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01"/>
  </p:notesMasterIdLst>
  <p:sldIdLst>
    <p:sldId id="256" r:id="rId3"/>
    <p:sldId id="257" r:id="rId4"/>
    <p:sldId id="388" r:id="rId5"/>
    <p:sldId id="258" r:id="rId6"/>
    <p:sldId id="265" r:id="rId7"/>
    <p:sldId id="273" r:id="rId8"/>
    <p:sldId id="270" r:id="rId9"/>
    <p:sldId id="271" r:id="rId10"/>
    <p:sldId id="263" r:id="rId11"/>
    <p:sldId id="272" r:id="rId12"/>
    <p:sldId id="284" r:id="rId13"/>
    <p:sldId id="285" r:id="rId14"/>
    <p:sldId id="286" r:id="rId15"/>
    <p:sldId id="287" r:id="rId16"/>
    <p:sldId id="288" r:id="rId17"/>
    <p:sldId id="289" r:id="rId18"/>
    <p:sldId id="290" r:id="rId19"/>
    <p:sldId id="291" r:id="rId20"/>
    <p:sldId id="292" r:id="rId21"/>
    <p:sldId id="293" r:id="rId22"/>
    <p:sldId id="274" r:id="rId23"/>
    <p:sldId id="275" r:id="rId24"/>
    <p:sldId id="390" r:id="rId25"/>
    <p:sldId id="389" r:id="rId26"/>
    <p:sldId id="276" r:id="rId27"/>
    <p:sldId id="308" r:id="rId28"/>
    <p:sldId id="309" r:id="rId29"/>
    <p:sldId id="310" r:id="rId30"/>
    <p:sldId id="311" r:id="rId31"/>
    <p:sldId id="312" r:id="rId32"/>
    <p:sldId id="313" r:id="rId33"/>
    <p:sldId id="319"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3:48:17.757"/>
    </inkml:context>
    <inkml:brush xml:id="br0">
      <inkml:brushProperty name="width" value="0.17143" units="cm"/>
      <inkml:brushProperty name="height" value="0.17143"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Property name="color" value="#5B2D90"/>
    </inkml:brush>
    <inkml:brush xml:id="br4">
      <inkml:brushProperty name="width" value="0.17143" units="cm"/>
      <inkml:brushProperty name="height" value="0.17143" units="cm"/>
      <inkml:brushProperty name="color" value="#FF0066"/>
    </inkml:brush>
  </inkml:definitions>
  <inkml:trace contextRef="#ctx0" brushRef="#br0">996 11597 6246,'-10'-2'127,"5"-4"-105,3-5 0,2 1 1,0-2-28,0-1 1,2 3 0,1-2-11,3-1 1,2-1 0,-4 0 0,4 3-10,1-3 1,-3 5 0,6-1 72,1 2 1,-3 0-1,2 4-7,1-1 1,3-1-1,1 6-31,1 0 1,-1 0 0,1 2 0,-1 2-10,1 1 0,-1 3 1,1-4-1,-3 4 7,-3 2 0,3-1 0,-5 5 0,2-3-42,-1 3 0,-5 2 0,4 1 30,-2 1 1,-3-1-1,-3 0 1,2 1-2,2-1 0,0-5 0,-6 0 1,2 1-9,4 3 0,-4 1 1,3 1 6,-3-1 0,0-5 12,4-1 0,-4-5 35,4 6-17,-4-8 0,-4 4-33,-4-8 1,4-8-74,-4-4 1,4-3 0,2-3 33,0 1 0,-5-1 0,-1 1 20,2-1 0,2 1 0,2-1 25,0 1 1,0 5 0,2 1 6,4-3 1,-2 0 0,5 1 0,1 1 5,0-1 1,-1 3 0,5 0-1,-2 1-9,1-1 1,3 4 0,1-4-2,1 3 0,-1-5 0,1 6 0,-1 2 0,0 2 1,1-4 0,-1 1 10,1 1 0,-1 2 0,1 2 0,-1 0 1,1 0 0,-1 0 0,1 0 0,-1 0-1,1 0 1,-1 0-1,0 0 1,1 0 8,-1 0 1,1 2-1,-1 2 1,1 1 19,-1-1 0,1 0 1,-1 0-1,1 2-2,-1-2 0,-5 4 0,-1-1-35,3 3 0,-4 0 1,-1 3-1,-1-1-9,-4 2 0,4 1 0,-2 3 12,-2-1 1,-3 0 0,-1 1-30,0-1 0,0 1 0,0-1 25,0 1 0,0-1 1,0 1 5,0-1 1,0-5 0,0-1-33,0 3 1,-5 2-39,-1 1 0,0-5 0,4-3-350,-4-1 411,4-2 0,-5 2 0,7 1 0</inkml:trace>
  <inkml:trace contextRef="#ctx0" brushRef="#br0" timeOffset="692">2725 11440 6151,'10'0'242,"3"-2"-69,-7-4-228,0 4 1,-6-8 0,-2 6 131,-4-1 0,2-1-75,-7 6 0,1-2 0,-4-2 56,3-2 1,-1 0-90,-5 6 0,-1 0 0,1 0 3,-1 0 1,1 2 0,-1 2-1,1 2 24,-1-2 0,7 4 0,-1-1 0,1 3 22,1 4 0,-4-5 1,6 3-1,-1 2-12,-5 1 1,6 3 0,1-1 0,1 1-18,0-1 1,-2 0 0,4 1 7,-1-1 1,-1 1 0,6-1 0,0 1 10,0-1 0,0 1 0,2-1 0,2 1 11,1-1 0,9 1 1,-2-1 8,3 0 0,-3-5 0,-1-2 0,1 0 18,-2-1 1,5-5 0,-3 2-1,3-4 1,3-2 0,-1 0 30,1 0 1,-7 0-115,1 0 1,0 0-1,5 0 18,1 0 0,-3-2 0,-1-2-599,-3-2 249,1 0 369,-2 6 0,-2 0 0,-8 0 0</inkml:trace>
  <inkml:trace contextRef="#ctx0" brushRef="#br0" timeOffset="1219">2865 12138 7569,'-18'0'-477,"9"0"302,1-7 1,10 3 0,4-6 178,5 2 1,5 2 0,1 6-8,1 0 1,-1 0-1,1 0 14,-1 0 1,1 0-1,-1 2 1,1 2 9,-1 2 1,0 8-32,1-3 0,-3 5 0,-3 1-20,-6 1 0,2-7 0,-3 1 47,-1 2 1,-9 1-13,-7 3 1,-4-3-1,-1-1 1,-1-5-8,1-1 1,0-2-1,-1-6 1,1 0-16,-1 0 1,-5 6-1,0 0-122,1-3 1,3-1-173,1-2 311,1-7 0,7-3 0,2-8 0</inkml:trace>
  <inkml:trace contextRef="#ctx0" brushRef="#br0" timeOffset="1627">3249 12051 7569,'0'-10'-1545,"0"1"1627,0 3 1,-2 4-71,-4-4 0,2 4 0,-5 4 10,1 4 1,-4-2 0,5 5 0,-1 1 12,0 0 0,-4-4 1,5 5-10,-3 3 0,4-1 1,-4 1-1,3-2 5,3 1 1,2-3-1,2 2 15,0 1 1,0-3-1,2 2 11,4 1 0,-3-3 0,9 0-27,2-3 1,1 1 0,3-4-1,-1 2-55,1-2 0,-1-2 1,0-2-1,1 0-137,-1 0 0,1 0 0,-1 0 162,1 0 0,-1 0 0,1 0 0</inkml:trace>
  <inkml:trace contextRef="#ctx0" brushRef="#br0" timeOffset="3989">4157 10811 5820,'8'-17'197,"-4"7"1,7 4-197,3 4 1,2-4 0,1 0 59,0 3 0,1 1 0,-1 2-15,1 0 0,-1 0 0,1 0-31,-1 0 1,1 5 0,-1 3 0,1 0-44,-1 0 0,-5 3 0,-1-3 5,3 2 0,-4 0 0,-1 3 0,-1-1 2,-4 1 1,-2-3 0,-2 2 7,0 1 0,0-3 1,-2 0 23,-4-3 1,-3 5-1,-9-6-7,1-2 1,-1-2-3,1-2 0,5 0-13,0 0 1,7-8-14,-7-4 1,8 3 0,-2-3 2,4-2 0,4-1-9,4-3 0,-4 7 0,6 1 0,-2 0 23,-1 1 1,7 3-1,-4-4 1,1 2-9,5 4 1,-4-3 0,1 1-1,1 0 15,-2-2 0,5 4 11,-3-7 0,2 5 1,-1-4 43,-1 3 1,-3-7-1,5 4 20,-2 1 1,-8-7-34,1 4 0,-3 3-46,-2-3 1,0 6 40,0-5-138,0 7 95,0-4 81,0 8-37,-7 8 1,5 1-15,-4 9 0,4-1 0,2 1 2,0-1 0,0 1 1,0-1 2,0 1 1,0-1-1,0 1 1,2-3 51,4-3 0,-3 3-28,9-3 1,0 3-24,5 3 1,-5-8 13,0-5-172,-1-3 0,7-2-150,-1 0 1,-5 0 277,-1 0 0,1 0 0,5 0 0</inkml:trace>
  <inkml:trace contextRef="#ctx0" brushRef="#br0" timeOffset="5322">5572 11440 7264,'0'-12'-508,"0"0"1,0 7 0,0-7 574,0-2 1,-2 1-1,-2-1 1,-4 5-9,-2 1 1,7-6 0,-5 4 0,2-1-38,0-1 1,-5 6-1,3-3-11,-2 1 1,-2-4-1,-5 5 39,0-3 0,5 6 0,0-2 0,-1 4-18,-3 2 1,-1 0-1,-1 0 1,1 0 6,-1 0 1,1 6-1,-1 2 1,1 0-40,-1-1 0,3 7 0,1-4 1,3 1-20,-3 1 1,6-1 0,3 7 18,3-1 0,2-5 0,0 0-17,0 1 0,2 3 0,3 1 6,7 1 1,-2-3 0,1-1 0,3-4 2,1-3 0,-3-1 1,0-4-1,1 2 6,3 2 0,1 0 0,1-6-4,-1 0 0,1-2 1,-1-2 6,1-2 0,-7-2 0,1 2-4,1-5 0,-3 1 1,0-2-1,-2-1 0,3 3 0,-5-2 15,-2-1 0,4 3 0,-2-1-5,-1 7-20,-5-4-5,0 8 0,0 13 20,0 5 0,0 3 0,0-3 0,0-1 0,0-5 0,0-1 0,0 3 6,0 2 0,-2 1 0,-1 1 0,-3-1 0,0 0 10,-2 1 1,4-1 0,-5 3 0,1 1-9,4 2 0,-4 3 0,2-5 1,2 4-2,3 2 1,-5-3 0,0 3 0,0 0-10,-2 0 1,6-4 0,-3 5 0,1-3 47,-2-4 1,4 1 0,-4-1 5,4 2 1,2 0-1,0-5-25,0-1 0,2-5 0,4-2-10,6-3 0,-3 5 1,3-6-16,1-2 1,3-2 0,1-2 1,1 0 1,-1 0-1,1-2 15,-1-4 0,-5 4 0,-2-6 0,-1 2-6,1 1 1,-4-7-1,4 4-27,-3-1 0,5 3 0,-6-6 0,-2-1-115,-2-3 1,3 4 0,1 1-571,-2-3 697,-2-1 0,-2-11 0,0-1 0</inkml:trace>
  <inkml:trace contextRef="#ctx0" brushRef="#br0" timeOffset="6335">5484 10776 7569,'-9'0'-357,"-1"6"390,4 0-995,4 0 946,-5-6 0,7-2 0,-2-2 49,-4-2 0,4-8-13,-4 3 1,4 1 0,2-2-13,0-1 1,0 3-1,0-2-107,0-1 1,8-3 92,3-1 1,-1 5 0,2 3 19,1 1 1,-3 2-1,2 6 24,1 0 1,3 0 0,1 0-1,1 0-16,-1 0 0,-1 2 0,-3 2 0,-1 4-6,2 1 1,1-3 0,3 6-5,-1 1 1,0 3 0,-1 1 0,-2 1 1,-3-1 0,-7-5 1,2-1-1,-2 3 23,2 2 0,-4-5 0,3 1-20,-3 1 1,-2 3-63,0 1 0,-2-5-71,-3 0 116,3-8 0,-8 3-14,4-7 0,4-2 8,-4-3 0,-1 1-20,1-8 1,0 0 0,6-5-66,0-1 1,2 1 53,4 0 1,-2-1 9,7 1 1,1-1 33,5 1 0,-7 5 0,-2 2 25,0 3 1,1-5-25,9 6 0,-1-2 1,1 4-7,-1-1 1,-5-1 0,-1 6 0,3 0 3,2 0 0,1 0 0,0 0 18,1 0 1,-1 8 9,1 3 1,-3-1 0,-3 2-12,-6 1 1,-4 3-18,-2 1 1,0 1 0,0-1-4,0 1 0,0-1-77,0 0 0,6 1 1,1-3-185,3-3 258,-6 4 0,11-14 0,-5 5 0</inkml:trace>
  <inkml:trace contextRef="#ctx0" brushRef="#br0" timeOffset="6759">6305 10759 6650,'12'0'18,"0"0"0,-7 0 0,7 0 0,2 0-11,1 0 0,-3 0 0,-1 0 0,3 0-119,2 0 1,1 0-1,2 0 1,3 0 111,1 0 0,8-8 0,-4-2 0</inkml:trace>
  <inkml:trace contextRef="#ctx0" brushRef="#br0" timeOffset="7787">6829 10671 7505,'-10'-7'51,"3"-3"0,7-2 0,2 3 1,2-1-140,1 0 1,9 6-1,-4-4-164,-1 1 1,7 5 201,-4-4 0,3 4 0,3 2 54,-1 0 0,0 0 0,1 0 0,-1 0-10,1 0 1,-3 2 0,-1 2-1,-2 4 15,1 1 1,1 3 0,-1 3-1,-3-1-22,-2-2 1,3-1 0,-5 7 0,0-1 1,2 1 0,-6-1 1,4 1-1,-4-1 6,-2 1 1,-2-7-1,-2 1 1,-4-1 2,-2-1 0,4 4 0,-3-6 0,-1-1-18,0 1 0,5-2 1,-7-4-3,-2 4 1,-1-4 0,-3 3 21,1-3 1,-1-2-1,3-2-7,3-3 0,3 3 1,5-6-3,-2 0 0,0-2 1,6-7-26,0-1 1,2 7-1,4-1-56,5-1 1,-1 3-1,2 0 45,1 2 0,3-3 0,1 5 58,1 2 1,-1 0 57,1-2-80,-1 4 1,1-7 0,-1 5 15,1-2 0,-1-2 0,0 2 6,1-5 1,-1 1 0,1 0 0,-3 1 3,-3-1 1,4-2 0,-7-5 24,1-1 1,4 7 0,-9-1-21,-1-1 0,-2-3-8,-2-1 0,0 5-35,0 0 0,0 6-18,0-5 0,-2 7-19,-4-2 61,4 4 0,-13 4 33,3 4 0,5-2 1,-1 7-9,0 3 0,6-4 0,-6 1-25,1 3 0,5 2 1,-4 1-1,4 0-4,2 1 1,0-6 0,0-1 38,0 3 1,0 1 0,0 3 15,0-1 0,6 1 0,0-1-32,-3 1 0,-1-1 0,-2 1-24,0-1 0,6-5 1,0-1-29,-2 3 1,0 1 18,2 3 0,-3-3 0,9-3 30,2-6 1,1 2 0,3-3 42,-1-1 0,1-2 0,-1-2 0,1 0-79,-1 0 1,-5 0 0,-1 0 0,3 0-211,1 0 227,3 0 0,-1-7 0,1-3 0</inkml:trace>
  <inkml:trace contextRef="#ctx0" brushRef="#br0" timeOffset="2435">3825 11317 6741,'0'12'-198,"0"0"223,0 1 0,6-3 1,0 2-38,-2 1 1,4 3 0,-3 1 0,-1 1 46,-2-1 0,-2 3 0,2 1 0,2 2 7,2-1 1,0-1-1,-6 0 1,0 3-36,0-3 1,0 4 0,0-2 0,0 1-15,0 1 1,2-6 0,2 5 0,1-5-65,-1-2 1,-2 1 0,-2-1 37,0 1 0,0-1-428,0 1 461,0-8 0,0-3 0,0-7 0</inkml:trace>
  <inkml:trace contextRef="#ctx0" brushRef="#br0" timeOffset="2966">3773 11300 6078,'12'-12'-79,"-1"1"0,1 7 142,5-2 0,-7 2 1,-2 0 61,0-2 1,-5 1-1,9 3-104,2-4 0,1 4 0,3-4 0,-1 4-28,1 2 1,-1 0 0,1 0 0,-1 0-6,0 0 1,1 0 0,-1 2-1,1 2-12,-1 2 1,-5 7 0,0-3 0,-1 2 18,-1-1 1,4-5-1,-7 6 6,3 1 0,0 3 1,3 1 0,-1 1 0,-8-1-2,2 1 1,-4-7 0,-2 1 8,0 2 1,-2-5 0,-4 1 0,-4 0-5,0-1 0,-5-3 0,3 4 0,-3-2 7,-3-4 0,1 3 0,-1-1 0,1-2 6,-1-2 1,-1-2-1,-2 0 1,-3 0-77,3 0 0,2 0 1,1-2-1,1-2-197,-1-2 255,1-7 0,-1 3 0,1-7 0</inkml:trace>
  <inkml:trace contextRef="#ctx0" brushRef="#br0" timeOffset="10980">1363 13256 5737,'0'-12'162,"0"1"1,6 5-167,0-6 1,5 6 0,-3-3 80,2 1 1,-5-6-61,7 3 0,0 3 0,5 0 0,1 2-4,-1 1 0,1-1 0,-1 6 0,1 0-17,-1 0 1,0 0 0,1 0 0,-1 0-11,1 0 1,-1 2-1,1 2-4,-1 1 1,-5 9 13,0-2 0,-7 3 0,5 3-19,-2-1 1,-2 1 0,-6-1 4,0 0 0,0 1 0,0-1 19,0 1 1,-6-1 0,-2-1-2,-2-4 0,1 3 0,-5-5-3,2-1 1,7-1 27,-7-8-20,8 0 0,-4-2-3,8-4 0,0-3-40,0-9 0,2 1 29,4-1 0,-2 1 0,8-1-10,1 1 1,-3-1-1,0 1 16,-3 0 0,5 5 0,-4 0 14,1-1 1,1 3-1,4-2-10,-3-1 1,-5 5-1,4 0 1,-2 0 1,-1 1 0,-3-7 11,2 2 0,0 7 71,-6-7 1,0 6 48,0-5-150,0 7-10,0-4 1,0 10 27,0 4 0,0-2 1,0 7 8,0 3 0,0-5 0,0 3 0,-2 2 14,-4 1 0,4 3 0,-4-1-16,4 1 1,2 5 0,2 0-8,4-1 0,-2-3 0,6-2 0,0 1-1,-1-1 0,1-5 0,4 0 0,-3-1-8,3-1 1,1 4 0,3-7-56,-1 3 0,1-6 1,-1 4-1,1-3-343,-1 1 405,1 0 0,-1-6 0,0 0 0</inkml:trace>
  <inkml:trace contextRef="#ctx0" brushRef="#br0" timeOffset="11439">2428 13186 6667,'18'0'-138,"-1"0"0,-5 0 0,-1 0 128,3 0 1,-4 0 0,1 0-24,3 0 1,1 0-1,3 0 28,-1 0 0,-5 0 5,0 0 0,-1-8 0,7-1 0</inkml:trace>
  <inkml:trace contextRef="#ctx0" brushRef="#br0" timeOffset="11684">2516 13396 7457,'17'0'-277,"-5"0"0,-1 0 0,3 0 93,1 0 1,3 0 0,-1 0 0,1 0 31,-1 0 152,1 0 0,-1 0 0,1 0 0</inkml:trace>
  <inkml:trace contextRef="#ctx0" brushRef="#br0" timeOffset="12322">3249 13081 7569,'-10'0'-563,"-3"-2"1,5-1 529,-2-3 1,6-2 27,-1 2 1,1 4 11,-2-4 0,2 4 0,-6 4-12,3 4 1,-5-2-1,4 8 2,-2 1 1,5-3 0,-5 2 0,2 1 1,4 3 0,0-5 1,0 1-1,-1 2 1,1 1 0,2 3 1,4-1-6,4 1 0,3-1 0,9 0 1,-1 1 1,-5-8 0,0-3 18,1 1 0,3-6 0,1 4 1,1-4 0,-1-2 0,0 0 0,1 0-14,-1 0 0,1-2 1,-1-2-1,1-2 1,-7-5-1,-1 3 1,0-2-5,0-3 0,-5 3 0,5-2 0,-2-1 3,-4-3 1,-2-1 0,0-1-1,1 1 0,3-1 0,-2 1 1,-8-1 0,-2 1 0,-7 1 1,1 3-39,-3 1 1,-9 8-1,1-2 1,2 4-24,1 2 0,-3 0 1,0 0-1,2 0-73,1 0 1,-3 0 131,0 0 0,-1 8 0,7 2 0</inkml:trace>
  <inkml:trace contextRef="#ctx0" brushRef="#br0" timeOffset="12680">3808 13483 7136,'2'12'-616,"2"-1"526,2 3 0,-1-4 0,-5 1 55,0 3 1,-5-4-1,-3 1-106,-2 3 141,-2 1 0,-5 3 0,-1-1 0</inkml:trace>
  <inkml:trace contextRef="#ctx0" brushRef="#br0" timeOffset="15351">6183 13169 7569,'12'0'-391,"-1"0"330,1 0 1,5 0 162,1 0 0,-1 0 1,1 0-553,-1 0 0,-5 0 303,0 0 0,-7 0 0,5 2-28,-2 3 175,-2-3 0,1 6 0,3-8 0</inkml:trace>
  <inkml:trace contextRef="#ctx0" brushRef="#br0" timeOffset="14610">5065 13029 5915,'-11'0'170,"-1"0"-25,-2 0 1,5 0-52,-3 0 0,6-6 17,-5 0-182,7-7 1,4 5-39,11-4 0,5 3 0,1 5 95,1-2 0,-1 0 1,1 6 18,-1 0 1,-5 6 0,0 2-12,1 1 0,-5-3 0,0 6 15,-1 1 0,-5 3 0,4 1 0,-2-1-19,2-4 0,-4 3 1,4-3 2,-4 3 1,-2-3-1,0 0 8,0 1 0,-2 3 17,-4 1 0,-4-1 0,-5-3 34,3-1 1,-4-6-6,5 5 1,-5-5-52,-1 6 0,-1-6-8,1 5 0,1-5-22,5 6 84,3-8 30,8 3-63,0-7 0,8 0 0,3 0-1,5 0 0,-5 0 0,1 0 0,2 0-3,1 0 0,3 0 1,-1 0-1,1 0-9,-1 0 1,1 0 0,-1 0 0,-1-2-16,-5-3 1,5 3-244,-5-4 55,5 4 0,-4 2 199,-1 0 0,-7 0 0,4 0 0</inkml:trace>
  <inkml:trace contextRef="#ctx0" brushRef="#br0" timeOffset="14877">5502 13378 7569,'10'8'-563,"-3"-4"1,-5 6 0,2-1 589,2 1 0,0 2 29,-6 5 0,-6 1 0,-2-3 0,1-1-60,-1-3 1,-6-5 0,3 6-37,-5 1 1,-1-5 0,1 0 0,2-2 39,3 0 0,-1-1 0,-5-5 0</inkml:trace>
  <inkml:trace contextRef="#ctx0" brushRef="#br0" timeOffset="15172">5729 13204 7569,'12'0'-157,"-1"0"0,-5 0-475,6 0 472,-1 0 0,7 0 153,-1 0-108,1 0 0,-7 0-9,1 0 1,-6 0 123,5 0 0,1 0 0,6 0 0</inkml:trace>
  <inkml:trace contextRef="#ctx0" brushRef="#br0" timeOffset="13653">4227 13081 7369,'0'-9'-1046,"0"-7"1134,0 14 0,6-7 57,0 3-106,7 4 1,-9-6-1,6 10-13,-2 4 0,-3-2 0,-3 5 1,2 1-37,2 0 1,0 1 0,-6 7 0,0-1 12,0 1 0,6-7 1,0 1-1,-3 2-6,-1 1 0,0 3 1,2-1-6,2 1 0,0-7 1,-6 1-20,0 1 0,2-5 0,2 0-133,1 0 0,3-6-251,-2 3 411,-4-3 0,14 6 0,-7 2 0</inkml:trace>
  <inkml:trace contextRef="#ctx0" brushRef="#br0" timeOffset="13884">4664 13326 7569,'0'10'-212,"0"-3"1,0-5-159,0 4 0,0-2 127,0 8 1,0-1 177,0 7 1,-2-7 42,-4 1 1,2-8 21,-8 2 0,8 3 0,-3 1 0</inkml:trace>
  <inkml:trace contextRef="#ctx0" brushRef="#br0" timeOffset="16772">6864 13134 7424,'-17'0'-684,"5"0"300,0 0 266,8 0 1,-5-6 178,3 0 1,2 0 3,-8 6 0,7 0 33,-7 0-109,8 0 1,-4-2 13,8-3 1,0 1 9,0-8 1,2 2 0,2-3 0,4 3 1,2 2 1,-5-3-1,7 3-11,2-2 0,1 4-28,3-5 0,-1 7 8,1-2 0,-1 4 5,1 2 0,-1 6 1,-1 2 7,-5 1 0,3-3 0,-7 4 0,1 0 9,0-1 1,0-3 0,-4 6 0,3-1-6,3-1 0,-4 6-15,6-5 0,-1 5 1,7 1 1,-7-7 0,-1-2-1,-2-1 58,-2-5-36,-6 14 1,-2-14-3,-4 4 1,2-6 2,-8-6 1,8 2 0,-1-8 2,3-1 1,2 3 0,0-2-1,0-1-1,0-3 1,0-1 0,0-1 0,0 1-12,0-1 0,6 1 0,1 0-9,3-1 0,0 1 0,3 1 1,-3 2-13,-2 3 0,5 7 0,-1-4 1,3 2-6,3 1 1,-1-1-1,1 6 1,-1 0 8,1 0 0,-1 0 0,1 0 23,-1 0 1,1 0 0,-1 0 0,1 0 31,-1 0 0,1 0 1,-1 0-20,0 0 1,1 0-1,-3 2 1,-1 2-15,-2 1 1,-7 7 0,5-4 0,0 0-3,0-1 0,-5 7 0,5-2-11,-2 3 1,-2-3 0,-6-1 64,0 3 1,0 1-16,0 3 0,0-6 1,0-1-19,0 3 0,0-5 0,0 3-23,0 2 0,0 1 14,0 3 1,0-1-2,0 1 0,0-7-42,0 1 1,0-6-103,0 5-23,0-7 0,-2 6-19,-4-4 0,4-2 171,-4 7 0,4-7 0,2 4 0</inkml:trace>
  <inkml:trace contextRef="#ctx0" brushRef="#br1" timeOffset="-61183">16784 8768 6021,'0'-18'0,"0"7"0,-2 1-31,-4 2 1,-4 2 33,-7 6 0,-1 0 0,1 0 15,-1 0 1,1 0-1,0 0 1,-1 0 4,1 0 0,-1 2 0,1 2 4,-1 2 0,1 6 1,-1-5-1,1 3-15,-1 4 1,3 1 0,1 3-1,3-1 2,-3 1 0,4-1 0,1 2 0,-1 3 6,0 1 0,6 0 1,-3-3-1,1 1-4,0 2 1,0 6-1,6-3 1,0-1-3,0 0 1,2 0 0,2-3 0,2 1-10,-2-2 0,5-1 0,1-3 0,2-1 6,-1-5 0,1 3 0,5-6 0,1 0-1,-1-1 0,7-1 0,-1-6 0,0 0-9,2 0 0,-5 0 0,3-2 1,-3-2-12,-3-2 0,1-7 1,-3 1 2,-3-3 0,-5 3 1,-5 0-1,2-1 2,2-3 1,0-1 0,-8-1 0,-2 1-1,-2-1 0,-7 7 0,3-1 0,-2 1-18,1 1 0,1 0 1,-4 6-1,3-2-2,-3 3 1,-1-5 0,-3 2 26,1 2 1,-1 2-1,1 4-2,-1 4 0,7-2 6,-1 7 0,8-5 0,-2 6 1,6-8 0,6 2 0,6-4-1,3-2 1,3 0-1,1 0 1,3 0-6,1 0 1,6-6 0,-6 0 0,-1 0-2,-3-2 0,0 4 0,3-5 15,1 1 1,0 2 0,-5 6-14,-1 0 1,1 0 0,-1 0-2,1 0 0,-1 0 0,-1 2-2,-5 4 1,-1-2 0,-6 7-27,2 3 1,5 2 0,-5 1-47,-2 0 1,0 5 0,0-3 0,2-3-23,-3-1 1,5 1 0,-2 1 94,-2 1 0,6-1 0,-1 1 0</inkml:trace>
  <inkml:trace contextRef="#ctx0" brushRef="#br1" timeOffset="-60586">17640 9134 7569,'0'-9'-473,"0"-7"220,0 5 0,0 1 154,0-2 1,-8 8 0,-4-3 91,-3-1 1,-3 6-1,1-4 1,-1 4 35,1 2 1,-1 0-1,1 0 1,-1 0 10,1 0 0,5 0 1,1 2-25,-3 4 1,4 4 0,-1 7-13,-3 1 1,6-1-1,3 0 10,3 1 0,2-1 1,0 1-19,0-1 1,0 1-1,2-3 1,3-1 7,7-2 0,-2-3 0,1 5 0,3-4-1,1-3 1,1 1 0,-2-4 0,-3 2-8,3-2 0,-5-2 0,3-2 1,2 0 0,-1-2 1,1-4-2,-2-6 1,-3-3 0,3-3 0,-4 1-22,-1-1 0,-3 1 0,6-1 0,-2 1-14,-4-1 0,3 1 1,-1-1 35,-2 1 1,0 5 8,2 1 0,-4 7 0,4-4 0,-10 10 50,-2 4 0,-2 4 0,4 7-30,-2 0 1,1-5 0,5 0-46,0 1 0,5 3 0,3 1-14,2 1 1,1-3 0,5-1 0,-2-4-60,-3-3 0,1-1 92,5-6 0,1 8 0,-1 2 0</inkml:trace>
  <inkml:trace contextRef="#ctx0" brushRef="#br1" timeOffset="-60129">17971 9047 7447,'0'-17'-327,"0"-1"0,-2 3 39,-3 3 1,3 2 167,-4 5 120,4 3 1,2-4-1,2 10 124,4 1 0,-4 9-102,3-2 1,-3 3 0,0 3 0,2-1 0,2 1 0,2-7 0,-4 1 1,1 1-11,-1 3 0,4 1 0,0-1 1,0-2-26,-1-3 1,5-5 0,-4 4 0,0-1-13,-1 1 0,1-6 17,-2 2 1,4-6 0,7-6 0,-5 2 0,-1-8 5,3-1 0,-4-1 1,-1 1-1,1 1 0,0-1 1,-4 3 0,3-2 18,-1-1 1,0 5 0,-4 0-38,2 0 0,1 6-13,-1-3 1,-4 10 24,4 7 0,-4-2 0,0 1-33,4 3 0,-3 0 0,7-1 0,0-1-28,0 1 0,1-3 0,7 0 1,-1-3 67,1-3 0,-1 6 0,1 0 0</inkml:trace>
  <inkml:trace contextRef="#ctx0" brushRef="#br1" timeOffset="-59690">18827 9047 7569,'0'-19'-397,"0"-5"0,0 5 0,0-4 264,0 3 1,-2 5 104,-4 3 0,-3 2 1,-9 7-2,1-3 1,-1 0 0,1 6 142,-1 0 1,1 0 0,-1 0-96,1 0 0,-1 6 1,3 2-1,1-1-23,3 1 0,7 6 1,-2-3-9,4 5 1,2-5 0,0 1 11,0 2 0,8 1 1,4 1 21,3-5 0,4 5-18,5-4 1,-5-5-1,4 1 1,-3-2-3,-3 0 0,1 1 0,-1-3 0,1 2 0,-1 2 0,1-4-1,-1 2 0,-5 5 1,-3-3-3,-1 2 1,-2-4-1,-8 3 2,-4-1 1,2 0-1,-7-4 1,-3 1 2,-1-1 1,-5-2 0,-1-2-1,-2 0-9,1 0 0,3 0 0,1 0 0,1 0-72,-1 0 1,1 0 0,-1 0-68,1 0 144,7 0 0,-5 0 0,5 0 0</inkml:trace>
  <inkml:trace contextRef="#ctx0" brushRef="#br1" timeOffset="-59145">19316 8960 7569,'10'-8'0,"-2"4"-585,-8-7 385,0 7 0,-2-10 25,-4 8 0,-4 0 186,-7 6 1,-1-5-1,1-1 64,-1 2 1,7 2-1,-1 2-38,-2 0 1,5 0 0,-3 0-39,-2 0 0,7 2 0,-1 2 0,2 4-12,0 1 0,0-3 0,6 6-8,0 1 0,0-3 1,2 2-1,4-1 7,6-1 0,-2 4 1,1-9-1,3 1-5,1 2 1,-3-4 0,0 6 11,1-3 1,-3 7 46,2-2 1,-9-3 1,3 3 1,-4-6-42,-2 5 0,0 1 5,0 5 0,0 1 6,0-1 1,-8-7 0,-3-2-66,-5 0 0,5-6 1,-3 3 54,-5-3 0,-5-2 0,-5 0 0,6 0 3,4 0 1,7 0 0,0 0-186,-1 0 156,5 0 0,-6-2-24,9-3 1,-3 3 0,4-6 47,-2 0 0,0 6 0,6-6 0</inkml:trace>
  <inkml:trace contextRef="#ctx0" brushRef="#br1" timeOffset="-58866">19561 9012 6977,'0'12'-395,"0"-1"344,0 3 0,0 2 1,-2-1-1,-2-1 59,-2-3 0,0 1-121,6 5 1,0 1 5,0-1 1,0-5 106,0 0 0,8-8 0,2 3 0</inkml:trace>
  <inkml:trace contextRef="#ctx0" brushRef="#br1" timeOffset="-58695">19508 8855 7387,'-9'-19'-181,"3"-5"0,4 5 0,2-4 84,0 3-235,0 3 73,0 7 0,6 4 259,-1 12 0,1 4 0,-6 7 0</inkml:trace>
  <inkml:trace contextRef="#ctx0" brushRef="#br1" timeOffset="-58141">20085 9065 7265,'0'-18'-232,"0"1"1,-2 1 308,-4 5 1,4 1-1,-6 6-135,0-2 0,4 0 1,-7 6 15,-3 0 1,5 0 0,-3 0 0,0 2 71,3 4 0,-7-2 0,4 6 4,-3-3 1,3 7 0,1-2-6,-3 3 0,4-3 1,1-1-31,1 3 0,2 2 0,6 1-26,0 0 1,8-5 0,3 0 13,5 1 1,1-5-1,1-2-67,-1-4 0,1-2 0,-1 0 32,1 0 1,-1-2-1,-1-4 26,-5-6 0,3 3 1,-8-3 52,-2-1 1,3-3 5,-1-1-81,0 7-25,-6 2 7,0 8 7,0 16 0,0-11 0,2 11 20,4-6 0,3 3 35,9-1 0,-1-4 0,1-1 0</inkml:trace>
  <inkml:trace contextRef="#ctx0" brushRef="#br1" timeOffset="-57508">20312 9065 7119,'-10'-18'-805,"2"6"1122,8 1-477,0 7 1,6-2 142,0 12 1,2-2 47,-3 7 1,-3 1 0,6 4-25,0-5 1,-6 5 0,6-5-7,-1 5 1,-5 1 0,6-1 6,0-4 1,-6 3-9,4-3-13,-5-4 12,-1-1-43,0-7 1,0-13-1,0-5 39,0-1 0,6-1 1,0 3 3,-2 0 1,6 5 0,-1 0 0,3 1 1,0 1 1,-1-4 0,7 8 0,-3 1 1,-3-3 1,3 6-1,-3-4 1,4 4 15,1 2 0,1 0 1,-1 0 7,0 0 0,1 6 0,-1 0 0,1 0 28,-1 1 1,-5-5 0,0 4 0,1-2 6,3 2 1,1-2 0,1 5-34,-1-1 1,-5 4-1,-1-4-19,3 1 0,-4 3 1,-1 5-12,-1 1 1,-2-1 0,-6 1-33,0-1 0,0 1 83,0-1 1,-2-1 18,-4-5 0,-3 3-17,-9-8 0,6 0-26,1-6 1,5 0-222,-6 0-272,8 0 7,-3 0 460,7 0 0,0 0 0</inkml:trace>
  <inkml:trace contextRef="#ctx0" brushRef="#br2" timeOffset="-144433">6026 1031 7229,'17'0'7,"-5"0"0,0 0 0,1 0 31,3 0 1,1 0 0,1 0 0,-1 0-26,1 0 1,-1 0-1,0 0 1,1 0 8,-1 0 0,1 0 1,-1 0-1,1 0-31,-1 0 0,1 6 0,-1 2 0,1 1-49,-1 5 1,1-4-1,-3 1 1,-1 3 6,-3 1 1,-5 1 0,4-3 0,-2-1-26,-4 2 1,-1 1-1,1 3 56,2-1 1,0-5 33,-6-1 1,-2-1 18,-4 2 0,-4 1-22,-7-7 0,0 0 33,-1-6 0,1-2 0,-1-4 0,8-3 0,5-9-20,3 1 1,2 5 0,0 0 26,0-1 1,2-3-1,3-1-16,7-1 0,4 1 1,1-1-1,1 1-32,-1-1 1,0 7-1,1-1-39,-1-1 0,1 3 0,-1-2-192,1-1 0,-1 5-3,1 2 0,-3 2 0,-1 0 231,-3-2 0,1 1 0,6 5 0</inkml:trace>
  <inkml:trace contextRef="#ctx0" brushRef="#br2" timeOffset="-142437">8733 1066 6149,'-18'-10'-398,"3"3"494,3-1 0,-3 6 0,3-4 0,-4 4 1,-1 2-41,0 0 0,-1 0 0,1 0-37,-1 0 1,1 0-1,-1 0 1,3 2 32,3 4 1,-2-2 0,7 5-9,-3-1 1,4 4 0,-4-4 51,3 1 0,1 3 1,6 5-38,0 1 0,0-7 1,0 1 10,0 2 1,8 1-42,3 3 1,5-3 0,1-3 0,1-6-109,-1-4 1,-5 3 0,0 1 0,1-2 61,3-2 1,1-2 0,1-2 0,-1-2 1,0-2 1,1-5 0,-1 3-1,-1-2 13,-4-3 0,3 3 0,-3-2 3,3-1 0,-3-3 1,0-1 120,1-1 45,-5 9-131,0-7 0,-8 16-4,0 0 0,0 8-68,0 9 0,2 1 1,1-1 30,3 1 1,6-7 0,-4 1-1,1 0-70,5-3 0,2 1 1,1-6-1,0 2-166,1-2 0,5 0 0,2-1 241,3 3 0,-7-8 0,4-7 0</inkml:trace>
  <inkml:trace contextRef="#ctx0" brushRef="#br2" timeOffset="-139999">10794 1241 7569,'17'0'0,"-7"0"0,5-8-913,-5 6 710,7-14 1,-5 13-1,0-9 193,1-2 0,-3 5 1,0-3 33,-3-2 1,5-1 5,-6-3 13,8-7 1,-11 6-40,9-5 1,-2-1 0,3 0-44,-1-2 48,-8-2 1,9-6 0,-5 0 0,0 0 10,0 0 0,-2-6 1,-6 1-1,0 1 28,0 2 1,0 2 0,0 0-2,0 0 0,0 0 17,0 0-39,0 8-2,-8-6-20,6 14 23,-14-14 14,14 13-12,-13-5 13,5 8-11,0-9 10,-5 15-94,5-13 24,1 15 0,-7-7 0,4 3 58,-3 1-39,5 8 25,-5-11-24,5 13 23,0-6 0,-5 2 27,3 0-30,-3 0 0,5 6-32,2 0 28,0 0 0,6 8 11,-3 4-21,3 3 1,2 9 0,0-1-1,0-2-1,0-1 1,0 3 0,0 0-7,0-1 28,0-3 0,0 4 0,0 2 0,0 1 4,0-1 0,2 4 1,1-6 51,3-1-66,0 5 1,-4-6-1,2 6 1,4 0 18,1 1 0,-5-1 1,4 4-1,-2-4 39,0-2 0,5 4 0,-3-3 1,2 1-34,3 4 1,-3-4-1,0 0 1,-1-2-49,1-3 0,0 3 0,3 0 0,-1 0 27,2 1 0,-1-3 0,3-6 0,-1 1-5,5-1 0,1-1 1,-4-3-1,1-3-22,-1-2 1,7 4 0,-1-7 0,0-1 16,2-2 0,-3 0 0,5 2 1,-2 2-23,-3-2 1,3-2-1,0-2 1,0 0 14,0 0 1,1-6 0,-5-2 0,2 0-92,-1 1 0,-3-5 0,-1 4 1,-1 0 69,0 1 1,1-7 0,-1 4 33,1 1 0,-6-5 0,-3 6 0,1 0-9,0 1 0,-5-5 0,5 4-11,-2-1 0,-2 3-44,-6-6 8,0 8 1,-8-3 23,-4 7 0,3 0 46,-3 0 1,8 1-1,-4 3 96,1 2 1,5 8-1,-4-3-47,4 5 1,2 1 0,2 1-36,4-1 0,-2-5 0,7 0-111,3 1 1,-1-3 0,1 0-132,-2-3 1,-1-1 0,7-6-103,-1 0 0,1 0 309,-1 0 0,1-15 0,-1-5 0</inkml:trace>
  <inkml:trace contextRef="#ctx0" brushRef="#br2" timeOffset="-139829">11807 804 7569,'-10'-8'-85,"2"-1"-27,0-1 0,6 0-442,-3 4 296,3 4 0,0-5 182,-4 7 76,4 0 0,-6 0 0,8 0 0</inkml:trace>
  <inkml:trace contextRef="#ctx0" brushRef="#br2" timeOffset="-139341">12138 18 7569,'0'-10'-938,"0"3"1025,0 7 1,0 13-44,0 5 1,-2 3 0,-1-3 0,-3-1-8,2 0 0,2 9 0,2 1 0,0 2-4,0 0 1,0 0-1,0 8 1,0 2-10,0 2 1,0-1 0,0-5 0,0 0 3,0 0 1,0 6 0,0 0 0,0-3-10,0-1 0,0 0 0,0 2 0,0 2-27,0-2 0,6-3 0,0-1 0,-3-2-39,-1-4 1,4 2 0,0-5 0,0-1-61,2 0 0,-5 4 1,7-5-1,0-3-20,0-2 0,-5-3 0,7-3-184,2-1 1,1-2 310,3 1 0,-1-3 0,1-8 0</inkml:trace>
  <inkml:trace contextRef="#ctx0" brushRef="#br2" timeOffset="-138724">12453 1101 7432,'9'-2'-929,"-3"-4"884,-4 4 201,-2-6 0,6 10-106,0 4 1,0-2-1,-4 6-20,3-2 0,-1 3 0,6-3 0,0 0-11,-1-1 0,3-1 0,5-4 0,1 2-23,-1 2 1,1 0 0,-1-6 0,1 0-17,-1 0 1,1 0-1,-1-2 1,1-2-35,-1-2 0,-5-7 0,-1 3 0,3-2 44,2 1 1,-5-1-1,1-6 37,1 1 1,-5 0 151,-2-1-124,-4 1 0,-4 7-87,-4 4 1,-4 6 15,-7 6 1,7-2 0,4 7 0,5 3 21,1 2 0,0 3 0,0 2 0,0 3 15,0-3 0,0 4 0,0 0 1,0 3-3,0 3 1,0-4 0,0 2-1,0 2-8,0 2 0,5-4 0,1 0 0,-2 2-16,-2 2 0,0-4 0,2-2 0,2-1 29,-3-5 0,-1 4 0,-2-2 1,0-1-6,0-3 0,0-1 0,-2-1-12,-3 1 0,-3-1 0,-6-1 0,3-3 23,-3-1 1,1-6 0,-1 3 0,2-1-12,-1-4 1,-3-2-1,-1-2 1,-1 0 7,1 0 0,-1 0 1,1 0-1,-1 0-88,1 0 1,-1-2-1,1-4 1,0-4 6,-1 1 1,1-7 0,-1 7-1,1-3-206,-1 0 0,7 1 1,-1-7-1,0 1 260,3-1 0,-5 1 0,8-1 0,-7-7 0,3-2 0</inkml:trace>
  <inkml:trace contextRef="#ctx0" brushRef="#br2" timeOffset="-138258">12086 629 7482,'0'-9'-481,"-2"1"0,-2 6 511,-2-4 224,0 4-45,6-6 0,2 3-126,4-1 1,-2 0-1,8 6 1,1 0-18,3 0 1,1-6-1,1 0 1,1 2-11,4 3 0,-3-5 0,5 0 0,-2 0-109,1-2 1,-1 6-1,-6-3 1,1 1-34,-1-2 0,1 4 1,-1-4-787,1 4 872,-1 2 0,1 0 0,-1 0 0</inkml:trace>
  <inkml:trace contextRef="#ctx0" brushRef="#br2" timeOffset="-141690">9396 490 7569,'0'-18'-125,"0"1"-176,0-1 1,6 7-1,0-1 355,-2-2-39,-2 7 215,-2-1 44,0 8-256,0 15 0,0-3 0,0 11 1,0-3-1,0-3 1,0 1-1,0 1 1,0 2-39,0 3 0,0-1 1,0-4-1,0 3 12,0 1 0,0 2 1,0-3-1,0 3 6,0 2 1,0-6 0,0 5 0,0-3 2,0 0 0,0 0 1,0-5-1,0-1-56,0 1 0,0-1 0,0 1 19,0-1 1,6-5 16,0-1 27,-1-7 0,-3 4 0,4-8 0,-4-2 0,6-4-3,0-5 1,-6 1 0,5 0 0,-1 1-1,0-1 0,8 0 1,-5-3-1,3 3 13,0 2 0,-3 0 0,5 5 0,-3-3-3,3 2 0,2 2 0,1 2 22,0 0 0,1 0 0,-1 0 0,-1 2-74,-4 4 1,3-2 0,-3 5 0,3 1-4,3 0 1,-7-5 0,1 7-1,0 2-32,-3 1 1,5 3 0,-8-1 99,-2 1 1,0-1 0,-1 1-1,3-1 32,-2 0 0,-2 1 1,-4-3-1,-2-1-39,-2-2 1,-7-1-1,1 7 1,-3-1 1,-3-5 0,1-2 0,-1-3-23,1-3 1,-3-2 0,-1-2 0,-2 0-47,1 0 0,3 0 0,0-2 0,-3-2 0,-1-1 0,2-9 0,7 2 1,2-1-33,-1 1 0,5-3 0,2 3 0,2-4-57,-1-1 0,3 5 135,-4 1 0,12-1 0,3-5 0</inkml:trace>
  <inkml:trace contextRef="#ctx0" brushRef="#br2" timeOffset="-141150">10078 1188 7569,'9'0'-118,"5"2"-234,-8 4 1,7-4 239,-1 4 0,3-6 1,3-4 111,-1-2 0,1-8 1,-1 5 12,1-1 1,-3-5 0,-1 5 0,-4-2-4,-3 1 1,5-1 0,-4-6 2,1 1 0,-5 5 0,2 1 31,-4-3 1,-2 4-8,0-1 0,0 5 14,0-6-44,-8 8 1,4-3 5,-7 7 1,5 0 0,-4 2 69,2 3 1,3 5 0,5 8 8,0-1 0,0 1 0,0-1-70,0 0 1,0 1 0,0-1 0,2-1-32,3-4 0,3 3 1,6-5-1,-5 1-79,-1 1 0,6-8 1,-3 4-137,5-1 149,1-5 0,1 6 1,-1-8 11,1 0 0,-1-2 63,1-4 0,-1-3 0,1-9 0</inkml:trace>
  <inkml:trace contextRef="#ctx0" brushRef="#br2" timeOffset="-140964">10427 769 7569,'-8'-17'-565,"6"7"315,-6 2 1,8 10 0,-2 2 249,-3 2 0,3 7 0,-6-3 0</inkml:trace>
  <inkml:trace contextRef="#ctx0" brushRef="#br2" timeOffset="-143937">7109 1049 6939,'-12'0'-130,"0"0"64,-1 0 0,-1 1 1,1 3 109,1 2 0,6 2 1,-6-2-25,-1 5 0,3 5 0,0 1-1,3 1 1,1-1-1,6 1 0,0-1 1,0-5-1,0 0 1,2-1-15,4-1 0,-2 3 1,7-5-1,3 0-3,1 0 1,-1-2-1,1-5 1,5 3-7,-1 2 0,1 0 0,-3-6 0,1 0-5,-1 0 1,0-2 0,3-2 0,1-4 4,3-1 1,-1 3 0,-6-6 87,1-1-66,-1 5 0,-5-8 1,-2 5 40,-3-5 0,-1-1 0,-6-1-54,0 1 0,0 5 1,-2 2-1,-4 3-37,-5 3 0,-5-4 1,-1 2-1,-1 2-142,1 2 1,-1 2 0,1 0-133,-1 0 0,7 6 306,-1 0 0,8 0 0,-4-6 0</inkml:trace>
  <inkml:trace contextRef="#ctx0" brushRef="#br2" timeOffset="-143136">7563 629 6999,'0'-17'-1140,"0"5"1394,0 1 0,0 5 273,0-6-522,0 8 125,0-3-89,0 7 0,6 7-38,-1 5 0,1 3 0,-4 3 0,2-1 12,2 1 1,0-1 0,-6 3-31,0 3 28,0-4 0,0 9 1,0-7-1,0 2-8,0-1 1,0 3 0,0-2 0,0-2-29,0-1 1,0 3 0,2 0 0,1-1-17,3-3 0,0-1 0,-6-1-31,0 1 0,0-7 25,0 1 0,0-6-130,0 5 113,8-7 86,-6 4 0,7-8 21,-3 0-56,-4 0 1,8-6-1,-6-2 18,2-1 0,7-3 1,-1-4 35,3 5 1,-3 1-1,0 6 1,1-4-27,3-1 1,1 5 0,1-4 0,-1 2-20,1 0 0,-1 1 0,1 3 0,-1-2-9,1-2 0,-1 0 0,0 6 40,1 0 1,-1 2 0,1 2-18,-1 2 1,1 7 0,-1-1-13,1 4 0,-9-5 0,-1 1 4,0 1 0,-6 3 0,4 1-1,-4 1 0,-2-1 1,0 1-19,0-1 1,-8-1 0,-4-3 13,-3-1 1,-3-6 0,1 4-1,-1-3 13,1-3 0,-1 0 0,1 0 1,-2 2 8,-5-2 0,5-2 0,-4-2-42,3 0 0,3 0 1,-1 0-122,1 0 1,5 0 0,2-2-8,3-4 1,1 2 0,6-8 148,0-1 0,0-3 0,0-1 0</inkml:trace>
  <inkml:trace contextRef="#ctx0" brushRef="#br2" timeOffset="-145599">5415 682 7569,'-10'0'-390,"2"0"0,6 0 390,-4 0 0,2 2 0,-7 4 0,7-5 0,-4 7 0,8-8-450,0 0 53,-8 0 425,7 0 20,-7 0 1,6-6 99,-4 1 0,4-3 104,-4 2-117,4 4 204,2-6 0,0 22-317,0 3 1,0 5 0,0-5 0,0 1-1,2-1-16,4 1 1,-4 1-1,4 2 20,-4 3 0,-2 1 0,0-4 0,0 2-8,0-1 1,2 3-1,2-2 1,1 1-16,-1 1 1,-2-6 0,-2 4 0,2-3 0,2-3-166,2 1 0,0-1 0,-6 1 2,0-1 1,0-5 0,2-2 38,3-3 121,-3-1 0,6 2 0,-8 2 0</inkml:trace>
  <inkml:trace contextRef="#ctx0" brushRef="#br2" timeOffset="-145073">5327 699 6398,'0'-11'-43,"0"-1"351,0 8 0,2-10-244,4 9 0,-2-1 1,8 6-72,1 0 1,3-2 0,1-2 0,1-2-32,-1 2 1,1 2 0,-1 2 47,0 0 0,1 0 1,-1 0-1,1 0 11,-1 0 1,1 0 0,-1 0-1,1 0 4,-1 0 0,1 0 0,-3 2 0,-1 2-19,-3 2 1,-5 6 0,4-5 0,0 3-10,-1 4 0,-5 1 0,2 3-6,-4-1 0,-2 1 1,0-1 5,0 1 1,0-7 0,0 1-1,-2-1-1,-4-1 0,2 4 1,-7-6-1,-3 1 3,-1 5 0,-5-4 0,-1-1 1,-2-1-32,1-4 0,3 4 1,1-1 7,1 3 0,-1-6-335,1 2 1,5 2-91,1-3 449,7 1 0,-4-14 0,8-1 0</inkml:trace>
  <inkml:trace contextRef="#ctx0" brushRef="#br2" timeOffset="-135996">15422 839 7340,'9'0'-1103,"-15"-2"1136,-11-4 0,-4 4 1,3-4-1,1 4 0,-1 2 1,1 0 0,-1 0 0,1 0 26,-1 0 1,1 0 0,1 2-39,5 4 1,-3-2 0,8 8-9,3 1 1,1 3-1,2 1-11,0 1 1,2-7 0,1 1 0,5 0-36,2-3 0,2 7 1,5-6 36,0-1 0,1 5 0,-3-6 1,-1 1-8,-2 5 0,-1-4 0,7-1 0,-1 1-25,1 0 1,-1-1 0,1 5-11,-1-2 1,-1-1 0,-5 7 6,-5-1 1,-4 1 99,-2-1 1,-2-1-56,-4-5 0,2 3 0,-7-8 0,-3-2 1,-1-2 1,-3-2 0,1 0-1,-1 0 1,1 0 1,-1 0 0,1 2-1,-1 1-84,1 3 0,-1 0-302,1-6 1,5 0 368,1 0 0,7-8 0,-4-1 0</inkml:trace>
  <inkml:trace contextRef="#ctx0" brushRef="#br2" timeOffset="-135632">15788 594 7569,'10'0'-424,"6"0"1,-9 2 0,5 4 455,-6 6 0,2 3 0,-3 3 0,-1-1-3,-2 1 0,4-1 1,0 3-1,-2 1-17,-2 2 1,-2 2 0,2-3 0,2 3 38,1 2 1,1-5-1,-4 3 1,2-2-44,2 0 0,0 6 0,-4-5 0,1-1-50,3 2 0,0-5 1,-4 3-1,2-4-2,2-1 1,0-1-1,-6 1-208,0-1 0,0 1 252,0-1 0,0 1 0,0-1 0</inkml:trace>
  <inkml:trace contextRef="#ctx0" brushRef="#br2" timeOffset="-135332">15684 996 7135,'17'0'-100,"1"0"1,-7 0-1,1 0 1,1 0 124,3 0 1,1 0 0,1 0-1,-1 0-105,1 0 1,-1 0 0,3-2 0,1-2-22,2-2 1,1 1 0,-7 3 0,0-2-12,1-2 0,-1-2 1,1 4 60,-1-1 51,1-1 0,-1-2 0,1-2 0</inkml:trace>
  <inkml:trace contextRef="#ctx0" brushRef="#br2" timeOffset="-134891">16225 874 7569,'12'0'-134,"-1"0"1,1 0 0,5 0 215,1 0 0,-1 0 1,1 0-189,-1 0 1,1 0 0,-3 2 0,-1 2 50,-3 2 0,-1 1 1,4-1 36,-3 6 0,-7-3 0,2 3 5,-4 2 0,-2 1 0,0 3 0,0-1 11,0 1 1,-2-1-1,-2 1 1,-2-1 0,-1-5 0,3-1 55,-2 3-3,-8-6 1,10-1-67,-7-7 1,7-7 0,-4-5-7,0-4 1,6-1 0,-3 0-1,3-1 11,2 1 1,2-3 0,2-1 0,3-2-23,3 1 1,2-3-1,5 2 1,1 1-44,-1 3 0,0 3 0,1 3-21,-1 1 1,7 2 0,-1-1-1,-2 5 28,-1 4 0,-3 2 68,1 0 0,-1-8 0,1-1 0</inkml:trace>
  <inkml:trace contextRef="#ctx0" brushRef="#br2" timeOffset="-134632">16836 821 7569,'12'0'-669,"0"0"0,-9 2 660,3 4 1,-4-2 100,-2 8 0,0-6 0,-2 3 0,-2 1 4,-1 0 0,-7 1 1,4 7-47,-2-1 1,7 1-1,-3-1-51,4 1 1,2-1 0,2-1 0,2-3-95,1-1 0,7-6 0,-4 3 0,2-1 11,3-4 1,-3 4 0,1-2 83,3-3 0,2-1 0,1-2 0</inkml:trace>
  <inkml:trace contextRef="#ctx0" brushRef="#br2" timeOffset="-134445">16889 629 7569,'0'-17'-908,"-2"5"574,-4 1-70,4 7 404,-6 4 0,8 9 0,0 9 0</inkml:trace>
  <inkml:trace contextRef="#ctx0" brushRef="#br2" timeOffset="-137386">14217 752 6289,'9'0'284,"7"0"0,-14 7 1,6 5-289,-1 4 0,-5 1 0,4 0 0,-4 1 3,-2-1 0,0 1 1,0-1-1,0 3-68,0 3 0,0-4 0,0 5 0,0-5-8,0-1 0,0-1 0,0 1 0,-2-1-241,-4 0 0,4-5 318,-4 0 0,-3-1 0,-1 7 0</inkml:trace>
  <inkml:trace contextRef="#ctx0" brushRef="#br2" timeOffset="-136936">14112 926 7569,'-12'-6'-10,"2"-1"0,3-3-44,3-4 0,2-1 1,2-3-157,0 1 0,2 1 0,4 3 1,5 3 151,5 2 0,1-3 0,1 5 0,-1 2 75,1 2 1,-1-4 0,3 0-1,1 3-11,2 1 1,0 2 0,-5 0-1,-1 0 52,1 0 0,-1 2 0,1 1 1,-1 5-35,1 2 0,-1-4 0,-1 5 0,-3 3-32,-1 1 1,0-3-1,3 0 1,-1 1 6,-3 3 0,-5 7 0,4 0 1,0-1-12,-1-3 1,-5-1 0,4-1-1,-2 1-13,0-1 0,-1 2 0,-5 3 21,0 1 1,0 0-1,0-5 1,-2-1 4,-3 1 1,1-3 0,-8-1 3,-2-2 1,-1-3 0,-3 5 0,1-5-3,0-1 1,-1-2-1,-1-6 1,-3 0-7,-1 0 0,-6 0 0,4 0 1,-1 0-12,1 0 1,-4-2-1,4-2 1,0-4-28,-1-1 0,3 3-31,6-6-373,-1 1 445,9-7 0,9 1 0,9-1 0</inkml:trace>
  <inkml:trace contextRef="#ctx0" brushRef="#br2" timeOffset="-136645">14793 979 7569,'17'0'-219,"1"0"1,-7 0-1,-1 2 218,-2 3 1,0-1 0,-4 8-9,1 2 0,1 1 0,-6 3 26,0-1 1,0-5 0,0-1-91,0 3 29,0 1 44,0 3 0,0-8 0,0-3 0</inkml:trace>
  <inkml:trace contextRef="#ctx0" brushRef="#br2" timeOffset="-136494">14828 734 7443,'-6'-17'-316,"0"-1"0,0 1-150,6-1 466,0 9 0,0 1 0,8 16 0,2 1 0</inkml:trace>
  <inkml:trace contextRef="#ctx0" brushRef="#br2" timeOffset="-133341">17308 455 7569,'-2'-12'-206,"-4"0"0,4 7 134,-4-7 0,4 6 182,2-5-207,0 7 124,0-4 1,8 8-23,4 0 1,-5 8-1,1 3 1,-2 5-37,0 1 0,0 3 1,-6 1-1,2 4 26,3 2 0,-3-3 0,4 5 0,-4 0-6,-2-2 0,0 6 0,0-6 0,0 2-4,0 0 0,0-7 0,0 3 0,0-2 10,0 1 0,0-7 0,0-5 1,0 1-20,0 3 1,0-5-105,0 1-15,0-8 108,0 4 1,0-22 24,0-3 1,0 1 0,2 5 13,4-3 0,-2 0 0,7 1 37,3 1 0,2 2 0,1-1-27,0 5 1,1 4 0,-1 2 0,1 0-10,-1 0 0,1 0 0,-1 0 2,1 0 1,-1 0 0,1 2 0,-1 2-23,1 2 0,-7 1 1,-1-1 6,-2 6 0,-3-2 0,-5 1 6,0 3 0,0 1 0,0 3 21,0-1 0,-7 1 0,-5-1-5,-3 1 0,-3-3 0,1-1 0,-1-5 17,1-1 0,-1 4 0,1-4 0,-1-1 3,1 1 0,-1-2 0,1-6-32,-1 0 1,1 0-17,0 0 1,5 0 0,2-2-1,2-4-45,5-5 1,1 1 0,2-2 0,0-1-237,0-3 1,0-1 294,0-1 0,7-7 0,3-2 0</inkml:trace>
  <inkml:trace contextRef="#ctx0" brushRef="#br2" timeOffset="-132662">17954 804 7569,'10'0'-833,"-3"0"724,-7 0 213,0 8 0,0-4 0,0 7-44,0 3 0,0-4 0,0 1-50,0 3 1,2-4 0,2 1 7,2 3 0,6 1 1,-5 1-41,3-5 0,-4-1 0,6-6 21,1 2 0,-3 0 0,2-6 0,1 0-14,3 0 1,1 0-1,1 0 0,-1 0 0,0-2 0,-1-4 0,-2-4-51,-3 0 1,-1-5-1,4 3 1,-5-3-5,-1-3 0,4 1 0,-7-1 0,-1 1 71,-2-1 0,4 7 0,0-1 134,-2-1 1,-2 3 46,-2-2-193,0 8 0,0-1 28,0 10 0,0 5 0,0 8-6,0-1 1,6 0 0,-1 1-55,-1-1 1,4 1 0,0-1-37,1 1 0,3-3 0,6-1 0,-1-4-38,1-3 1,-1 5 0,0-6 0,1-2 116,-1-2 0,1-2 0,-1 7 0,1 3 0</inkml:trace>
  <inkml:trace contextRef="#ctx0" brushRef="#br2" timeOffset="-132311">18880 298 6857,'-6'11'-388,"0"1"420,2 1 1,-4 3-1,2 1 1,3 3 0,1 3 0,2-4 0,0 7 1,0-1-19,0 4 0,0 2 0,0 0 0,-2-2-32,-4 2 1,4 0-1,-4 0 1,4-3-32,2-3 0,0 4 0,0-6 1,0-1-31,0-3 1,0-2 0,0 1 0,0-1-59,0 1 1,0-1 135,0 1 0,0-9 0,-8-1 0,-1-8 0</inkml:trace>
  <inkml:trace contextRef="#ctx0" brushRef="#br2" timeOffset="-131894">18670 699 6138,'2'-15'134,"4"3"1,-2 4-149,7 8 0,-5 0 0,6 0 41,1 0 0,3 0 0,1 0 1,1 0-10,-1 0 0,1-2 0,-1-2 0,1-1-23,-1 1 1,6 2-1,1 2 1,-3 0-22,-2 0 1,-1 0-1,-1 0 1,1 0-47,-1 0 1,1 0 0,-1 0 52,1 0 173,-1 0-80,-7 0 1,-2 2 0,-8 4-34,0 5 0,0-1 0,-2 2-20,-4 1 0,2 3 1,-6 1-1,2 1-8,5-1 0,1-5 0,2-1 0,0 3-12,0 1 0,0-3 1,0 0-1,2-1-9,3-1 1,-1 4 0,8-8-1,0-1-47,-3 3 0,7-6 1,-5 4-1,5-4-370,1-2 425,1 0 0,7 0 0,2 0 0</inkml:trace>
  <inkml:trace contextRef="#ctx0" brushRef="#br2" timeOffset="-131727">19194 420 7569,'-16'-2'-111,"5"-4"-882,-5 4 993,14 2 0,-13 10 0,5 7 0</inkml:trace>
  <inkml:trace contextRef="#ctx0" brushRef="#br2" timeOffset="-131246">19543 612 7446,'-17'-2'0,"-1"-2"-334,1-2 1,5 0-1,0 8 305,-1 4 0,5-2 1,0 8 25,1 1 1,5 3 0,-4 1 0,4 1 46,2-1 0,0 7 1,0-1-1,0-2-1,0-1 0,2-3 0,2 0 0,4-1-41,1-4 1,3 3 0,5-5-13,1 0 0,-1-1 1,1-5-1,-1 2 3,1-2 1,-1-4 0,1-4 0,-1-4-11,0-1 1,1-3 0,-3-6 0,-1 1 12,-2-1 0,-3-5 0,5-2 0,-2 0 4,1 0 0,-5-5 1,-2 5-1,-4 0 12,-2 0 0,0 1 0,0 7 3,0 0 1,-8 7 0,-4 4 0,-3 2-51,-3-2 1,-5 4 0,0-3 0,1 5-22,3 5 1,-4-3 0,-1 6 0,3-2-23,2 0 1,1 5 0,3-3 0,1 2 77,2 3 0,9 3 0,-5 1 0</inkml:trace>
  <inkml:trace contextRef="#ctx0" brushRef="#br2" timeOffset="-130591">19910 612 7341,'17'0'-984,"1"0"1150,-1 0 1,1 0-253,-1 0 1,1 2 81,-1 4 1,-5 3 0,-2 9 8,-3-1 1,-1 1 0,-4-1 0,2 1 1,2-1 1,0 1 0,-6-1 0,0 1 3,0-1 1,5 0 0,1 1-5,-2-1 0,-2 1 0,0-3 0,2-1 27,2-2-64,-1-9 12,-5 5 1,0-8 15,0-15 1,0 3 0,-1-11-9,-5 3 1,4 3-1,-4-1-11,4 1 1,8 5 0,2 1 0,-1-3 0,3 1 14,0 1 1,1-4-1,7 7 1,-3-3 21,-3 0 1,4 3-1,-5-5 1,5 4 11,1 3 1,1-1-1,1 4 1,2-2-17,3 2 1,-1 2 0,-6 0 0,1-1-11,-1-3 0,1 0 1,-1 6-1,1 0 6,-1 0 1,-5 2 0,0 2 79,1 2 0,3 7-96,1-1 0,-1 3 0,-3 3-61,-1-1 1,-8 1 0,2-1-88,-5 1 1,-1-1 102,0 1 0,-1-3 0,-3-1-135,-2-3 58,-8-7 130,12 12 0,-5-14 0,14-2 0,3-10 0</inkml:trace>
  <inkml:trace contextRef="#ctx0" brushRef="#br2" timeOffset="-130106">21115 507 7202,'0'-12'-337,"0"1"1,-8 7 229,-3-2 1,-5-2-1,-1 3 115,-1 1 0,1 2 1,-1 2-1,1 0 23,-1 0 0,1 0 1,-1 0-1,1 2 9,-1 3 1,7-3 0,1 6-8,2 0 0,-3 2-25,5 7 1,0 1 0,8-3 0,2-1 12,2-3 1,7-5 0,-1 6-1,3-1-18,3-1 1,5 4 0,0-7-1,1 3-32,1 4 1,-6-5 0,5 1 0,-5 0 59,-2 0 0,1 1-36,-1 7 0,-1-1 1,-4 1-1,-5-1-21,1 1 1,-6-7 19,4 1 0,-12-2-9,-6 1 1,-3 3 0,-3-8-39,1-3 0,-1-1 0,1-2 0,0 0-38,-1 0 0,1 0 0,-1 0 0,1 0 91,-1 0 0,1 0 0,-1 0 0,9-7 0,-7-3 0,6-8 0</inkml:trace>
  <inkml:trace contextRef="#ctx0" brushRef="#br2" timeOffset="-129639">20958 542 5904,'-6'12'41,"0"-1"1,-2-7 0,4 4-5,-1 0 0,-3-4 0,2 7 0,-6 3 40,-3 1 0,3-3 0,1 0 0,-1 1-11,2 3 1,-5 1-1,5 1 1,-2-1-22,1 1 0,-1 5 0,-3 0 0,1-1-38,2-3 0,7-2 0,-5 1 1,0-1 51,0 1 1,7-1 0,-5 1 27,0-1 1,6-5-1,-6-2 26,1-3 0,5 1-89,-4-2 1,2-4-1,0 6-414,-2-1-23,0-5 1,-1 6-125,-5-8 537,4 0 0,-7-8 0,5-1 0</inkml:trace>
  <inkml:trace contextRef="#ctx0" brushRef="#br2" timeOffset="-125499">5327 1904 6594,'0'-11'0,"0"-1"-90,0 8 1,-2-6-28,-3 5 0,1 3 0,-6-6 191,2 0 1,2 4-61,6-7 1,0 5-49,0-6 0,2 6 15,4-5 1,-4 5 95,4-6 0,-2 8 70,2-2-130,-4-3-12,5 7 0,1-6 0,4 8 0,5 0-95,6 0 101,-3-8 0,7 6 0,-6-3 0,5 3-5,1 2 0,-6-2 0,4-2 0,-1-2-8,-1 2 1,2 2-1,-2 2 113,7 0-108,-5 0 6,8 0-2,-14 0 0,14 0 1,-6 0-5,8 0 1,0 0-8,0 0 19,8 0-32,-6 0 1,11 0 32,-7 0-6,7 0-16,-11 0 1,8 0 28,-4 0 1,-4 0 0,3 0 1,-3 0-20,-2 0 34,0 0-33,0 0 1,2 0 10,4 0 29,-5 0-35,7 0 1,-2 0-41,0 0 45,7 0-5,-11 0 1,11 0-75,-7 0 0,6 0 52,-6 0 0,7 0-26,-1 0 40,-5 0-22,9 8 1,-12-6-16,7 4 14,1-4 11,-3 5-212,7-5 205,-14 6-4,5-8 85,1 8-75,-6-6 1,6 6 1,-8-8 154,7 0-144,-5 0-3,14 0 14,-7 7-12,1-5 20,5 6 3,-13-8 0,14 0 9,-5 0 1,-1 0-14,1 0 0,-5 0 10,6 0 8,-1 8-178,-1-6 153,5 5-1,-5-7-310,0 0 262,5 0 39,-13 0-5,13 0 0,-5 0-6,7 0 7,-7 0 109,5 8 1,-11-6-133,8 4 21,-1-4 2,-1-2-483,6 0 354,-7 0 110,1 8-195,5-6-12,-13 5 199,14 1 28,-7-6 0,-5 12 0,-4-8 0,-2-3 0,0-1 0,2-2 0</inkml:trace>
  <inkml:trace contextRef="#ctx0" brushRef="#br2" timeOffset="-124290">10217 1957 7569,'-11'0'-1761,"-1"0"1749,0 0 1,1 0 120,-1 0-102,8 0 0,-4 0 122,8 0-16,0-8-54,0 6 0,0-8-49,0 4 0,0 3 0,2-7 0,4 2 5,6 4 1,3-4 0,3 3 0,-1-1 3,1-2 1,1 6 0,2-6 191,3 1-188,-1 5 0,2-6 9,-5 0-3,5 6 10,0-6-15,-5 1 1,13 5-111,-4-4 125,-4 4-64,8-6 1,-6 6-34,8-4 74,0 4 11,0-5 1,0 5 17,0-4-40,0-4-3,0 8 1,-2-5-2,-4 7-16,4-8 194,-6 6-171,8-6 2,0 8 1,1 0-53,5 0 72,-4 0-16,6 0-76,-1 0 1,-5 0 0,6 0 32,0 0 0,-4 0-58,7 0 85,-7 0 61,11 0-70,-13 0-13,14 0 4,-14 0 118,5 0 1,-7 0-112,0 0 0,0 0 160,0 0 8,0 0-144,8 0 0,-7 0 7,5 0 4,-4 0 25,-2 0-222,0 0 199,8 8 6,-7-6 2,7 6-152,0-8 130,-6 0 8,5 0-29,1 0 20,-6 0-57,6 0 49,-8 0-33,7 0 25,-5 0-6,6 0 37,-8 0-29,0 0-1,0 0 28,0 0 0,-6 0 27,0 0-50,0 0 17,6 0-13,-8 0 3,6 0-1,-6 0 1,8 0 0,0 0 5,8 0-6,-6 7-136,5-5-1,1 6 124,-6-8-21,13 0 15,-13 0 5,6 0-14,0 0 141,-7 0-131,7 0-2,-8 0-7,0 0 192,0 0-78,0 0 0,0 0 53,0 0-8,0 0-97,0 0-16,-8 0-54,13 0 72,-18 8-1,26-6-70,-19 5 69,14-7 0,-8 0-41,8 0 0,-4 0-171,7 0 201,-7 8-24,4-6-117,-8 6 123,-1-8-30,1 0 124,0 0-110,-8 0 2,6 0 0,-13 0-5,3 0 2,4 0 7,-7 0 0,5 0 2,-8 0 27,1 0 3,-1 0 0,1 0 44,-1 0-47,1 0-11,-1 0 6,1 0-5,-1 0 4,1 0-788,-1 0 345,1 0 187,7 0 56,-6 0 176,14 0 0,2 0 0,10 0 0</inkml:trace>
  <inkml:trace contextRef="#ctx0" brushRef="#br2" timeOffset="-123082">15160 1904 7569,'-18'0'-384,"8"-2"-357,5-4 510,-5 5 33,8-7 142,-6 8 50,8-8 0,8 6 6,4-4 1,-3 2 0,3 1 0,2-3 33,1 2 1,-3 2-1,-1 2 1,5-2-5,5-4 1,-1 4-1,5-4 1,0 2 74,4-1-81,4 3-1,-6-6-33,6 8 1,-5 0 45,6 0-43,1-8 0,0 6-7,0-4 32,8 4 0,-14-5-6,12 5-3,-14-6 1,8 8-1,2 0 22,4 0-23,-5-8-13,7 6 1,-6-5-1,4 7 1,-2 0-1,9-2 1,4-2 4,5-2 9,-7 0-537,8 6 535,-11 0-2,13-8-1,-8 6 2,-7-5-12,6 7 40,-7 0 1,9-6 66,-1 0 0,0 0-109,1 6 29,-9 0-4,15 0 0,-19 0-154,13 0 159,-5 0-5,5 0-466,-1 0 341,0-8 116,-7 6 0,6-5-11,-7 7 5,1 0 261,-3 0-270,1 0 1,-6 0-9,4 0-12,3 0 111,-7 0 95,6 0-177,0 0 12,-6 0-8,13 0 11,-13 0-7,13 0 23,-13 0-83,14 0 72,-15 0-11,15 0-57,-14 0 54,5 0 1,-1 0 7,0 0-54,0 0 39,1 0 4,-5-8-1,6 6-7,0-6 5,-6 8-6,13 0 81,-13 0-72,13 0 1,-13 0-3,14 0 283,-7 0-276,1 0 5,5 0-45,-13 0 44,14 0-3,-14 0 6,13 0-54,-13-8 45,13 7 7,-5-7-7,0 8 0,3 0 3,-7 0 2,7 0-37,-11 0 29,14 0-5,-14 0 4,13 0-22,-5-8 22,-1 6-3,-1-6 39,0 8-35,-6 0-1,13 0 2,-13 0 48,6 0 145,-9 0-192,1 0 4,0 0-37,0 0 35,0 0 2,0 0-4,0 0 4,-8 0 294,6 0-296,-6 0-15,8 0 14,0 0-3,0 0-9,0 0 6,0 0 2,-8 0-8,6 0 33,-6 0-29,8 0 3,-8 0 1,6 0 76,-5 0-74,6 0 1,-6 0 62,5 0-60,-14 0 5,14 0-4,-14 0 9,14 0-4,-13 0 6,13 0-7,-14 0 10,14 0-8,-13 0 11,5 0-26,0 0 0,-6 0 0,7 0 25,-1 0-17,-6 0 1,7 0 0,-9 0 43,0 0-36,1 0-3,-1 0 0,1 0 2,-8 0 4,5 0-5,-13 0-68,14 0 74,-14 0-8,13 0-64,-13 0-76,6 0-216,0 0-359,-7 0 702,7 0 0,-8 8 0,0 2 0</inkml:trace>
  <inkml:trace contextRef="#ctx0" brushRef="#br2" timeOffset="-111932">9414 1869 7569,'17'0'-114,"1"0"-163,-1 0 1,-5 0 0,0 0-1,1 0 289,3 0 0,1 0 0,1 0 0,-1 0 14,1 0 1,-1 0 0,0 0-10,1 0 0,5-2 0,1-1 0,-1-3 0,0 2 3,0 2 0,3 0 0,-5-2 1,2-2-50,-1 2 1,-3 2 0,-2 2 0,1 0-33,-1 0 0,-5 0 0,0 0 61,1 0 0,3 0 0,1 0 0</inkml:trace>
  <inkml:trace contextRef="#ctx0" brushRef="#br2" timeOffset="-108560">11597 1765 6082,'0'9'56,"0"-1"85,0-8-122,-8 8 1,0-4-1,-5 5 1,3 1-10,2 0 0,-3-4 0,3 3 0,0 1 32,0 0 1,-5-4 0,1 5 0,-3 3 1,3 1 0,0 1 0,1-3-18,1-1 1,-5 0 0,3 7 0,-4 2-20,-1 3 0,-1-1 0,-1-4 1,-2 3-44,-3 1 0,1 2 1,4-3-1,-3 1 9,-1-2 0,-2 4 1,4 1-1,-3-1 22,3 0 0,-4 0 0,1-3 0,1 1 13,-2-2 0,5 5 1,-5-3-1,2 0 28,0 2 0,-3-5 0,5 5 0,-2-2-33,1 1 0,1 1 0,0-4 0,-3 2-29,3-1 1,-4 3 0,2-2 0,1-1 11,3-3 0,-1-2 0,-1 3 0,-2-1 2,1-1 0,1 9 1,0-10-1,-2 3 20,1-1 1,3-1 0,-1-1-1,-1 1 6,-2-1 1,-1 1 0,5 1 0,-2 2-7,-3 3 1,1-1 0,6-6-1,-3 1-7,-3-1 1,9 1-1,-3-1 1,1 1 0,1-1 1,-3 1 0,1-1 0,-1 0 0,1 1 0,0-1 0,1 1-1,4-1 0,-3-1 0,3-3 0,-1-1 1,1 2 0,-2 1 1,7 3-1,-3-1 9,-4 1 1,-1-7-1,-1 1 1,3 1 1,1 3 1,2 1 0,-3 1-13,1-1 1,2 1-1,-3-3 1,3-1-2,2-2 0,-3-7 1,5 7-1,0 0 23,-2-3 0,4 5 1,-5-6 79,1 1 0,0-3-70,2 6 0,4-6 1,-5 3 70,-1-1 0,4 0-64,-8-2 0,7-4-60,-7 4 1,8-3 0,-4 1-499,1 2 132,5 0 385,-14-6 0,14 8 0,-6 1 0</inkml:trace>
  <inkml:trace contextRef="#ctx0" brushRef="#br2" timeOffset="-107318">5589 3843 6259,'0'-12'743,"0"1"-772,0 7 17,0-4 1,0 10 44,0 4 1,0 3-1,0 9-45,0-1 0,6 1 0,0-1 0,-2 1-22,-2-1 0,-2 1 0,0-1 1,0 1-50,0-1 0,0 0 0,0 1-191,0-1 0,0 1 274,0-1 0,-2-7 0,-4-4 0,-4 4 0,-7-1 0</inkml:trace>
  <inkml:trace contextRef="#ctx0" brushRef="#br2" timeOffset="-106826">5467 3860 7569,'0'-17'-495,"0"-1"0,2 3 1,4 1 501,5 3 0,-1 5 1,2-4-1,1 2 19,3 4 1,3-3-1,3 1 1,1 2 22,-2 2 1,1-4-1,-1 0 1,2 2-6,-1 3 0,3 1 0,-2 0 0,0 0-17,3 0 1,-7 0 0,4 1 0,-3 5-44,-3 6 0,1-2 1,-1-1-1,1 1-2,-1 0 0,-5 1 1,-1 7 6,3-1 0,-6 1 0,-1-3 0,-1-1 3,0-2 1,0-1 0,-6 7 0,2-1 3,4 1 1,-4-7 0,3 1 0,-3 1-7,-2 3 1,-2-1-1,-2-1 1,-3-2 22,-3 1 1,4 3 0,-5 1 0,-3-1-1,-2-5 1,-3 5-1,-2-6 1,-3 1 14,3 1 1,-4-2 0,0 1 0,-1-3 14,1 0 1,2-6 0,3 4-1,-1-3-32,-2 3 1,0-4-1,5 4 1,1-4-20,-1-2 1,1 0-1,-3 0 1,-1 0 10,-2 0 0,-1 0 1,7 0-1,-1 0-62,1 0 1,0 0 0,-1 0 0,1 0 4,-1 0 0,8-2 0,3-2-521,-1-2 575,6 1 0,-6-3 0,8-2 0</inkml:trace>
  <inkml:trace contextRef="#ctx0" brushRef="#br2" timeOffset="-106426">6253 4017 7267,'10'12'-1340,"-3"-2"1357,1-2 0,-6-1 1,6-1 208,0 6 0,-6-3 0,5 3-182,1 2 0,-6 1 0,4 3-74,-4-1 0,-2-5 1,2-3-1,2 1-51,1 0 1,1-4-32,-6 5-74,0-7 186,0 4 0,0-8 0,0 0 0</inkml:trace>
  <inkml:trace contextRef="#ctx0" brushRef="#br2" timeOffset="-106276">6323 3825 7569,'0'-9'-1686,"0"-7"1544,0 4 142,0 5 0,0-9 0,0 6 0</inkml:trace>
  <inkml:trace contextRef="#ctx0" brushRef="#br2" timeOffset="-105605">6934 3860 7569,'12'0'-133,"-1"0"-272,3 0 0,-6-2 169,-3-4 235,-3 5 1,-4-7 78,-3 8 1,-5 0-31,-8 0 0,1 0 0,0 0-45,-1 0 0,6 0 0,1 2 0,-3 2-11,-1 1 0,-3 7 0,3-4 5,3 2 0,-3-5 0,5 7 0,-2 0 0,2-1 11,3 1 0,-5-6 0,6 5 7,2 3 1,2 2-28,2 1 1,2-2 0,2-1-4,2-2 1,8-8 0,-3 1 20,5-3 1,1 0-1,1 2 1,-1 2-3,1-2 0,1-2 0,2-2 1,3 0 15,-3 0 1,-2 2-1,-1 2-17,-1 1 1,1 1-1,-3-4-4,-3 4 0,4-4 0,-7 6 6,1 0 0,4 1 4,-9 9 1,1-7 7,-6 1 0,0 0-6,0 5 0,0-5 0,-2-3-4,-4-1 1,3 0 0,-9-4 2,-2 2 0,-1-1 0,-3-5 0,1 0-6,-1 0 0,-5 0 0,0 0 1,1 0 10,3 0 1,-4 0-1,-1 0-31,3 0 0,2 0-282,1 0 1,9-1-194,3-5 491,4-4 0,10-7 0,1-1 0</inkml:trace>
  <inkml:trace contextRef="#ctx0" brushRef="#br2" timeOffset="-105196">7633 3930 7377,'0'-12'-972,"0"1"1064,0 7-108,0-4 0,-8 8 0,-4 0 152,-3 0-92,5 0-1,-6 0 1,7 0 10,-1 0-10,-6 0-1,15 0-47,-15 8 0,8-4 44,-3 7-7,-5-7 1,6 12 36,-7-4-29,7-5-108,-5 9 0,7-6 57,-4 7 25,5 0 33,-1 1-30,6-1 0,-6 1 1,8-1 6,0 1 1,2-1-1,4-1-57,5-5 1,5 3-1,1-6 1,1-1-117,-1 1 1,1-2 0,1-6-19,5 0-39,-5 0-18,6 0 184,0 0 39,-5 0 0,13 0 0,-14 0 0,6 0 0</inkml:trace>
  <inkml:trace contextRef="#ctx0" brushRef="#br2" timeOffset="-104752">7964 3965 7569,'18'0'-1583,"-1"0"1753,1 0-116,-1 0 0,-5-6 72,0 0-48,-1 1-51,7 5 1,-1 0 0,1 0-72,-1 0 35,0 0 0,1 0 0,-1 2 1,1 1 56,-1 3-65,-7 0 46,6 2 0,-7-6-34,1 13 1,4-11-1,-9 8 41,-1 1-124,6-5 105,-8 8-4,6-7-32,-8 1 0,0 6-4,0-7-7,0 9 36,-8-1-13,-2-7 0,-1-2 24,-1-8 0,6 6 1,-6-1 57,-1-1 0,3-2-30,-1-2 1,7-2 0,-2-4-41,4-5 1,2 1-1,0-2 1,0-1-7,0-3 1,6-1-1,1-1 1,3 1-54,4-1 1,1 1-1,3 1 1,-1 3-103,1 1 0,-1 3 0,1-5 91,-1 2 0,1 8 65,-1-1 0,0-5 0,1 0 0</inkml:trace>
  <inkml:trace contextRef="#ctx0" brushRef="#br2" timeOffset="-104321">8768 3983 6663,'11'11'-269,"1"1"1,-6-8 0,5 1 616,3-3 0,-4-2-310,1 0 1,-5 0-101,6 0 0,0-7-42,5-5 0,-7 2 234,-4-1-100,-5-1 1,-2 2 0,-5 5-22,-6 3 0,2 2 0,-1 0 0,-3 0-22,-1 0 29,-3 0 6,8 7 92,-5-5-92,5 14-4,-7-14-8,7 13 42,-5-5 0,13 2-29,-4-1 8,4 1 0,2 0-6,0-1 1,0 1 0,0 5 9,0 1 0,2-7 0,4-1 0,3 0-70,1 0 0,5-7 0,-3 3 0,4-2-31,1 2 1,1-4 0,-1 4-89,1-4 1,-1-2 0,0 0 0,1 0-238,-1 0 391,1-8 0,-1-2 0,1-7 0</inkml:trace>
  <inkml:trace contextRef="#ctx0" brushRef="#br2" timeOffset="-103993">9257 3459 6788,'0'17'115,"0"1"1,2-1-78,3 0 1,-3 3-1,4 1 1,-2 2-1,2-1 0,-4-1 0,4 1 1,-2 3-37,1 2 0,-3-6 0,4 4 0,-2-1-49,2-1 1,-4 6-1,4-4 1,-4 1-58,-2-1 0,0 4 0,0-6 0,0-1-95,0-3 1,0 0 0,0 3-29,0 1 227,0 0 0,0-5 0,0-1 0</inkml:trace>
  <inkml:trace contextRef="#ctx0" brushRef="#br2" timeOffset="-103568">9693 4087 7474,'18'6'-175,"-1"0"0,1 0 0,-1-6 210,1 0 0,-7-6 1,1 0-255,2 2 1,1-4 142,3 3 1,-9-9 53,-3 2 1,-4 3-7,-2-3 1,-8 8 0,-3-2 13,-5 4 0,-1 2 1,-1 0 32,1 0 0,5 0 0,0 0 0,1 2 71,1 4 1,0-2 0,6 8-40,-1 1 0,-1 3 1,6 1 18,0 1 1,0-1 0,2 1-19,4-1 0,3 1-75,9-1 0,-1-5 1,1-3-71,-1-1 0,1-2 1,-1-6-98,1 0 1,-1 0-1,0 0 190,1 0 0,-1-2 0,1-4 0,-1-3 0,1-9 0</inkml:trace>
  <inkml:trace contextRef="#ctx0" brushRef="#br2" timeOffset="-103304">9554 3668 7464,'17'-8'-133,"-5"6"0,-1-3 0,3 3-13,1 2 0,3-6 0,-1 0 0,3 2 119,3 2 0,-2 2 27,9 0 0,-1-8 0,6-1 0</inkml:trace>
  <inkml:trace contextRef="#ctx0" brushRef="#br2" timeOffset="-102159">12068 1974 6693,'0'10'-285,"2"0"356,4-5 1,-2-3-1,8 6 1,1 0-51,3 3 1,3-1-1,3 2 1,3 1-17,2 3 0,8 1 0,6 1 1,-1 1-8,3 5 0,8-5 1,9 6-1,0-2-21,0 1 1,6 7-1,0-4 1,4 2 16,0 0 1,11 0 0,-7 6-1,7-2 27,7-4 1,-11 4-1,13-4 1,-1 4-17,2 2 1,2 0 0,-3 0 0,1 0-1,2 0 1,-41-17 0,1-1 0,-4 0-1,1 1 1,-2-1 0,1 1 2,-1-1 1,1 1-1,40 17 1,-42-17-1,1 1 1,-1-1-1,-1 0 26,47 17 1,-46-15 0,-1-1 0,42 10-1,-1 4-8,0 2 0,-7-2 0,-4-4 0,-5-4 0,-1 1 0,-6-7 0,-2 4 0,-3-3 23,-9-3 0,2 1 1,-7-1-1,0 1-19,-5-1 0,-5 1 0,-4-3 0,-3-1-35,-3-3 1,-2-1-1,-5 4-58,-1-3 1,-1 1-1,-3 3-169,-1-3 1,-8-2-72,2-4-304,-5-4 607,-1 5 0,-7-7 0,-3 0 0</inkml:trace>
  <inkml:trace contextRef="#ctx0" brushRef="#br2" timeOffset="-101548">15980 3249 7407,'0'10'-1047,"0"-3"1309,0-7-231,0 8 0,2 0 0,2 6-23,2-3 1,2-7 0,-4 4 0,4-2 13,1 0 0,-3 7 1,6-1-1,1 1-12,3-1 0,-5 2 0,-1-7 0,0 3-27,0 4 0,-5-5 0,5 3 13,-2 2 0,3-5 20,-5 3 1,0 0 7,-6 5 0,0-5-1,0-1 0,-6-5 0,-1 4 1,-1-1 6,0 1 0,-6-4 1,3 4-1,-5-1-3,-1 1 1,-3-4-1,-1 4 1,-2-3 20,1-3 0,1 4 0,0 0 0,-3 0-100,3-1 0,2 7 1,1-2-137,1 3 1,5 1 0,2-3 187,3-1 0,1 7 0,6 8 0</inkml:trace>
  <inkml:trace contextRef="#ctx0" brushRef="#br2" timeOffset="-100430">15247 4314 7569,'0'-9'-748,"0"-7"293,0 4 401,0 5 1,0-3 66,0 4 0,-2 4 21,-4-4 1,2 4-1,-7 2 3,-3 0 0,4 0 1,-1 0-15,-3 0 0,-1 0 0,-3 0 0,1 2-11,-1 4 1,1-2-1,-1 6 1,3 0 11,3-1 1,-3-3-1,3 6 0,-4 1 1,7 3-1,1 1 1,2 1 0,0-1 1,1 1 0,5-1 38,0 1 1,0-1 0,1 1-30,5-1 1,-2-2 0,6-1 0,0-4-6,-1-2 0,3 3 1,5-5-16,1-2 1,-1 4-1,1-3 1,-1-1-30,1-2 1,-1-2-1,1 0 1,-1 0-103,1 0 1,-1 0 0,1 0 0,-1 0-35,0 0 1,1 0-1,1 0 1,3 0 149,1 0 0,0 0 0,-5-2 0,-1-3 0,8 3 0,3-6 0</inkml:trace>
  <inkml:trace contextRef="#ctx0" brushRef="#br2" timeOffset="-100005">15788 4367 7111,'-11'0'-1145,"-1"0"1068,-2 0 1,5 0 0,-3 0 284,-1 0-54,5 0 1,-8 6-92,5-1 1,3 9-1,0-4 1,2 1-65,0 1 1,1-6-1,5 5 22,0 3 1,2 0 0,1-1 33,3-1 1,8-8 0,-2 1-5,3-3 1,3-2 0,-1 0-37,0 0 0,1 0 0,-1 0 0,1-2-22,-1-3 0,1-3 0,-1-6 0,1 3-12,-1-3 1,1 1 0,-3-1-1,-1 2 22,-3-1 0,-7-3 1,2-1-1,-4-1-5,-2 1 0,0 5 1,-2 2-2,-4 3 1,-3 1 0,-9 6 0,-1 0-37,-5 0 1,3 0-1,-6 0 1,0 0-39,0 0 0,5 6 1,-1 0-1,5-1-129,7 3 1,-5 2-30,5 7 235,3 1 0,8-9 0,10-1 0</inkml:trace>
  <inkml:trace contextRef="#ctx0" brushRef="#br2" timeOffset="-99429">16190 4244 7413,'12'2'-379,"-1"4"1,-7 4 0,4 5 387,0-3 1,-6 4 0,3-5 6,-3 5 1,4 1 0,0 1 0,0-3-25,2-3 0,-6 3 0,5-5-14,1 0 1,-6 0 65,4-5-35,-4-3 0,-4 6-32,-4-8 0,2 0 24,-7 0 1,5-6 0,-4-2-8,2-1 0,2-3 0,6-5-30,0-1 0,6 1 1,2-1 21,2 1 0,1-1 0,7 3 1,-1 1 6,1 3 0,-1 5 0,1-4 0,1 2 23,4 4 1,-3 2-1,3 2 1,-4 0-4,-1 0 0,-1 0 1,1 0-1,-1 0-9,1 0 1,-1 0 0,1 2 0,-1 2 60,1 2 0,-1 8-58,1-3 0,-7 3 0,-1 0 1,-2-3-1,-4 3 2,-2 1 0,3 3 0,1-1-62,-2 1 0,-2-1 0,-2 1-36,0-1 1,0-5-1,2-3 89,4-1 0,-4 6 0,5-5 0</inkml:trace>
  <inkml:trace contextRef="#ctx0" brushRef="#br2" timeOffset="-99088">17168 3930 7569,'10'0'-917,"-3"0"950,1 0 0,-6 8 0,4 4 0,-4 3-19,-2 3 1,0-1-1,0 0 1,0 1-14,0-1 1,0 3 0,-2 1 0,-2 2-27,-2-1 1,0 3 0,6-2 0,0-1-29,0-3 1,0-2 0,0 1-1,0-1-76,0 1 1,0-6 0,0-1 128,0 3 0,0 1 0,-7-5 0,-3-2 0</inkml:trace>
  <inkml:trace contextRef="#ctx0" brushRef="#br2" timeOffset="-98610">16871 4210 6112,'18'0'35,"-1"0"0,1 0 0,-1 0-27,0 0 0,1 0 0,1 0 0,3 0 0,1 0 25,-2 0 0,6 0 0,3 0 0,3 0-20,2 0 1,-6-6 0,0 0-1,2 2-6,2 2 0,0 2 0,-2 0 0,-2 0-30,2 0 1,-4 0 0,0 0 0,0 0-7,1 0 0,-7 0 1,2 0-1,-3 0-10,-3 0 0,-5 0 86,-1 0 111,-7 0-127,4 0 1,-16 6 0,-1 2 0,-3-1 27,0 1 1,1 6-33,-7-3 1,3 5-1,1 1 2,2 1 1,7-1 0,-5 1 56,2-1 1,2 1-70,6-1 1,2-1-1,4-3-34,6-1 0,-3-8 0,3 2 0,2-4-34,1-2 1,3 5 0,1 1 0,2-2-83,3-2 0,-1-2 1,-6-2-1,1-2 133,-1-2 0,1-7 0,-1 3 0,1-7 0</inkml:trace>
  <inkml:trace contextRef="#ctx0" brushRef="#br2" timeOffset="-98453">17797 3965 7569,'-10'-8'-594,"-5"-1"0,13-3 366,-4 0-16,-4 8 244,8-3 0,-13 7 0,5 0 0</inkml:trace>
  <inkml:trace contextRef="#ctx0" brushRef="#br2" timeOffset="-97861">17954 4122 7417,'0'12'-207,"0"0"0,0-7 0,2 5 130,4-2 1,-4 5-1,3-1 30,-3 4 0,-2-5 0,0 1 0,2 1 63,4 3 1,-4-4-1,4-1 66,-4 3-67,-2-6 0,0 7 1,2-5 23,4-1-112,-4 7 4,5-6 17,-7-1 1,0-9 33,0-11 0,2-5 1,2-1 4,2-1 1,8 1 0,-5-1 0,3 1 2,0-1 1,-7 1 0,7 0-1,0-1 7,-3 1 1,7 5 0,-4 2 28,3 3 0,2-5 0,1 6 1,-1 2 0,-5 2 1,0 2-1,-1 2-9,-1 4 0,6-2 0,-5 6 5,5-3 0,1 7 1,1-4-1,-3 1 4,-3 1 0,1-6 1,-5 5-1,0 3-20,0 1 1,3-3 0,-5 0 0,-2 1-26,-2 3 0,-2-4 0,0-1 0,0 3-77,0 1 1,-6 3-1,-2-3 1,-1-1-11,-5-3 0,4-5 1,-1 4 104,-3-2 0,6 5 0,1-3 0</inkml:trace>
  <inkml:trace contextRef="#ctx0" brushRef="#br2" timeOffset="-97280">18687 4122 7394,'-17'0'-1070,"7"2"1131,4 4 1,4-2 0,2 8-14,0 1 1,0 3 0,0 1 3,0 1 1,0-1-1,0 0-22,0 1 1,2-1-115,4 1 111,4-1 0,2-5 0,-1-2-6,3-3 0,-4-1 0,1-4-46,3 4 1,1-4 0,3 4 4,-1-4 1,1-8-1,-1-2 1,1 0-48,-1 1 1,1-5 0,-1 4-1,0-1-34,1-5 0,-1-2 0,1-1 55,-1-1 0,-5 3 0,-2 1 160,-3 3 53,7-1 0,-12 0-70,4 1 1,-4 9-49,-2 2 0,0 8 0,0 9-49,0 1 1,0-7 0,0 1 0,0 1-1,0 3 0,0 1 0,0 1 1,0-1-57,0 1 1,6-1 0,1 1-40,3-1 0,-4-1 0,5-3 0,1-1-28,-2 2 1,5-7-1,-3-1 123,3-4 0,3 6 0,-1 2 0</inkml:trace>
  <inkml:trace contextRef="#ctx0" brushRef="#br2" timeOffset="-96880">19630 4262 7569,'0'-18'-1160,"-5"7"1063,-1-1 1,-8 8 0,3-2 109,-5 5 0,-1 1 0,-1 0 0,1 0 33,-1 0 1,1 1 0,-1 3-1,1 2 0,-1 6 1,3-4-1,1 1-15,3 5 1,5 1 0,-4 3 0,2-1-21,4 1 0,3-1 0,1 1 1,1-1-16,5 1 0,-2-7 1,8 1-1,1 0-3,3-3 1,1-1 0,1-6 0,-1 2 2,1 2 1,-1 0 0,1-6 0,-1 0-1,1 0 0,-1-6 0,1-2 1,-1 0 2,0 0 0,1-5 0,-3 1 0,-1-3 0,-2-3 1,-6 7 0,3-1-25,-1-2 0,-2-1 0,-6-3 0,-2 3-15,-4 3 0,2-1 1,-7 5-31,-3-2 1,-7 6 0,-3-2-1,3 4 0,-4 2 0,1 0-18,3 0 0,4 2 88,5 4 0,-4-4 0,7 6 0</inkml:trace>
  <inkml:trace contextRef="#ctx0" brushRef="#br2" timeOffset="-96260">19980 4122 7409,'-6'12'-283,"0"0"0,0-1 1,6 7 325,0-1 0,0 1 0,0-1 17,0 0 0,0 1 1,0-1-36,0 1 1,2-3 0,2-1 0,4-4-37,2-3 0,-5 5 0,7-4 14,2 2 0,-5-7 1,3 3-15,2-4 1,1-2 0,3 0-3,-1 0 1,0-6 0,-1-1 0,-2-1-34,-3 0 0,1-6 0,5 5 0,-1-3 25,-4 1 0,3-1 45,-3-6 0,-3 3 0,1 1 239,-2 3-26,-2 7-260,-6-4 0,-6 16 0,0 3-6,2 5 0,2 1 0,2 1 19,0-1 0,0 1 1,0-1-71,0 1 0,8-1 0,4-1-106,3-5 0,3-1 0,-1-6 0,1 2 116,-1-2 1,6-2-1,1-2 1,-1 0 69,2 0 0,0-2 0,6-2 0,-2-4 0,3-2 0,-5 1 0,0-5 0,-2 2 0,-4-1 0,14-11 0,2-3 0</inkml:trace>
  <inkml:trace contextRef="#ctx0" brushRef="#br2" timeOffset="-95913">20836 4244 7569,'23'-17'-899,"0"0"694,-7-1 0,-3 6 0,-5 1 191,2-3 0,-6-1 0,1-3 27,-3 1 0,-2 5 0,0 0-14,0-1 0,-6 3 0,-1 0 30,-3 3 0,-2-1 1,-5 4-1,-1-2 24,1 2 0,0 2 0,-1 2 0,1 0-27,-1 0 0,1 6 0,-1 2 14,1 2 1,-1 1-1,1 7-73,-1-1 0,9 1 1,3-1 27,4 1 0,2-1 0,2 1 0,4-3 0,5-3 0,5 3 0,1-3 1,1 3 2,-1 3 0,6-1 0,1-1 0,-3-2-7,-1-3 1,-5 1-1,-1 5 1,-3 1 7,3-1 0,-4-1 0,-1-3 0,-1-1 3,-4 2 1,4 1-1,-3 3 1,1-1-4,-6 0 1,-2-5 0,-3-2 0,-7-2 1,-4-3 0,-1-3 0,-1 2-136,1 2 0,0 0 0,-1-6 135,1 0 0,-9 0 0,-1 0 0</inkml:trace>
  <inkml:trace contextRef="#ctx0" brushRef="#br2" timeOffset="-95562">20801 4157 7569,'-12'6'-341,"0"0"0,8 2 0,-3-5 353,-1 3 1,-2 8 0,-5-3 24,3 5 0,-2 1-139,9 1 126,-9-1 0,6 1 0,-5-1 0,3 1-13,2-1 0,0 1 0,5-1 0,-5 1-161,-2-1 0,6 1 0,-4-3 150,1-3 0,-3 3 0,-7-5 0</inkml:trace>
  <inkml:trace contextRef="#ctx0" brushRef="#br1" timeOffset="-84118">6969 4751 6124,'2'-10'16,"4"4"0,-4 3 18,3-3 1,-1 4 57,2-4-92,-4 4-33,6 2 29,-16 8 1,4-6 0,-6 5-6,3 1 1,-1-4-1,4 8 18,-2 1 0,-1-5 0,3 0 6,-2 0 0,-2-4 0,4 7-4,-2 3 1,-1-7-1,3 1-4,-2 0 0,-2 0 0,4 5-11,-2-1 0,-7 0 0,3 5 4,0 1 0,-5-3 0,5-1 0,-1-3-3,-1 3 1,0 1-1,-3 3 1,1-3 0,3-3 1,-1 4 0,-6-5 0,3 5 0,3 1 1,-3 1 0,3-1 0,-2 1 0,3-1 0,-5 1 0,5-1 0,-5 0-1,-1 1 0,-1-1 1,1 1-1,-1-1 1,1 1 0,-1-1 0,1 1 0,1-1 0,5 1 0,-5-1 0,5 1 0,-5-1 0,-1 1 0,-1 1 0,1 2 0,-1 3-7,1-3 1,-3 0 0,-1 1 0,-2 3-1,1 2 1,-3-6 0,0 5 0,0-3 4,-1 0 0,1 2 0,4-3 1,-2 1 1,1-2 0,-3 5 1,2-3-1,-1 0 1,-1 2 0,4-5 0,-6 5 0,1-2-1,5 1 1,-4 1-1,2-4 1,-1 2 0,-1-1 0,6-3 0,-5 1 1,5-1-2,2-2 0,1 11 0,1-11 0,-1 2 0,-3 1 0,-3-3 0,5 1 0,-1-1 0,1 1 0,-1-1 0,1 3 0,-1 1 0,1 2 0,-6 0 0,-1-5 0,3-1 0,2 1 0,1-1 0,1 1 0,1-1 0,5 1 0,-5-1 0,4 1 0,-3-1 0,-3 1 0,1-7 0,1 1 0,3 0 47,1-3 0,1 7 0,-7-7 7,1 1 1,5 4-3,0-8 0,7-1-1,-7-5-69,8 0 0,-6 2-196,4 4 36,5-4 0,-7 8 178,8-4 0,8-4 0,1 5 0</inkml:trace>
  <inkml:trace contextRef="#ctx0" brushRef="#br1" timeOffset="-82953">7231 4768 7340,'-12'0'-1403,"1"0"1445,7 0 22,-4 0 27,8 0-90,15 0 0,-3 2 1,11 2-14,-3 2 1,-1 6 0,3-5 0,1 1 8,-2 0 0,4 4 0,1-5 0,-1 3 7,0 4 1,6-5 0,-4 3 0,2 2-2,1 1 1,-1 1 0,6-3 0,-2-1-3,-4 1 0,4 3 0,-4 3 0,4 3-1,2 1 0,0 0 1,1-3-1,3 1 4,2 2 0,0 6 0,-4-3 0,3 1 1,7 4 0,-2-4 0,-1 2 1,1 2-6,-1 2 0,-3-4 0,6 0 1,-1 2-1,-1 2 0,5 0 0,-5-2 0,2-1 12,-1 1 0,1 0 0,5 0 0,1-4 14,-1-2 0,6 6 0,0-4 0,-1 2-20,-3 1 0,-2-3 0,1 4 0,1-2-6,4 2 1,-3 0 0,3 0 0,-4-2 6,-1 2 0,-1 2 0,-2 0 0,-1-2-17,-2-2 0,-3-2 0,3 4 0,-5-3 14,1-3 0,-6 4 1,6-4-1,-3 0 13,1 1 0,0 3 0,-6-4 0,0 0 1,0 0 1,-2 5 0,-2-7 0,-4-2-11,-2-1 1,4 3-1,-5 0 1,-3-1-7,-2-3 0,5-2 0,-1 1 0,-2-1-1,-1 1 1,-3-3 0,1-1 0,-1-2 9,0 1 0,-1-3 0,-2 0 4,-3-3 0,-1 1 0,4-4 87,-3 2-97,-7 0 0,4-8-79,-8-4 1,-2 4 73,-4-4 0,-4-4 0,-7 1 0</inkml:trace>
  <inkml:trace contextRef="#ctx0" brushRef="#br1" timeOffset="-80826">1083 7178 6594,'10'0'-161,"-2"0"1,-8 2 328,0 4-115,0-4 0,0 8 0,2-4-35,4 5 1,-4-1 0,3 2 0,-3 1-5,-2 3 1,2 1 0,2 3 0,2 1-23,-2 2 0,-2 1 0,-2-5 0,0 2-1,0 3 0,0-1 1,0-6-1,0 3-22,0 3 0,0-9 1,0 3-1,0-1-119,0-1 0,-2-3 0,-2-1-81,-2 3 231,0-6 0,-1 0 0,-3-8 0</inkml:trace>
  <inkml:trace contextRef="#ctx0" brushRef="#br1" timeOffset="-80151">1153 7161 7569,'12'0'-218,"0"-2"-107,1-4 1,9-2 0,3-3 0,0 5 353,0 4 0,10-4 0,-4 0 0,0 3-33,2 1 1,-2 2 0,-2 2 0,-5 1-9,-5 3 1,-1 2-1,-3-2 38,-3 5 1,-5-1 0,-7 2 9,0 1 1,0-3-1,0 2 1,-1 1-49,-5 3 0,-4-5 0,-7 1 1,-3 2-19,-3 1 0,3-3 0,-3-2 0,4-1 18,1 1 1,3-4 0,1 4-40,3-3 29,-1-1 0,4-6 12,8 0 1,8 0 0,9 0 0,3 0 7,3 0 0,-2 0 0,7 0 1,-3 0-6,-4 0 0,4 0 0,-1 0 0,-3 2 44,-2 4 1,3-2 0,-3 5 0,-3 1-21,-1 0 1,1 1-1,-1 7 8,-3-1 0,1 1 6,-7-1 1,0 1 0,-6-1 7,0 1 0,-6-7 0,-1-1 0,-3 0-11,-4-1 1,-1-5 0,-3 4 0,1-2-10,-1 0 0,1 5 0,-1-5 0,-1 0-27,-4 2 0,-4-6 0,-6 6 0,1-3 1,3 1 0,2 0 1,-4-6-1,2 0 5,-2 0 1,6 0 0,0 0 0,1 0 0,1 0 0,0 0 0,5-2-94,1-4 1,7 2-1,4-7-126,4-3 1,2 4 220,0-1 0,8-1 0,2-5 0</inkml:trace>
  <inkml:trace contextRef="#ctx0" brushRef="#br1" timeOffset="-79800">1992 7405 7569,'9'0'-706,"-1"0"649,-8 0 26,8 0 1,-6 2 0,4 4 70,-4 6 1,-2-2-1,1 1-134,5 3 1,-4 1 0,4 3-25,-4-1 0,-2-5-40,0 0 1,2-3 157,4 3 0,-4 3 0,5-5 0</inkml:trace>
  <inkml:trace contextRef="#ctx0" brushRef="#br1" timeOffset="-79621">1939 7091 6015,'0'-10'-18,"8"3"1,2 7-1</inkml:trace>
  <inkml:trace contextRef="#ctx0" brushRef="#br1" timeOffset="-79009">2341 7353 6179,'10'8'-48,"-1"-4"57,-3 7 0,-4 1 1,4 5 17,-4 1 0,0-6 0,2-1-15,1 3 1,1 1-1,-4 1 125,4-4 1,-4 3-98,4-3 1,-2-5 44,2-1-57,-5-4 1,9-4-51,-4-4 1,-4 3 0,4-9 0,-2-2 3,1-1 1,-1-3 0,6 1 0,0 1-20,-1 5 1,-3-5-1,4 5 1,0-5 21,-1-1 0,3 5 0,5 2 39,1 2 1,-1 1 0,1 3-1,-1-2-1,1 2 0,-1 2 0,1 2 1,-1 0-5,1 0 0,-1 0 1,1 0-1,-1 2 48,0 4 1,1-2-68,-1 7 0,-1 1 0,-4 6-39,-7-1 0,-3 0 0,-2 1-39,0-1 0,0 1 0,0-1 1,-2 1-47,-3-1 1,3-5 0,-4 0 123,4 1 0,2 3 0,0-7 0,0-1 0</inkml:trace>
  <inkml:trace contextRef="#ctx0" brushRef="#br1" timeOffset="-78563">3197 7388 6087,'-12'-10'-17,"0"5"74,8 3 1,-11 2 28,3 0 0,-1 2 0,-1 1-45,2 3 1,3 8-40,-3-3 1,4 5 0,8 1 0,0 1 1,0-1 0,2-1-3,4-4 1,-2 1 0,8-5 0,1 0-1,3-1 1,1 1 0,1-4 0,-1 2-3,1-2 0,1-2 0,2-2 0,3 0 7,-3 0 0,-2 0 0,-1-2 9,-1-4 0,-1 2 1,-3-8 13,-1-1 1,-8-3 0,2-1-51,-4-1 0,-2 1 1,-2-1-1,-4 1-27,-6-1 1,3 7 0,-3 1 0,-2 0-24,-1 1 0,-3 5 1,1-2-1,-1 4 23,1 2 0,-6 0 0,-1 0 0,5 2-7,5 4 1,-1 2 54,3 3 0,-3 5 0,-3-7 0</inkml:trace>
  <inkml:trace contextRef="#ctx0" brushRef="#br1" timeOffset="-77619">3668 7353 6571,'0'-10'-62,"2"3"-35,4 7 0,-2 5 120,7 1 0,-5 8-27,6-2 0,-8-3 1,2 3 72,-4 1 1,0 3-1,1 1-52,3 1 0,0-6 1,-6-1-33,0 3 1,0-5-34,0 3 1,0-6 25,0 6 19,0-9 1,0 3 0,2-12-16,4-5 0,-4 1 1,4-2-19,-5-1 0,1-3 1,2-1 8,2-1 1,0 1 0,-4-1 32,4 1 1,1 0 0,7 1 17,-2 4 0,-1-1 0,7 7 13,-1 2 1,-1 0 0,-3 0-33,-1-1 1,0-1-1,5 6 1,1 0 5,-1 0 0,1 0 0,-1 0 0,0 2 13,1 3 1,-1-1 0,-1 8 7,-4 2 0,-3-5 1,-5 3-33,2 2 1,6 1 0,-7 2-76,-1 1 0,-2-1 58,-2 1 1,0-1 16,0 1 1,0-7 10,0 1 28,-8-8-95,7 4 36,-15-8 1,14-2 0,-4-4 17,4-6 0,2-3 0,0-3 1,0 1 0,2 5 1,2 1 2,2-3 1,8-2 0,-3-1 1,5 2 0,1 3-4,1 6 0,-1-2 0,1 2-1,-1 3 1,0 1-1,1 2 1,-1 0 2,1 0 1,-1 0-1,1 0 1,-1 0 48,1 0 0,-1 0 0,1 0-14,-1 0 1,1 5 0,-3 3-68,-3 2 0,-4-4 0,-7 3 0,3 1 11,2 0 0,0 1 0,-6 7-72,0-1 0,-2-1 0,-2-2 20,-2-3 0,1 1 0,5 5-228,0 1 299,0-9 0,0 7 0,0-6 0</inkml:trace>
  <inkml:trace contextRef="#ctx0" brushRef="#br1" timeOffset="-77296">4716 7388 6376,'10'8'132,"-3"1"-139,-7 9 0,0-6 0,0-1-30,0 3 0,0-4 0,0 1 29,0 3 1,2-5-381,4 3 388,-4-8 0,6 4 0,-8-8 0</inkml:trace>
  <inkml:trace contextRef="#ctx0" brushRef="#br1" timeOffset="-76608">4559 7109 6294,'11'2'-320,"1"3"320,-8-3 0,12 6 0,-7-8 0</inkml:trace>
  <inkml:trace contextRef="#ctx0" brushRef="#br1" timeOffset="-75870">5153 7283 6087,'-12'0'-5,"0"0"1,7-2 92,-7-4 0,6-1 81,-6-5-147,9-3 1,-3 7 0,12-4-19,5 6 1,-1 4 0,2 2 6,1 0 1,3 0 0,1 0 0,1 0-10,-1 0 1,0 0 0,1 0 0,-1 2-14,1 4 1,-3-2 0,-1 6 0,-2-1 4,1 1 1,-3 0 0,0 3-1,-3-1-5,-3 2 1,0-1 0,0 1-1,2-3 8,-2 3 1,-2 2 0,-2 1-1,-2 0 5,-4 1 0,2-1 0,-8 1 0,-1-3 12,-3-3 1,-1 4 0,-1-5 0,1 3-9,-1-3 1,1-1-1,-1-6 1,1 2 16,0-2 0,-1-2 1,1-2-1,-1 0 10,1 0 0,-1-2 1,1-2-21,-1-2 0,7-8 0,1 3-27,2-5 0,2-1 0,6-1-47,0 1 1,2-1 0,4 3 0,4 1 46,0 3 0,5 5 0,-3-4 27,3 2 1,3 3 0,-1 5 0,1 0-8,-1 0 1,-1 2-1,-3 1 1,-1 5 16,1 2 1,3-4-1,-1 5 1,-1 1-36,-2-2 1,-1 5 0,7-5-64,-1 0 0,1 3 1,-1-5 35,1 2 1,-7-6 0,1 1 0,2-3-50,1-2 1,-3 0 87,-1 0 0,1 0 0,5 0 0</inkml:trace>
  <inkml:trace contextRef="#ctx0" brushRef="#br1" timeOffset="-75375">5607 6969 7569,'9'-8'-794,"-1"6"0,-6-11 1070,4 7-183,-4-8 1,8 10 59,-5-7-61,-3 7-76,6-4 1,-6 8-34,4 0 0,-4 2 0,6 4 17,-1 5 0,-5 5 1,6 1-1,-2 1 13,0-1 1,-1 1 0,-5 1 0,0 3 9,0 1 0,6 0 1,0-5-1,-2-1-1,-2 1 1,0 5-1,2 0 1,2-2-8,-3-1 1,1-3-1,0 1 1,2-1-3,-2 1 0,-2-1 0,0 1 0,2-1-24,2 1 0,-1-1 0,-5 0 0,0 1 14,0-1 1,0-5-1,0 0 1,0 1 7,0 3 0,0-5 0,0 1 57,0 2 0,0-5-15,0 3 1,6-6-203,0 5-152,0-7 1,-6 6 300,0-4 0,8-4 0,1 6 0</inkml:trace>
  <inkml:trace contextRef="#ctx0" brushRef="#br1" timeOffset="-74013">9152 7440 6670,'-10'-7'-124,"2"-3"-128,8 0 264,0 2 83,0 8 0,6 2 1,0 4-54,-2 6 1,-2-2 0,-2 3 0,0 5-27,0 3 1,0 8 0,0-4 0,0 2-37,0 5 1,0-5 0,0 2-1,0 2-22,0 2 1,0-4 0,0-2 0,0-2 9,0-3 1,0 3-1,0-2-64,0-1 0,0-3-141,0-2 237,0 1 0,8-8 0,1-3 0</inkml:trace>
  <inkml:trace contextRef="#ctx0" brushRef="#br1" timeOffset="-73592">9134 7388 7569,'2'-15'-303,"2"1"-89,2 2 0,8 6 0,-3-3 409,5 1 1,1 0-1,1 4 1,-1-1-4,1 1 1,1 2 0,2 2-1,3 0 24,-3 0 0,4 0 0,-1 0 0,-1 0-6,2 0 0,-4 0 0,7 0 0,-3 2-5,-4 3 0,4-1 0,-1 8 0,-3 0-26,-2-3 1,-3 7-1,-2-6 1,-5 1-7,-1 1 0,0-1 0,-4 7-2,2-1 1,-3-5 0,-6 0 0,-5-1 3,-2-1 0,-4 4 0,-7-7 0,-2 1 6,1 0 1,-3 4 0,0-7 0,-2 1 7,-4 2 0,4-6 0,-1 4 0,1-4-8,0-2 0,4 0 1,-4 0-1,1 0-37,5 0 1,2 0 0,1 0 0,1 0-28,-1 0-315,9 0 376,1 0 0,8-8 0,0-2 0</inkml:trace>
  <inkml:trace contextRef="#ctx0" brushRef="#br1" timeOffset="-73037">9990 7440 7569,'-17'-9'-419,"-1"1"1,7 8-1,-1 0 363,-2 0 0,5 2 0,-3 2 119,-1 2 0,3 5 1,0-3-34,2 2 0,3 1 1,3 7-18,-4-1 0,4 1 0,-4-1 0,4 1-23,2-1 0,8 1 1,2-1 4,-1 1 1,7-9 0,-5-3 0,5-4-2,1-2 0,1 6 1,-1 0-1,1-2 5,-1-3 0,1-1 0,-1-1 0,1-3 10,-1-2 1,-1-8 0,-3 5 0,-1-3 2,1 0 1,-3 1 0,0-7 0,-2 1-13,-5-1 1,-1 1 0,-2-1 0,0 1 25,0-1 1,0 1 0,-2-1 0,-1 1 1,-3-1 0,-8 9 0,3 1 0,-5 2-16,-1 0 0,-1-1 0,1 3-73,-1-2 0,1 0 1,-1 6-80,1 0 1,5 2-1,2 4-205,3 6 345,1-5 0,6 9 0,0-7 0</inkml:trace>
  <inkml:trace contextRef="#ctx0" brushRef="#br1" timeOffset="-72754">10427 7440 6658,'0'10'-883,"0"6"1011,0-5 0,0-1 1,0 2-53,0 1 0,0 3 0,0 1 0,0 1-46,0-1 0,0 1 0,0-1-242,0 1 1,0-7 142,0 1-57,0-8 126,0 3 0,0-7 0,0 0 0</inkml:trace>
  <inkml:trace contextRef="#ctx0" brushRef="#br1" timeOffset="-72600">10374 7178 7360,'-9'-17'-307,"1"7"1,16-5 0,1 5-1</inkml:trace>
  <inkml:trace contextRef="#ctx0" brushRef="#br1" timeOffset="-72078">10951 7283 6127,'-18'0'53,"7"0"1,-1 0-15,-2 0 1,-1 0-1,-3 0-27,1 0 0,5 6 0,1 0 12,-3-2 0,-1 5-37,-3 3 1,6 4-1,3 1 9,1 1 0,2-7 1,6 1 17,0 1 1,2-3-1,4 0-8,6-2 1,3 3-1,3-5 15,-1-2 0,1 4 0,-1-2-16,0-3 0,1 7 0,-1 0-3,1 0 1,-7-1 0,-1-3-20,-2 6 1,0-5 0,-4 1 14,1 0 0,1-4 0,-8 6 23,-4-3 1,-3-1-1,-9-6-8,1 0 1,-3 6 0,-1 0 0,-2-2-26,1-2 0,1-2 1,0 0-48,-3 0 1,1 0 0,8-2-293,3-4 351,4 4 0,16-14 0,2 7 0</inkml:trace>
  <inkml:trace contextRef="#ctx0" brushRef="#br1" timeOffset="-71566">11405 7371 7266,'6'-18'-402,"-1"1"0,1 5 0,-8 2 447,-3 3 0,1-1 0,-8 4-16,-2-2 0,5 0 1,-3 6-12,-1 0 0,-3 0 0,-1 0-14,-1 0 1,1 0-1,-1 0 8,1 0 0,5 2 34,0 4 1,8 4-20,-1 7 0,10-1 0,5-3-8,0-1 1,5-2 0,-3 3 3,4-1 0,1-6 0,1 3-5,-1-1 0,0 6-15,1-3 0,-3-1 1,-1 0-1,-4-1-18,-3 1 0,-1-4 0,-4 4-28,4-3 0,-4 7 48,4-2 0,-6 1 1,-4 1 18,-2-3 1,-7-7 0,1 4-14,-4 0 0,5-6 1,-1 4-1,-1-4-8,-3-2 1,4 5-1,1 1 1,-3-2-6,-1-2 0,3-2 0,0 0-21,-1 0 0,3 0-184,-2 0 1,8-2 149,-1-4 1,10-1-1,7-5 57,4 6 0,1-4 0,1 1 0</inkml:trace>
  <inkml:trace contextRef="#ctx0" brushRef="#br1" timeOffset="-71128">11824 7423 7569,'10'-2'-698,"-4"-4"1,-3 2 812,3-7 0,-4 5-138,4-6 1,-12 8 11,-5-1 1,1 3 0,-2 2 37,-1 0 0,-3 2 32,-1 3 0,-1 5-41,1 7 1,1 1 0,4-1 10,7 1 1,3-6 0,2-1-14,0 3 1,7 1-1,5 1-28,4-5 0,3-1 1,2-6-1,3 2 8,-3-2 1,4-2 0,-1-2-1,-3 0 3,-2 0 0,-1 0 0,-1 0 0,1 0 16,-1 0 0,-5-2 0,-3-4 0,1-4 31,0 1 1,-6-7 0,2 4-53,-4-3 1,-2-3 0,0 1 0,-2 1-60,-4 5 1,2-5 0,-8 5-39,-1-5 0,-3 1 0,-1 3 29,-1 6 0,7-2 0,-1 2-63,-2 3 0,-1 1 137,-3 2 0,9 0 0,1 0 0</inkml:trace>
  <inkml:trace contextRef="#ctx0" brushRef="#br1" timeOffset="-70487">12156 7318 7569,'9'0'-715,"-1"0"0,-6 0 806,4 0 0,-2 8-58,8 4 0,-9-3 0,5 1 0,-2 0-9,0-1 0,0-3 1,-6 6 2,0 1 1,5 3 6,1 1 0,0-5-11,-6 0 90,0-1-57,0-1-104,0-2 0,0-10 0,0-4-20,0-6 0,0 3 1,0-3 11,0-2 1,2 5 0,2-3-1,4-1 14,1-3 1,3 1 0,4 1-1,-3 2 8,-1-1 0,-1-3 1,7 1 21,-1 3 0,-5 2 0,0 6 0,1-1 119,3 1 0,1 2 0,1 2 0,-1 0-87,1 0 1,-1 0 0,1 0 0,-1 0 0,0 0 1,1 0-1,1 0-29,5 0 0,-5 2 0,4 2 0,-3 1 14,-3-1 0,-5 4 0,-1 0 55,3 2 0,0 1 1,-1 5-1,-3-3-34,-2-1 0,-1-2 0,-3 3 0,2-1-24,-2 1 0,0-3 0,0 2 28,2 1 1,-1 3-65,-5 1 1,-5-5 1,-1 0-310,-8-8 89,5 11 252,-9-13 0,8 14 0,3-7 0</inkml:trace>
  <inkml:trace contextRef="#ctx0" brushRef="#br1" timeOffset="-68158">17570 4891 6427,'11'0'-195,"1"0"0,-8-2 324,2-4 1,-2 4-13,1-4-92,-3 4-169,6 2 127,-8 8 0,-2 0 1,-2 5 40,-2-1 1,-1 0 0,3 5 0,-4 1 1,-2-1 0,5 2 0,-5 3 0,0 3-8,0 2 1,5 2 0,-5 4 0,0-2-7,0-2 1,5 6 0,-7 6-1,0-2-8,3-2 1,-5 3 0,6 1 0,-1 0 5,-5 2 1,-1-5 0,-3 9 0,1 0 6,-1-3 0,1 1 0,-1-4 0,3 3 31,3 1 0,-3 5 1,3-5-1,-4 2-28,-1-1 0,5-5 0,3 3 1,-1-1-19,0-4 1,4-2 0,-5-4-1,-1-2 15,2-2 0,1-8 0,5 5 1,-4-5 14,-2-4 0,4 5 1,-3-11-1,-1 3 216,0-2-226,6 3-169,-3-13 0,7 8 150,0-4-3,0-4 0,-8 5 0,-2-7 0</inkml:trace>
  <inkml:trace contextRef="#ctx0" brushRef="#br1" timeOffset="-67412">15928 7056 7439,'0'18'-1209,"0"-7"1212,0 1 0,0 0 0,0 5 39,0 1 0,6-1 1,0 0-38,-2 1 0,-2-1 0,-2 1-10,0-1 0,5 1 1,1-1-22,-2 1 1,-2-1 0,-2 1 19,0-1 0,0-5-160,0-1 1,-2-1 165,-4 2 0,4 3 0,-5-5 0</inkml:trace>
  <inkml:trace contextRef="#ctx0" brushRef="#br1" timeOffset="-66950">15946 7056 7569,'1'10'-139,"5"-4"0,-2-4 0,6 0 0,0 1 0,-1 3-25,5-2 1,1 4 0,3 0 0,-1-1 174,1 1 0,1 6 1,3-4-1,1 1-8,-2 1 1,4-1-1,-1 7 1,-3-1 46,-2 1 0,5-1 0,-1 1 1,-2-1-21,-1 1 1,-3-1 0,1 1-38,-1-1 23,8 1 1,-5-3-1,3-1 1,-4-5 0,-1-1 0,-6 4 0,-1-6-18,3-3 0,1-1 45,3-2 1,-9-2-1,-3-3 0,-4-7 0,-2-4 1,0-1-40,0 0 0,6-7 0,0 1 1,-2 2 12,-2 1 1,0-3 0,2 0 0,1-1-86,-1-1 1,4 6 0,0-5 0,0 5-44,-1 2 1,-1-1-1,-4 3-273,4 3 232,-4 4 151,6 8 0,-8 0 0,0 0 0</inkml:trace>
  <inkml:trace contextRef="#ctx0" brushRef="#br1" timeOffset="-65973">17116 7231 6027,'-8'10'-8,"4"3"0,-6-5 38,3 2 0,-5-5 0,6 7 21,2 2 0,-4-5 0,3 3 14,1 2 0,2 1 0,2 3-51,0-1 1,6-5 0,1-3-11,3-1 1,-4-2 0,6-4 1,1 4 0,3-4 0,1 3-15,1-3 0,-1-9-33,0-5 0,1-4 0,-3-1-4,-3 0 0,-4-1 0,-8 1 41,0-1 0,0 1 1,0-1-1,-2 1 3,-4-1 1,-2 1 0,-5-1 0,1 3 58,-1 3 0,-3-3 0,-1 5-34,-1 0 0,1-3 0,-1 7-14,1 2 1,-1 2-12,1 2 1,5 0-3,0 0-10,9 0 0,-3 0-17,12 0 0,3 0 0,9 0 12,-1 0 0,-5 0 1,0-2 11,1-4 0,-5-3 0,0-9 0,-3 1 3,1-1 1,0 7 0,-6-1-1,0-2 4,0-1 0,-8-3 0,-1 1 5,-1-1 0,-6 7 0,5 1-4,-5 2 0,-7 2 0,0 6-6,1 0 0,3 0 0,1 0-4,1 0 9,7 0 0,3 2 12,7 4 0,1 2 1,5 4-1,6-7 2,3-3 0,-3 4 1,0 0-1,1-2 5,3-2 1,1-2-1,1 0 1,-1 0-17,1 0 0,-1 0 0,1 0 0,-1 0-3,1 0 0,-1 0 0,0 0 0,1 0 24,-1 0 0,1 0 1,-1 0-1,1 0-2,-1 0 1,1 0 0,-1 0-20,1 0 0,-7 2 0,-1 4 17,-2 5 0,3-1 1,-3 2-13,2 1 1,-6 3 0,2 1-25,-4 1 1,-2-1 0,1 1 36,5-1 0,-4 1 0,4-1 0,-4 0-22,-2 1 0,0-6 0,0-1 1,2 1-27,4-2 0,-4 5 0,5-5 0,1 1-46,4 1 1,-2-6 0,1 4-1,3-3-122,1-3 195,11 6 0,-7-8 0,6 6 0</inkml:trace>
  <inkml:trace contextRef="#ctx0" brushRef="#br1" timeOffset="-65190">17762 7109 6054,'8'9'61,"-6"1"1,5-6-41,1 2 0,-6 1-2,4-1 0,-2 2 0,0 6-25,1-3 0,1 1 0,-4 3 0,2-1 17,2-2 1,0-7 0,-6 7-47,0 2 0,5-5 27,1 3 1,0-8 5,-6 4 5,0-8 1,0-14 2,0-3 0,0-5 0,2 7 0,2 1 4,2 3 1,7-1 0,-1-6-3,4 1 1,-1 5 0,-1 3-1,-3 1 3,3 4 1,1 2 0,3 2 6,-1 0 1,1 0 0,-1 0 11,1 0 0,-1 0 0,1 2 1,-1 2 7,1 2 0,-1 7-40,0-1 0,1 3 0,-3 3 11,-3-1 0,-4 1 0,-8-1 8,0 1 0,0-7 0,0 1-3,0 2 0,-8-7 0,-2 1 12,1 0 0,-1-6-26,4 4 0,2-6-24,-7-6 1,7 2 0,-2-8 0,4-1-23,2-3 1,0-1 0,0-1-5,0 1 1,8-1 0,1 1 0,3 1 33,0 5 1,5-5-1,7 7 1,-3-1 19,-2 4 0,5-2 0,1 2 1,0 3 46,0 1 1,0 2 0,-3 0 0,1 2 11,-2 3 1,-1-1-1,-3 8-96,1 1 1,-7 3 0,-1 1-21,-2 1 0,-2-1-7,-6 1 1,0-1-1,0 1-69,0-1 0,0-5 0,2-2 129,3-3 0,5 7 0,8-4 0</inkml:trace>
  <inkml:trace contextRef="#ctx0" brushRef="#br1" timeOffset="-64219">19054 7248 7569,'0'-17'-1121,"0"5"893,0 1 1,0 5 181,0-6 0,-8 8 128,-3-2 0,1-1 0,-2 1-22,-1 2 1,-3 2 0,-1 2-28,-1 0 1,7 0 0,-1 0-1,-1 0-22,-3 0 1,4 0-1,1 2-15,-3 4 1,1 3 31,1 9 1,-2-1-12,8 1 0,1-7 0,7-1 3,3-2 1,3 0-1,6-4 1,-3 1-22,3-1 0,-4-2 0,1-2 1,3 0-20,1 0 0,3 0 0,-1 0 0,1 0-27,-1 0 0,-5 0 0,0 0 0,-1-2 7,-1-4 0,4 3 34,-9-9 0,3 8 1,-4-4 14,2 1-7,0 5 6,-6-6 1,0 10-1,0 4 1,7 1-1,3 7 1,2-4 35,-1-3 1,1 1 0,5-4-1,1 4-42,-1 2 1,1-7 0,-1 3 0,1-2-23,-1 2 0,9-4 13,3 4 1,-4-4-1,-2-2 1,-3-2 0,-3-4 1,-5-2 0,-1-5 0,1 1-27,-2-2 0,3-1 1,-7-3-1,-2-1-1,-2-4 0,4-3 0,-1-5 0,-1 2 13,-2-2 0,-2-2 0,0-2 0,0 0 21,0 0 1,0-1 0,0-3 43,0-2 0,0 0 1,0 6-1,0 0 0,0 0-22,0 1 0,0 1 1,0 1-1,0 5-13,0 2 0,0 2 1,0 5-92,0 1 12,0-1 42,0 1 0,0 9 68,0 8 1,0 8-3,0 9 1,0 1 0,0-1 0,0 1-19,0-1 0,0 1 1,0-1-1,2 1 4,4-1 0,-4 1 0,4-1 0,-2 2-7,2 5 1,-5-5 0,7 4 0,-2-1 0,0 1 0,2-2 0,-4 7 0,3-1-1,3 0 1,-6-6 0,4 4 0,-3-1-1,1-1 0,8 2 0,-4-3 0,1 1-5,1-2 0,-1-1 1,7-1-1,-1 2 0,1 3 1,-1-1 0,1-6 0,-1 1 80,1-1 1,-1-5 0,1 0-47,-1 1 0,-7-3 0,-2 0 247,-1-3-86,-5-1-913,6-6 704,-8 8 0,-8 2 0,-1 7 0</inkml:trace>
  <inkml:trace contextRef="#ctx0" brushRef="#br1" timeOffset="-62962">17989 7982 7569,'-18'0'-257,"7"0"-242,-1 0 314,8 0 158,-11 0 0,11 0-16,-8 0 0,6 0-81,-5 0 0,-1 8 122,-5 3 1,5 3-1,2-1 80,2-1 1,3 0-49,5 5 1,0 1-3,0-1 0,7-1 0,5-5 0,6-3-40,5 0 1,-4-6 0,6 4-1,-1-3-24,-1 3 0,2-4 1,-3 4-1,1-4 49,-2-2 1,-7 0 0,-4-2-1,-1-2 78,1-2 1,-6-7-65,2 1 0,-4-3 1,-2-3-22,0 1 1,-6-1 0,-2 1 0,-2 1-57,-3 5 1,-3-3-1,-1 6 1,-1 0-26,1 1 1,-1-1 0,-1 4 0,-2-2-8,-3 2 1,1 2 0,6 2 81,-1 0 0,-7 0 0,-2 0 0</inkml:trace>
  <inkml:trace contextRef="#ctx0" brushRef="#br1" timeOffset="-62507">18303 7912 7265,'18'10'-647,"-1"-3"1,1-5 729,-1 4 0,1-4 0,-1 4-83,0-4 1,1 6-1,-1 1 28,1 1 1,-7 4 0,1-7 11,2 3 1,-1 2 0,1 3-18,-2-3 0,-9 3-11,3-3 0,-4 4-21,-2 1 1,-2-7 14,-4-4 1,3-4 17,-9-2 1,6 0 20,-6 0 1,7-2 0,-5-4-27,2-6 1,2 2-1,6-1-19,0-3 0,2 4 0,2-1 0,4-3-9,2-1 0,1 3 1,7 0-1,-3-1-8,-3-3 0,9-1 1,-3 1-1,1 3-55,0 1 0,-1 2 0,1-3 0,3 3 72,1 2 0,8-5 0,-4 3 0</inkml:trace>
  <inkml:trace contextRef="#ctx0" brushRef="#br0" timeOffset="-9509">3127 7929 5984,'9'2'126,"-1"2"28,0 2-92,-6 0 1,6-4-40,-8 4 0,0-2 0,2 5-9,3-1 1,-3 0 2,4-2 1,-4 3-1,-2 9 1,0-1-1,2-1 12,4-5 1,-4 5 3,4-4 0,-4 3-19,-2 3 0,5-1 0,1 0-10,-2 1 0,-2-6 0,0-3 0,2 1 1,2 0 1,0 1 0,-6 7-5,0-1 0,0-5 1,0 0 2,0 1 1,0 3 0,0 1 0,0 1 0,0-1 0,2-1 0,1-3 0,3-1 2,-2 1 0,-2 3 0,-2 1-3,0 1 1,0-1 0,0 1-8,0-1 1,0 1 0,0-1 20,0 1 1,6-7-1,0 1-1,-2 1 0,-3 3 1,1 1-12,4 1 0,-4-1-4,4 1 0,-2-1 10,2 1 0,-4-1 9,3 1 0,-3-7 0,-2 1-1,0 2 0,0-5-18,0 3-10,0 0-111,0 5 0,0-5-276,0-1 395,0-7 0,0 4 0,0-8 0</inkml:trace>
  <inkml:trace contextRef="#ctx0" brushRef="#br0" timeOffset="-8992">2987 8855 6372,'12'0'3,"-1"0"28,3 0 1,-4 0 0,1 0-11,3 0 0,-4 0 0,1 0 0,3 2-13,1 4 0,3-4 0,-1 5 0,1-1 5,-1 0 0,1 2 0,-1-4 0,1 4-35,-1 1 1,0-5-1,1 4 1,-1-2-72,1 0 1,-1 1 0,1-3-39,-1 2 1,1 6 0,-1-7 130,1-1 0,-1 6 0,1 0 0</inkml:trace>
  <inkml:trace contextRef="#ctx0" brushRef="#br0" timeOffset="-8534">3633 8680 7569,'0'10'-1471,"0"-2"1735,0-8-239,-8 8 0,5-1 0,-7 7 0,0-2-3,0 1 0,5-3 0,-7 2-22,-2 1 0,-1 3 0,-1 1 0,3 1-54,1-1 1,2 0-1,-3 1 1,3-1-120,2 1 173,-5-1 0,-5 9 0,-9 1 0</inkml:trace>
  <inkml:trace contextRef="#ctx0" brushRef="#br0" timeOffset="-5859">664 9763 7384,'0'-11'-996,"0"-1"1005,8 8 0,-6-6 260,4 4-196,-4 5-41,-2-7 0,6 10-38,-1 4 0,1-3 0,-6 9 0,0 2 21,0 1 1,0 3-1,0-1 1,0 1 4,0-1 0,0 6 0,0 1 1,0-1 0,0 2 1,0-5 0,2 5-1,2-2-13,2 0 1,2 6-1,-4-5 1,1-3-34,-1-2 1,4-1 0,-2-1 0,-2 1-74,-2-1 1,-2-5 0,0 0-137,0 1 0,0-3 234,0 2 0,0-9 0,0 5 0</inkml:trace>
  <inkml:trace contextRef="#ctx0" brushRef="#br0" timeOffset="-5414">682 9711 7342,'8'-18'-439,"-7"7"0,7 1 0,-2 0 578,0 1 0,7 5 0,-3-4 0,2 2-133,-1 0 0,1-5 1,8 5-1,1 2-10,2 2 0,6-4 1,-5 0-1,-1 2 17,2 3 1,-6 1 0,5 0 0,-5 0 16,-1 0 0,-1 0 1,1 1-29,-1 5 1,0 4 0,1 7-6,-1 1 1,-7-1 0,-4 1 0,-4-1-10,-2 1 0,6-1 1,-1 1-1,-1-1 13,-2 1 1,-8-1 0,-1 1 0,-1-1 7,0 0 0,-5-1 1,1-2-1,-4-5 3,-1-1 1,0 4 0,-1-5 0,1 1-38,-1 0 1,1-2 0,-1-6-210,1 0 1,-1 0-79,1 0 312,7 0 0,-5-8 0,5-2 0</inkml:trace>
  <inkml:trace contextRef="#ctx0" brushRef="#br0" timeOffset="-4959">1904 9536 6356,'-17'0'141,"-1"0"0,7 0 0,-1 0-252,-2 0 1,-1 2 0,-3 2-1,1 4 142,0 1 1,-1-3-1,1 6 1,-1 0 3,1-3 0,1 9 1,3-3-1,1 7-17,-2-1 1,-1 4 0,-1-2 0,3 1-12,1 1 0,8-4 0,-2 6 0,4-1-8,2-5 1,0 4 0,0-1 0,0-3-1,0-2 1,8-1 0,2-1-34,0 1 0,5-7 0,-3 1 0,3 0-40,3-3 1,-1 5 0,1-6 0,-1-1 73,1 1 0,7 6 0,2-5 0</inkml:trace>
  <inkml:trace contextRef="#ctx0" brushRef="#br0" timeOffset="-4512">2009 9850 7510,'16'-1'-92,"-3"-3"0,-1-2 0,1 2-19,3 2 0,1-4 0,1 0 0,-1 3 116,1 1 1,-1 2 0,1 0 0,-1 0 52,1 0 1,-1 0-1,1 0-52,-1 0 1,0 5 0,-1 3 0,-2 0-24,-3 0 1,-5 3 0,4-3 7,-2 2 0,-3 1 1,-5 7-3,0-1 0,-2 1-7,-3-1 1,-5 1-1,-8-3 1,1-1-28,-1-3 1,-5-7 0,0 4 0,2-2-100,1 0 0,-3 2 0,0-5 14,1 3 0,9 0 130,1-6 0,8 0 0,-4 0 0</inkml:trace>
  <inkml:trace contextRef="#ctx0" brushRef="#br0" timeOffset="-4146">2533 9746 7569,'-12'0'-104,"1"0"0,-1 0-97,-5 0 0,-1 2 0,1 3 1,-1 5 263,1 0 1,5 5-10,0-3 0,9 4 0,-3 1-38,4 0 0,2 1 0,0-1 0,2 1-17,4-1 1,-3-5 0,9-2-1,0-1-6,-3 1 1,7 0 0,-4 1-1,3-3-41,3 0 0,-1-6 0,2 4 1,3-2 29,1 1 0,2-3 18,-1 4 0,-5-12 0,6-3 0</inkml:trace>
  <inkml:trace contextRef="#ctx0" brushRef="#br0" timeOffset="-3741">2743 9449 7264,'17'6'-590,"0"-1"1,-5 1 589,0-6 1,-1 0 0,7 2 0,-1 2 101,1 2 1,1 6 0,3-5 0,1 3-118,-2 4 1,-1 1 0,-3 3 0,1-1 36,-1 1 0,-5-1 0,-1 0 1,1 3 17,-2 3 0,5-3 1,-5 5-1,1 0-35,1 4 0,-8-2 0,2 0 0,-4 1 4,-2-1 1,0-6 0,0 4 0,0-1-9,0-1 0,0 0 0,-2-5 1,-4-1-22,-6 1 1,-3-7 0,-3-1 0,3 0-47,3-1 1,-3-3-1,3 4 1,-3-2-370,-3-4 435,1 5 0,-1-7 0,1 6 0</inkml:trace>
  <inkml:trace contextRef="#ctx0" brushRef="#br0" timeOffset="-2525">3860 9746 5812,'12'0'176,"0"0"1,-1 0 0,7 0-160,-1 0 0,1 0 0,-1 0 0,1 0 20,-1 0 0,0 0 0,1 0 0,-1 0-26,1 0 1,-1 0-1,1 0 1,-1 0 19,1 0 0,-1 0 1,1 0-249,-1 0 0,1 0 217,-1 0 0,0 7 0,1 3 0</inkml:trace>
  <inkml:trace contextRef="#ctx0" brushRef="#br0" timeOffset="-2150">3895 9990 7569,'0'10'-263,"0"-2"1,2-8-1,4 0 1,6 0 229,3 0 0,-3 0 0,-1 0 0,3 0 73,2 0 1,1 0 0,0 0 0,1 0-5,-1 0 1,7 0-1,-1 0 1,-2 0-53,-1 0 1,3 0 0,2 0-1,0 0-278,1 0 294,-3 7 0,2-5 0,2 6 0</inkml:trace>
  <inkml:trace contextRef="#ctx0" brushRef="#br3" timeOffset="26312">193 9082 6349,'-18'0'-467,"9"-2"491,3-4-26,4 4 15,2-5 1,8 7-9,3 0 0,-1 0 0,2 2-3,1 3 0,-3-3 1,2 4-1,1-4 5,3-2 1,1 0 0,1 0 0,-1 0-12,1 0 0,-1 0 1,2 0-1,3 0 0,1 0 1,2 0 0,-1 0 0,3 0 15,0 0 0,4 0 0,-6-2 1,0-2-8,1-2 0,5 1 0,-4 5 0,2 0 1,0 0 0,-6 0 1,4 0-1,-1 0-10,-5 0 0,4 0 0,0 2 0,1 1 1,-1 3 0,-2 0 0,-5-6 0,-1 2 0,1 4 0,-1-4 0,1 4 1,1-3 0,4 3 0,-3-4 0,5 4 0,-2-2-8,0 2 1,8-4-1,-1 4 1,3-3-5,1 3 1,1-4 0,0 4 0,0-4-5,0-2 0,0 0 0,0 0 0,0 0 12,0 0 1,0 0 0,-2 0-1,-2 0 6,-2 0 1,-2 0-1,4 0 1,-2 0-4,2 0 0,-3 0 0,-1 0 0,0 0 11,0 0 1,0 0 0,4 0-1,-2 0-7,2 0 1,2 2 0,2 2 0,0 2 1,0-3 1,0-1 0,0-2 0,-2 0 21,-4 0 0,4 0 0,-4 0 0,2 0-4,-2 0 0,4 0 1,-4 0-1,3 0-5,-3 0 1,4 0-1,-4 0 1,2 0-13,-2 0 1,4 0 0,-4 0 0,4 0-8,2 0 1,0 0-1,-2 0 1,-2 0 3,-2 0 0,-2 0 1,4 0-1,-2 0-10,2 0 0,-4 0 0,3 0 0,-1 0 4,-2 0 1,4 0-1,-6 0 1,0 2 1,1 4 1,3-4 0,-4 4-1,0-4-4,0-2 0,6 0 0,-1 2 0,3 2 2,1 1 1,1 1 0,0-6 0,0 0 0,0 0 0,0 0 0,0 0 0,-2 0 4,-4 0 0,4 0 1,-6 0-1,2 0-2,0 0 1,-1 0 0,3 0 0,-4 0 2,-2 0 1,4 0 0,-4 0 0,1 0-2,-1 0 1,4 0 0,-4 0 0,0 0-1,1 0 1,5 0-1,-2 0 1,4 0-1,2 0 0,0 0 0,0 0 0,0 0 0,-1 0 0,1 6 0,0 0 1,0-2-8,0-2 1,0-2-1,2 0 1,2 2-7,2 4 1,-1-5-1,-5 5 1,0-4 5,0-2 1,0 0-1,-2 0 1,-2 0 12,-2 0 1,0 0 0,6 0 0,-2 0 4,-4 0 0,4 0 0,-4 0 1,2 0-11,-1 0 0,3 0 1,-6 0-1,2 0 0,0 0 1,-2-2 0,4-2 0,-4-1-2,-2 1 1,5 2 0,-5 2 0,2 0-5,4 0 1,-4 0 0,2 0 0,0 0 4,-1 0 0,5 0 0,-4-2 0,2-2 1,-2-2 1,4 0-1,-4 6 1,2 0-1,-2 0 1,2 0 0,-6 0 0,3 0-2,3 0 1,0 0 0,0 0 0,-2 0 1,2 0 1,2 0 0,2 0 0,0 0 3,0 0 0,0 0 1,-1 0-1,-1 0-5,-3 0 0,3 0 1,-4 0-1,4 0-1,2 0 0,-6 0 0,0 0 0,2-2-4,2-3 1,2 3 0,-2-4 0,-2 4 2,-2 2 0,0 0 0,6 0 0,-2 0-2,-4 0 0,4 0 0,-4 0 0,2 0 7,-2 0 0,4 0 0,-6 0 0,3 0 2,-1 0 0,0 0 0,4 0 0,-2 0 14,-2 0 0,0 0 0,6 0 0,0 0-4,0 0 0,0-2 1,0-2-1,-2-2-5,-4 2 1,4 2 0,-6 2 0,2 0-19,0 0 0,-6 0 0,5 0-176,-3 0 0,-2 0 182,-5 0 0,-9 8 0,-1 2 0</inkml:trace>
  <inkml:trace contextRef="#ctx0" brushRef="#br3" timeOffset="27673">1 9169 6082,'0'-9'-184,"0"1"226,0 8-49,0 15 0,2-9 0,2 12 14,1-3 1,1 1 0,-4 1 0,2 1 0,2-1 0,2 1 1,-5 1-1,5 2-6,2 3 1,-4 5 0,5-4 0,1 2-3,-2 4 0,5 2 0,-5 2 0,0 0 4,-5 0 0,3 0 0,-2 0 0,-2 0 11,-2 0 1,4 5 0,0 1 0,-1-2-10,3-2 0,-6 0 0,4 2 1,-4 1-8,-2-1 0,6 4 1,-1 0 5,-1 1 0,4-3 0,-2 4 0,0-1 0,0 1-1,-1 3 1,1 3 0,-4 1-1,2-1 5,2-5 1,0 5 0,-8-5 0,-2 5 9,-2 1 1,-8 0-1,3 3 1,-5 1-15,-1 2 1,5 6 0,1-6-1,-1-1-1,2-3 0,-3-2 0,7 3 0,2-1-6,2-1 1,2 1 0,0-13 0,0-1-4,0 3 1,0-6-1,0 6 1,0-3 20,0 1 1,0 0-1,0-6 1,0 0-12,0 0 0,0 2 0,0 1 1,0 3-2,0-2 1,0 0 0,0 0 0,0 1-6,0-1 1,2 4 0,2-2 0,2-3-2,-3-1 0,5 0 0,-2 2 0,-2 2-1,-2-3 0,4-1 0,0 0 0,-1 0-5,3-2 0,-6 10 0,4-12 0,-4 0 3,-2-2 0,0-4 0,2 4 0,2-2 5,1 2 0,1-4 1,-6 0-1,0 0 29,0 1 0,6-5 0,0 4 0,0-2-9,1-3 1,-5 3 0,6 0 0,-2 0-14,0 1 0,5 3 1,-3-4-1,0 2-13,0 4 0,0-4 1,-5 2-1,3 1 4,-2-3 1,0 4-1,0-6 1,2 0 0,-2 0 0,-2-1 0,-2-7 0,1 3 1,5 3 1,-4-4 0,4 5 0,-2-5-8,2-2 1,-4 1-1,5-1 1,1 1 1,0-1-1,6-1 1,-5-3 3,-1-1 1,0-6-1,-4 5 0,1 3 0,7-4 0,-4-1-13,2-1 1,1 6-65,7-3 1,-7-3-1,1 0 1,2-2-1,1 0-26,3-2 0,5 3 105,0-1 0,0 8 0,-5-5 0</inkml:trace>
  <inkml:trace contextRef="#ctx0" brushRef="#br3" timeOffset="28813">542 14094 7353,'12'-9'-646,"-1"3"0,3 2 630,1-2 1,5 4-1,1-4 1,4 4-11,3 2 0,-5 0 0,4 0 0,0 0 13,0 0 0,2-5 0,6-1 0,0 2 24,0 2 1,0 2 0,0 0 0,0 0-7,0 0 0,8-2 0,1-2 1,3-2 8,-1 2 0,1 2 0,5 2 0,1-1-8,-1-5 0,1 4 0,-1-4 0,-2 4 6,-3 2 0,9 0 0,-3 0 1,1-2-10,0-4 0,5 4 0,-1-4 0,-2 5-5,-2 1 0,5-6 1,-1 0-1,-4 2 1,-5 2 1,1 2 0,-3 0 0,1 0-3,-1 0 0,1 0 0,-5 0 0,0 0 2,-1 0 1,7 0-1,-3 2 1,3 2-1,-2 2 1,9 0 0,-6-6 0,1 0-17,-3 0 1,1 0 0,7 0 0,0 0 6,-5 0 0,3 0 1,-3 0-1,3 0 6,-4 0 1,3 0 0,-9 0 0,3 0 2,-1 0 0,-5 0 1,4 0-1,-2 0 13,-5 0 1,5 0 0,-2 0-1,-2 0-10,-3 0 0,5 0 0,0 0 0,0 0 1,1 0 1,-3 0-1,8 0 1,1 0-3,3 0 0,1 0 0,1 0 0,-1 0-2,0 0 0,1 0 1,-1 0-1,-1 0 0,-5 0 1,5 0-1,-5 0 1,3 0-1,-3 0 1,5 0 0,-3 0 0,5 0-7,-1 0 0,10 1 0,-10 3 0,3 2-17,-1-2 0,-1-2 1,-1-2-1,0 0 18,1 0 1,1 2 0,2 2 0,1 2 16,-7-2 1,6-3 0,-7-1 0,-3 0 15,-1 0 0,2 2 0,-5 2 1,1 2-18,0-2 1,-1 0-1,-1 0 1,4 2 4,-1-3 0,13 1 0,-7 0 0,1 2-42,-3-2 1,-1-2 0,5-2 0,-2 0 42,-3 0 0,3 0 0,-5 0 0,2 0 3,-1 0 1,-1 0 0,3 0 0,-3 0-18,-2 0 1,3 0-1,-3 0 1,0 0-38,-1 0 1,5 6 0,-6-1 0,-2-1-1,-3-2 1,1-2-1,2 0 1,2 0 22,-2 0 1,-8 0 0,-2 0 0,2 0 13,2 0 1,-4 0 0,0 0-1,0 0 13,-2 0 0,6 0 1,-6 0-1,1 0 1,-5 0 1,2-6 0,-2 1 0,-1 1-38,-3 2 0,-1 2 1,-1 0 20,1 0 0,-1-8 0,0-2 0</inkml:trace>
  <inkml:trace contextRef="#ctx0" brushRef="#br3" timeOffset="30723">7982 9239 6304,'-10'0'-130,"2"0"1,10 0 0,2 2 123,2 4 1,0-2 60,-6 8 0,0-7-21,0 7 0,0 0-20,0 5 1,0 1 0,0-1 0,0 0-16,0 1 0,6-1 0,1 1 0,1-1-10,0 1 0,0 5 0,-4 0 0,1 1 3,-1 1 1,4-6 0,-2 7 0,-2-3 4,-2 0 1,-2 6 0,0-4 0,0 1 2,0-1 0,2 6 1,2-2-1,1 4-1,-1 2 1,0 0 0,0 0 0,4 0-1,1 0 1,1 0-1,4 0 1,-5-1 0,-1 1 0,4 0 0,-4 0 0,-1 0 8,1 0 1,0 0 0,-4-2 0,2-2 4,-3-2 0,-1 2 0,0 8 0,2 2-9,2-2 0,0-3 1,-6 1-1,0 2-5,0 2 0,0 2 0,2-5 0,2 3-4,2-2 1,-1 0 0,-5 0 0,0 1 1,0-1 0,0-2 1,0-2 15,0 0 0,0 0 1,0 0-1,0 0 1,0 0-3,0-1 1,0 1-1,0 0 1,0 0-5,0 0 1,0 0 0,0 2 0,0 2-14,0 2 0,6-1 0,0-5 0,-2 0-5,-2 0 0,-2 6 0,0 0 0,0-3 7,0-1 0,-2-2 1,-2 0-1,-2 0 1,2 0 0,2 0 1,2 0-1,-2 0 4,-3 0 1,3 0 0,-4-2 0,4-2 0,2-2 0,0-2 0,0 4 0,0-2 1,0-2 0,0 4-1,0-4 5,0-1 0,0 5 1,0-4-1,0 0 0,0-2-1,0 1 1,2-5-1,2 8 1,3 0-5,3-2 0,-4 4 1,4-5-1,-3-1-9,-3 0 0,-2 4 1,-2-4-1,0 1 3,0-1 1,0 0 0,0-4 0,0 5 1,0 1 1,-6-6 0,1 4 0,1-1 0,2-1 1,2 2-1,0-4 1,0 5 1,0 1 0,0-6 0,0 2 0,0-1 1,0 1 0,2-3 1,2 3-1,1-4 4,-1-1 1,4-1 0,-2 1-1,-2-1-1,-2 1 1,4-7 0,-1 1-1,1 1-2,2 3 0,-6 1 0,4 1 1,-2-1-21,1 1 1,-1-1 0,6 1 7,-2-1 1,-2-5 0,-6-1 27,0 3 1,2-4 12,3 1 1,-3-5-14,4 6-13,-4-1 0,-2 7-16,0-1 0,0-5-10,0 0 1,0-6 0,0 5 0,0 3 11,0 1 0,-6-3 8,0 0 1,-1-9 5,1 3 1,4 4 0,-6-6-7,8 7 1,0-5-1,0 6 0,-8-8 0,1 6 0,-7-7 0,2 3 0,7 0 0,-7-6 0,6 0-42,-6 0 1,7 0 0,-7 0 11,-2 0 1,-7 0-1,-2 2 1,-1 2-39,-1 2 1,-2 1 67,-8-1 0,-15-4 0,-5 6 0</inkml:trace>
  <inkml:trace contextRef="#ctx0" brushRef="#br4" timeOffset="47207">10881 8122 7569,'0'-10'-1597,"0"2"1799,0 8 0,0 14 1,0 3-201,0 3 1,6-1 0,0-2-9,-3 1 1,-1-1-1,0 1 1,2-1 53,2 1 0,0 5 0,-6 0 2,0-1 0,0-3 0,0-2 0,0 1-26,0-1 0,0 1 0,0-1 1,0 1-22,0-1 0,2 1 0,2-1 7,1 1 1,7-1-1,-4 1 1,0-1-10,-1 1 1,5-1 0,-6 0-36,-2 1 1,4-1 0,-3 1 23,-1-1 1,-2-5-83,-2 0 1,0-7-61,0 7 0,0-6 27,0 6 0,0-7 1,-2 5 124,-4-2 0,4 5 0,-5-3 0</inkml:trace>
  <inkml:trace contextRef="#ctx0" brushRef="#br4" timeOffset="47562">10724 8855 6950,'17'0'-122,"-5"0"0,-1 0 0,3 2 112,2 4 1,1-4 0,1 5 0,-1-1-5,0 0 0,1 2 1,1-4-1,3 2-17,1-3 0,0 5 0,-5-2 1,-1-2-82,1-2 0,-1 4 33,1 0 0,-3 1 1,-1-3 78,-3 2 0,1 0 0,5-6 0</inkml:trace>
  <inkml:trace contextRef="#ctx0" brushRef="#br4" timeOffset="47821">11265 8715 6268,'-10'18'46,"3"-7"0,5-1 1,-2 0-40,-2 0 0,-6 1 1,5 7-1,-1-1-160,0 1 0,-5-1 153,1 0 0,-11 9 0,-5 1 0</inkml:trace>
  <inkml:trace contextRef="#ctx0" brushRef="#br4" timeOffset="49832">10008 9449 6524,'15'8'-35,"-3"3"0,1-1 0,-7 2 0,-2 1 106,-2 3 1,0 1-1,2 1 1,2-1-23,-2 1 0,-2-1 0,-2 0 0,1 1-40,5-1 0,-4 3 0,4 1 0,-4 2 35,-2-1 1,2-3 0,2-1-176,2-1 0,-1 1 1,-5-1-159,0 0-211,0-7 500,0-2 0,8-8 0,2 0 0</inkml:trace>
  <inkml:trace contextRef="#ctx0" brushRef="#br4" timeOffset="50171">9990 9571 7569,'0'-17'-845,"0"-1"633,8 1 1,-4 5-1,8 0 197,1-1 0,-3 5 0,1 0 0,3 2 4,2 1 1,1-3 0,0 4 70,1-2 0,-1 0 1,1 6-1,-1 0 3,1 0 1,-1 0 0,1 0 0,-1 0-17,1 0 0,-1 2 0,1 2-78,-1 2 0,-5 6 0,-1-5-26,3 3 1,-4 2 0,-1 5 38,-1 1 1,-2-1 50,-6 1 1,0-1-1,-2-1 1,-2-3 0,-4-3-34,-1-2 1,-3 3-1,-5-5 1,1 0 18,4 2 0,-9-6 0,4 3 0,-3-1-59,1 2 0,-5-4 1,-1 4-1,0-2-200,0 2 0,1-4 240,7 3 0,-8-3 0,-2-2 0</inkml:trace>
  <inkml:trace contextRef="#ctx0" brushRef="#br4" timeOffset="50583">11038 9361 7264,'-17'0'-256,"-1"0"1,1 8 0,-1 2 246,1 0 0,5 3 0,0-5 1,-1 2 23,-3 3 1,-1 1-1,1-1 1,3-3 68,1-2 0,2 6 0,-3-3-53,1 5 1,3 1 0,-3 1 0,6-1-50,4 1 0,2-7 1,0 1-1,0 1 11,0 3 0,8-1 0,4-1 0,5-2-28,6 1 0,-1-3 0,5 0 0,0-3 35,0-3 0,2 6 0,6 0 0</inkml:trace>
  <inkml:trace contextRef="#ctx0" brushRef="#br4" timeOffset="51232">11265 9449 7113,'8'10'-1026,"-4"-3"1023,7-7 0,1 0 0,6 0 1,-1 0 14,0 0 0,1 0 1,1 2-1,3 2-91,1 2 1,0 8-1,-5-5 51,-1 1 1,-7 5 43,-4-3 1,-4 4-1,-4 1 33,-4 1 1,2-7 0,-8-1-1,-1 0-9,-3-1 1,5-5-1,-1 2 1,-2-4-9,-1-2 0,-3 2 1,1 2 33,-1 2 1,9-3-45,3-8 0,4 1-17,2-8 1,0 6 0,2-3 0,4-1-10,5 0 1,-1 4-1,2-3 1,1-1-30,3 0 1,-1 4 0,-1-3 0,-2 1 24,1 4 1,-3-4 0,0 1 0,-1-1 1,1 0 1,-6 0-1,4 4 1,-3-3 8,1-3 1,6 4 0,-6-6 40,-2-1 1,3 3-8,-1-1-96,0-1-21,-6 2 60,0 2 1,-2 10 0,-2 4 92,-2 6 0,1-2 0,5 1-40,0 3 0,0 1 1,0 3 4,0-1 1,1-1 0,3-3 0,4-1-71,2 2 1,-4-5-1,3 3 1,1 0-63,0-3 1,1 5-1,7-8 1,-1-1-71,1 3 164,-1-6 0,1 6 0,-1-8 0</inkml:trace>
  <inkml:trace contextRef="#ctx0" brushRef="#br4" timeOffset="51590">11789 9152 7569,'10'8'-268,"5"-6"1,-11 5-64,8-7 285,-1 0 1,7 2 0,-1 2-1,1 4 65,-1 2 1,7-5 0,-1 7-1,-2 0-65,-1-3 0,-3 7 1,1-4-1,-1 1 91,0-1 0,-1 3 0,-4-3 0,-5 4 9,1 1 0,-4 2 1,6 3-1,-2 1-41,-5-2 0,5-1 0,-2-1 0,-2 3 0,-2 1 0,-2 2 0,0-4 0,0 3-81,0-3 1,-8 4-1,-2-1 1,-1-3-126,-1-2 1,-5 5 192,-7-1 0,-15 8 0,3-4 0</inkml:trace>
  <inkml:trace contextRef="#ctx0" brushRef="#br4" timeOffset="52759">9816 11300 6559,'17'0'-112,"1"0"-13,-1 0 0,-5 0 125,-1 0 0,1 8 0,5 1 0</inkml:trace>
  <inkml:trace contextRef="#ctx0" brushRef="#br4" timeOffset="53083">9833 11527 7569,'0'10'-316,"0"-2"1,8-8 0,3 0 176,5 0 1,1 0 0,1 0 52,-1 0 1,-5 0 0,0 0 85,1 0 0,-5 7 0,8-5 0,-7 6 0</inkml:trace>
  <inkml:trace contextRef="#ctx0" brushRef="#br4" timeOffset="54025">10881 11265 5909,'12'6'281,"-1"0"0,-5 0-227,6-6 0,-7 0 0,7 0-46,2 0 1,1 0 0,3 0 0,-1 0-63,1 0 1,-7 0-1,1 0-24,1 0 0,3-6 0,0-2 62,-5-2 1,-1 4-1,-6-5 33,2-3 1,-1 5 0,-5-3 0,0-2 1,0 5-31,0-3 1,-2 8-28,-3-2 1,1 4 24,-8 2 0,0 0-2,-5 0 0,0 0 0,-1 2 82,1 4 0,-1 4 1,3 7-47,3 1 1,-2-1-1,7 1-16,-3-1 7,6 1-18,-4-1 0,8 0-1,0 1 0,-6 1 0,1 3 22,1 1 1,2 6-1,2-6 37,0-1 0,2-5 0,2-3 0,3-5 21,3-1 0,0 0 1,3-4-1,-1 2-20,2-2 0,1-2 0,3-2 0,-1 0-60,1 0 1,5 0-1,0 0 1,-2 0-72,-1 0 0,-3-2 0,1-2 1,-1-2 0,-1-2 1,-3 4-165,-1-2 0,-6-5 242,5 5 0,1-8 0,6 5 0</inkml:trace>
  <inkml:trace contextRef="#ctx0" brushRef="#br4" timeOffset="54554">10776 10689 5788,'10'-2'443,"-4"-4"1,3 4-408,3-4 0,-2 4-39,1 2 1,1 0 0,5 0 0,1 0 29,-1 0 1,1 0 0,1 0 0,3 0-49,1 0 0,0 0 1,-5 0-1,1 0-59,4 0 0,-3 0 1,3 0-1,-4 0 80,-1 0 0,7 0 0,2 0 0</inkml:trace>
  <inkml:trace contextRef="#ctx0" brushRef="#br4" timeOffset="55099">11405 10182 7058,'17'6'-482,"1"2"451,-1 2 1,-5-5-1,0 7 1,1 0 46,3-3 1,-5 7 0,1-4 0,0 3 13,-3 3 1,7-1 0,-5 0-1,5 1-10,1-1 0,1 1 0,-3-1 0,1 3-44,1 3 1,-9-4-1,10 7 1,-3-3-48,1 0 0,1 1 0,1-7 0,-3 0 13,-3 1 0,1-6 0,-5-3 0,0 1-46,0 0 0,-3-5 104,-5 7 0,0-8 0,0 4 0</inkml:trace>
  <inkml:trace contextRef="#ctx0" brushRef="#br4" timeOffset="55442">11632 10532 7027,'-12'0'-100,"1"0"-22,7 7 1,-6-3 0,6 8 86,-2 1 1,-1-3 0,3 2 20,-2 1 0,-6-3 1,6 2-9,2 1 0,-3-3 1,-1 2-13,-2 1 0,4 1 1,-5-1-1,-3-3-36,-1-2 0,-3 5 0,1-1 70,-1 4 0,1-7 0,-1-1 0</inkml:trace>
  <inkml:trace contextRef="#ctx0" brushRef="#br4" timeOffset="56250">12330 10968 6135,'10'2'504,"-2"2"-618,0 2 1,-4 2 129,7-3 0,-5 3 1,6 6-1,-1-3 2,-1 3 0,6 0 1,-7-1-1,3-1 6,0 1 0,-1 3 0,7 1 0,-1-1-36,1-4 1,-1 3 0,0-3-1,-1 3-33,-4 3 0,3-1 0,-5 1 0,2-1-29,-1 1 1,-7-1-1,2 0-99,-4 1 0,-2-1 173,0 1 0,0-8 0,0 5 0,0-5 0</inkml:trace>
  <inkml:trace contextRef="#ctx0" brushRef="#br4" timeOffset="56623">12400 11160 6191,'-17'8'95,"5"-4"1,1 8-45,-3 1 0,4-3 0,1 2-57,1 1 0,-4 3 0,4 1 18,-1 1 1,5-1 0,-2 0-56,4 1 0,-4-1-420,0 1 463,1-1 0,5 1 0,0-1 0</inkml:trace>
  <inkml:trace contextRef="#ctx0" brushRef="#br4" timeOffset="57691">12540 10374 5971,'6'-11'0,"2"1"42,1 2 0,-3 1-16,6 1 0,-6 4 0,5-4 0,3 4 0,-1 0 28,-1-4 0,4 4 0,-5-4-11,5 5 0,1 1 1,1 0-27,-1 0 1,1 0 0,-1 2-26,1 3 0,-7-3 0,-1 6 0,0-2 15,-1 0 0,-5 7 0,2-1-23,-4 3 0,4-3 0,0 0 6,-3 1 1,-3 3 7,-5 1 0,1-1 0,-6-3 1,0-3 1,1-2 0,-3 3 0,-5-5 0,5 0-21,0-6-28,8 0 0,-3-2 5,7-4 0,0-3 0,0-9 26,0 1 0,2-1 2,3 1 0,3-1 0,6 3 0,-5 1 13,-1 3 1,4-1 0,-4-4-1,-1 3-5,1 1 1,4 1 0,-5-5 15,3 4 0,-6-3 0,4 5 56,0 0-27,-6-5 0,11 11-12,-7-8-31,8 9 1,-11-5-4,9 8 1,-8 2 59,2 4 1,-4-3-1,-4 7 1,-2 0-28,-2 0 0,0 1 1,6 7 67,0-1 1,0 1-1,0-1 1,0 0-64,0 1 1,0-1 0,0 1-1,2-3-19,4-3 1,-2 4-1,8-5-59,1 5 0,3-1 0,3-1 0,2-4-48,3-3 0,-1 7 0,-6-4 97,1-1 0,7 15 0,2-5 0</inkml:trace>
  <inkml:trace contextRef="#ctx0" brushRef="#br4" timeOffset="58670">10514 12121 6112,'12'-6'0,"-1"0"0,3 2 14,2 2 0,-5 2 1,1 0 13,1 0 1,3 0 0,1 0 22,1 0 0,-1 0 0,1-2-5,-1-3 0,7 3 0,1-4 1,0 4-31,0 2 1,6-6 0,-2 0 0,6 2-7,6 2 0,-4 1 0,6-3 0,-1-2-19,5 2 1,3 2 0,3 2 0,-1 0-2,1 0 1,-1 0-1,0 0 1,1 0 0,-1-2-1,0-2 7,1-2 0,-3 1 1,-1 5 2,-3 0 1,1 0-1,5 0 1,1 0-1,-1 0 0,-5 0 0,-1 0-8,3 0 0,-5 0 1,1 0-1,0 0 5,-1 0 0,-5 0 1,2 0-1,-4 0 45,-2 0 1,0 0 0,0 0 0,-2 0 25,-4 0 1,2 0 0,-8 0 0,0 0-39,2 0 1,-5-2 0,3-2 0,-3-2-50,-3 2 1,1 0 0,-1 0-1,2-2-90,5 3 0,-5-1 0,4 0 0,-3-2-199,-3 2 1,1 2 307,-1 2 0,-7-8 0,-2-1 0</inkml:trace>
  <inkml:trace contextRef="#ctx0" brushRef="#br4" timeOffset="59633">11283 12610 7444,'-12'-6'-417,"0"0"1,6-2 115,-5 3 198,7 3 1,-4-14 123,8 5 0,2 1 18,4-2 0,4 6 0,7-3 1,1 1 17,-1 4 0,-5 2 1,1 2-1,5 0-23,3 0 1,2 0 0,-5 0 0,-1 0-87,1 0 0,-1 6 1,-1 2-1,-3-1-89,-1 1 0,-6 4 0,4-4 67,-3 1 0,5 3 93,-6 5 1,0 1 6,-6-1 0,-6 1-13,0-1 1,-6-5-1,5-2-5,-3-3 0,-2-1 17,-5-6 0,-1 0 18,1 0 1,5 0-21,0 0 0,9-2-54,-3-4 1,6-1 0,4-7 24,1 2 0,7 7 0,-4-5-4,2 2 1,-1-5 0,5 3 0,-2-2 15,1 1 0,-3 5 1,1-6-21,3-1 1,0-3 0,-1 0 0,-1 3-18,1 1 1,-3 3-1,0-5 32,-2 2 205,5 1-140,-11-7 0,6 10-55,-8 8 0,-2 6-11,-4 6 0,4 3 1,-6-5 26,1 0 0,5 5 0,-4-3 15,4 4 1,2-5 0,0 1-1,0 1 3,0 3 0,0 1 0,0 1-50,0-1 1,8-5-1,1 0 1,3-1-42,0-1 1,-1 4 0,7-9 0,-1-1-69,1-2 1,-1 4 0,1 0 0,-1-2 113,1-2 0,7-10 0,2-2 0</inkml:trace>
  <inkml:trace contextRef="#ctx0" brushRef="#br4" timeOffset="59925">12051 12278 6475,'12'17'6,"-3"1"-52,-1-1 1,-2-5 0,-4 0 0,2 1-88,2 3 0,-1-5 0,-3 1 133,4 2 0,-4 1 0,6 3 0</inkml:trace>
  <inkml:trace contextRef="#ctx0" brushRef="#br4" timeOffset="60315">12121 12784 7569,'-10'0'-1284,"2"0"1245,8 0 215,-7 0 49,5 0-217,-6 0 0,16 8 1,1 2-1</inkml:trace>
  <inkml:trace contextRef="#ctx0" brushRef="#br4" timeOffset="63325">9746 13518 6372,'0'-17'37,"2"5"1,3 2-91,7 2 1,4 1 0,1 3 0,1-2 56,-1 2 1,1 2-1,-1 2 1,0 0 8,1 0 0,-1 0 0,1 0 1,-1 0-22,1 0 1,1 2 0,3 4-12,1 6 0,0-3 0,-5 3-10,-1 1 0,-7 3 1,-4 1 23,-5 1 0,-1-6 0,0-1-12,0 3 1,-7 1-1,-5 3-2,-3-1 0,-1-5 0,2-2 0,5-1-10,1 1 0,-6-6 37,3 2 8,3-4 0,0-4-7,8-4 0,2 2 0,4-8-25,6-1 1,3 3 0,3-2 8,-1-1 1,1-3 0,-1-1 0,0-1 3,1 1 0,-1-1 1,-1 1 22,-4 0 1,1 5-9,-7 0 1,0 6 42,-6-5 1,-2 7-50,-4-2 1,2 4 66,-7 2 21,-1 0 1,0 6-57,1 0 1,7 7 0,-2-1-18,4 4 0,2-5 0,0 1 1,0 1-21,0 3 0,0 1 1,0 1-21,0-1 1,6 1-1,2-3 1,-1-1-38,1-2 1,0-3 0,-2 5-75,5-3 0,5-5 1,1 4 129,1-2 0,-1 5 0,1-3 0</inkml:trace>
  <inkml:trace contextRef="#ctx0" brushRef="#br4" timeOffset="63625">10671 13466 6307,'12'0'-257,"0"0"212,1 0 0,3 0 0,-1-2 45,-3-4 0,3 4 0,-5-6 0</inkml:trace>
  <inkml:trace contextRef="#ctx0" brushRef="#br4" timeOffset="63838">10671 13623 7387,'2'9'-563,"4"-3"563,4 4 0,7-8 0,1 6 0</inkml:trace>
  <inkml:trace contextRef="#ctx0" brushRef="#br4" timeOffset="64379">11300 13483 7569,'0'-17'-1355,"0"7"1041,0-6 411,-8 14 0,-1-5-52,-9 7 0,6 0 0,1 0-43,-3 0 1,5 7-7,-3 5 0,8 4 0,-2 1 8,4 1 1,2-1-1,0 0 24,0 1 1,0-1-16,0 1 0,8-3 1,2-1-1,1-4-2,1-3 1,0-1 0,7-6 0,2 0-5,3 0 1,-1 0 0,-6 0 0,1 0 12,-1 0 1,1-2 0,-1-2-1,1-3 5,-1-3 1,1 4 0,-1-6-11,1-1 0,-7-3 1,-1-1-8,-2-1 1,-2 1 0,-6 0-10,0-1 1,0 1 0,0-1-8,0 1 0,-8 7 0,-4 2 0,-3 2-17,-3 1 0,1-1 0,-1 6 1,1 0-4,-1 0 0,1 0 0,-1 0 0,1 0-51,-1 0 1,1 2-1,0 2 1,1 3-272,4 3 350,-3-6 0,5 11 0,-7-5 0</inkml:trace>
  <inkml:trace contextRef="#ctx0" brushRef="#br4" timeOffset="64702">11824 13710 6492,'0'18'63,"-2"-7"1,-4 1-241,-5 1 0,1 1 0,-2 0-65,-1-3 242,-3-7 0,-1 12 0,-1-7 0</inkml:trace>
  <inkml:trace contextRef="#ctx0" brushRef="#br4" timeOffset="65121">12051 13343 6480,'0'-17'78,"0"7"1,2 2-94,4 8 1,-2 0 3,7 0 0,-7 2 32,2 4 0,-4-2 1,-2 8-1,0 1-18,0 3 1,0-5-1,0 1 1,-2 2-7,-4 1 0,4 3 1,-4-1-1,4 1-135,2-1 0,0 1 0,0-1-271,0 0 409,0 1 0,0-1 0,0 1 0</inkml:trace>
  <inkml:trace contextRef="#ctx0" brushRef="#br4" timeOffset="65359">12261 13588 7414,'15'2'-611,"-1"2"404,-3 1 1,-7 3 0,2-2 187,-4 6 0,-2 3 0,0 3-60,0-1 1,0-5 0,-2-2 78,-4-3 0,-3 7 0,-9-4 0</inkml:trace>
  <inkml:trace contextRef="#ctx0" brushRef="#br4" timeOffset="65959">12715 13396 7569,'-10'0'-646,"0"-6"532,4 0-2,4-7 0,-7 5 0,5-6 124,-2 3 1,0 5-74,6-6 1,2 6 11,4-5 1,-2 1 20,8-2 1,-7-1-1,7 7 42,2 2 0,1 2 0,3 2 37,-1 0 0,-5 0 1,-1 0-19,3 0 0,-4 8-31,1 3 0,-7 5 1,2 1-1,-4 1-11,-2-1 1,-2 1 0,-2-1 0,-4-1-16,-1-5 1,3 5 0,-6-4 0,-1 3 12,-3 3 0,1-7 1,1 1-1,2 0 10,-1-3 0,-3 5 0,-1-6 6,-1 1 1,7-5-1,1 4 5,2 0 1,-3-4-8,5 7 8,0 1 36,6 5 0,2-7 1,4-4 13,5-4 1,-1-2 0,2 0 0,-1-2 4,-1-4 1,5 4-1,-3-4-86,4 4 0,1 2 1,1 0-216,-1 0 0,1 0 239,-1 0 0,0 0 0,1 0 0</inkml:trace>
  <inkml:trace contextRef="#ctx0" brushRef="#br4" timeOffset="66200">13134 13518 7569,'17'0'-477,"-7"-8"263,-2 6-39,-1-5 0,-3 7 26,8 0-21,-8 0 248,4 0 0,-1 0 0,3 0 0</inkml:trace>
  <inkml:trace contextRef="#ctx0" brushRef="#br4" timeOffset="66393">13483 13483 7569,'10'-8'-101,"-4"-3"0,1 1 0,1 0 115,2 2 1,1-3 312,7 5-197,-1 0-1056,-7 6 575,-2 0 0,-6 0 202,4 0 1,-2 0 148,7 0 0,1 0 0,5 0 0</inkml:trace>
  <inkml:trace contextRef="#ctx0" brushRef="#br4" timeOffset="66557">13885 13448 7569,'9'0'-792,"-1"0"67,-8 0 725,8 0 0,-6 0 0,6 0 0</inkml:trace>
  <inkml:trace contextRef="#ctx0" brushRef="#br4" timeOffset="66709">14129 13483 6817,'18'0'0</inkml:trace>
  <inkml:trace contextRef="#ctx0" brushRef="#br4" timeOffset="71060">9327 9100 5844,'9'0'18,"1"0"-5,-4 0 0,-2 0-8,7 0 0,-5 0 1,6 0 22,1 0 1,-3 0 0,2 0-25,1 0 0,3 0 1,1 0-1,1 0-2,-1 0 0,1 0 1,-1 0 2,1 0 1,-1 0 0,1 0 0,-1 0-1,0 0 1,-5 0 0,0 0 7,1 0 0,3 0-15,1 0 0,1 0 1,-1 0 0,1 0 0,-1 0-22,1 0 0,-1 0 0,1 0 0,-1 0-50,1 0 0,-1 0 73,0 0 0,9 0 0,1 0 0</inkml:trace>
  <inkml:trace contextRef="#ctx0" brushRef="#br4" timeOffset="71416">9816 9117 7172,'0'-10'-581,"2"1"1,3 5 577,7-2 0,4 0 1,1 6-1,0 0 14,1 0 1,-1-2 0,1-2 0,1-2 0,5 3 0,3-5 0,8 2 0,0 2-19,-1 2 1,3 2 0,2 0-1,2 0 7,-2 0 0,5 0 0,1 0 0</inkml:trace>
  <inkml:trace contextRef="#ctx0" brushRef="#br4" timeOffset="73468">9117 9204 6089,'-10'8'-42,"3"-6"1,7 8 34,0-4 1,0-3 10,0 9 1,5-6 0,1 6 0,0-1 0,2-1 0,-6 5 0,4-3 0,-3 4-13,3 1 0,-2 0 1,6 3-1,-2 1 8,-5 3 0,5 1 0,0-4 0,0 4 1,0 2 1,-1-3 0,-3 3 0,2 0 12,-2 0 0,0-3 1,0 3-1,1 0 5,-1 0 1,-2-4-1,-2 5 1,0-1-3,0 0 1,0-4-1,0 4 1,0 0-12,0 1 1,0-5 0,0 6 0,0 0-8,0-2 0,0 6 0,2-6 0,2 3-9,2-1 0,0 0 1,-6 6-1,0 0 7,0 0 1,0-1-1,0 1 1,0 0-12,0 0 1,-2 0-1,-2 0 1,-2 0 6,2 0 1,-4 0 0,3 0 0,-1 0-3,-2 0 1,0 0 0,-3 0 0,3-2-2,0-4 1,6 4 0,-4-4 0,4 4 0,2 2 1,0-6 0,0-2 0,0 0 6,0 0 1,0-3 0,0 3 0,0 0 2,0 0 1,0-6 0,0 5 0,0-1 1,0 4 1,0-4 0,0 0 0,0-1-3,0-1 0,0 8 1,-2-2-1,-1 2-3,-3-2 0,0 2 0,6-5 1,-2-1 0,-4 0 1,4 4 0,-4-4 0,4 1 1,2-1 0,0 4 1,0-6-1,0-1 0,0-3 1,0 4 0,0 1 0,0-1-2,0 2 1,0-6-1,0 7 1,2-3 0,4 0 0,-4 2 0,4-3 0,-4 1-2,-2-2 1,0-1 0,0-1 0,0 3-1,0 1 0,0 0 0,2-3 1,2 1-1,2 2 1,-1 6 0,-5-3 0,0-1 0,0 0 0,2 4 0,2-4 0,2 2 0,-2 5 0,-2-5 0,-2 2 0,0 0 0,0-2 0,0 4 0,0-6 0,0 3 0,0 3 0,0 2 0,0 0 0,0-2-5,0-2 0,6 0 0,0 6 0,-3-2-8,-1-4 0,-2 4 0,0-4 0,0 2 6,0-2 0,0 2 0,0-6 1,0 3 0,0 3 1,0 2 0,0 1 0,0-1 3,0-3 1,0 8 0,0-5 0,0 0-4,0-2 1,0-1 0,0 4 0,0-1 1,0-3 0,2 1 0,2-8 0,2 0 6,-2 2 1,-2-5-1,-2 3 1,0-4-5,0-1 1,6 1 0,-1 3 0,-1 1 2,-2-2 1,0-1-1,2-3-2,2 1 0,2-1 0,-4 1-1,1-1 1,7 1 0,-6-1 0,2-5-1,-3-1 1,-1-1 0,8 2 0,-8-3 0,4-5-18,-1 2-46,-5 0 73,6-6 20,-8 0 0,6 2-20,0 4 0,1-4 3,-1 3 1,-2-1-19,8 2 0,-6-4 16,5 4 1,-5-4-1,6-2-4,1 0 1,3 0-1,1 0 1,1 0 2,-1 0 0,7 0 0,-1 0 0,-2 0-10,-1 0 0,-3 6 0,0-1 1,1-1-2,-1-2 0,1-2 0,1 0 1,3 0 4,1 0 1,2 0 0,-4 0 0,3 0-1,-3 0 1,6 0-1,0 0 1,3 0 1,-1 0 0,-6 0 1,6 0-1,0 0-5,-2 0 0,4 0 1,-5 0-1,-1 0-1,0 0 0,6 2 0,-4 2 1,0 2 0,-3-2 0,1-2 0,-2-2 0,1 0 11,1 0 0,-6 0 0,6 0 0,1 0 6,3 0 0,2 0 1,0 0-1,-2 0-13,2 0 1,2-2-1,2-2 1,0-2-7,0 2 0,-2 2 0,-2 2 0,-2 0 2,2 0 0,-4 0 0,0 0 0,-2 0-5,-3 0 1,3 0-1,-2 0 1,-1 0 8,-3 0 0,4 0 0,3 0 0,1 0-4,4 0 1,2 0 0,0 0-1,-2 0-11,-2 0 0,0 0 0,6 0 0,-2 0-8,-4 0 1,2 0-1,-6 0 1,3 0 15,3 0 1,-4 0 0,0-2-1,0-2 9,0-1 0,-3-1 1,3 6-1,-2-2-5,-4-4 0,1 4 0,-1-4 0,2 4 13,-1 2 1,-3 0 0,0 0 0,3 0-7,1 0 1,2 0 0,-3 0 0,3 0-3,2 0 1,-4 0 0,4 0 0,1 0-27,-1 0 1,-4 0 0,4 0-1,0-2 17,1-3 0,-5 3 0,4-4 1,0 4 0,0 2 0,-3 0 1,5 0-1,0 0-9,-2 0 1,6 0 0,-4 0 0,4 0-2,2 0 1,6 0-1,0 0 1,-3 0-21,-1 0 1,-2 0 0,0 0 0,0 0 22,0 0 1,0 0-1,0 0 1,0 0 15,0 0 1,-2 0 0,-2 0 0,-2 0-7,2 0 1,8 2-1,1 2 1,-1 1 3,-2-1 1,4-2 0,0-2 0,-1 0-18,3 0 0,-6 0 0,4 0 1,-5 0-10,-1 0 1,0 0 0,2 0 0,0 0 33,-2 0 0,4-6 0,-10 1 0,4 1 8,2 2 1,0 0 0,0-2 0,0-2-23,0 2 1,5 2 0,1 2-1,-2 0-8,-2 0 1,3-5-1,1-1 1,-2 2 0,-2 2 1,-2 2-1,2 0 1,2-2-67,1-4 74,1 4 0,-6-13 0,0 5 0</inkml:trace>
  <inkml:trace contextRef="#ctx0" brushRef="#br4" timeOffset="76200">11859 8733 7277,'17'0'-279,"-7"0"0,6 0 1,-5 0-1,5 0 1,1 0 263,1 0 0,-1 2 1,1 2 9,-1 1 5,1 1 1,1 0 0,2 2 0,3 0 6,-3-1 1,-2-1-1,-1-6 1,1 2 11,4 4 0,-1-4 0,7 4 0,0-4-12,-2-2 1,4 0 0,-6 0 0,3 0-6,3 0 1,2 0-1,2 0 1,-2 0-3,-4 0 1,4 0 0,-4 0 0,4 0-4,2 0 0,2 0 0,1 0 0,1 0-4,-6 0 0,6 0 1,-8 0-1,-2-2 6,-2-4 0,4 4 0,-3-4 12,-1 4-12,-2 2 1,-2 0-1,2 0 1,1-2 11,-1-4 0,0 4 1,-4-3-1,3 3 6,-3 2 0,4 0 1,1 0-1,-1 0-16,0 0 1,4 0 0,-6 0 0,-1 0-6,-3 0 1,4 0 0,1 0 0,-3 0 1,-2 0 0,-3 2-3,-4 3 1,3-1 3,-3 8 1,3 0 0,3 5 0,-9-5 0,-1-3 0,-2 1 0,0 0 0,2 1 0,-4 7 0,1-1 0,7 1 0,-6-1 0,-2 1 0,-2-1 0,3 1 0,1-1 4,-2 1 0,-2-1 0,0 1 0,2-1 15,2 1 1,0-1-1,-6 0 1,0 1-13,0-1 0,2 1 0,1-1 0,3 1-6,-2-1 0,-2 1 0,0 1 0,2 2-18,2 3 1,0-1 0,-5-6-1,3 1 15,2-1 1,0 1-1,-6-1 1,0 1-3,0-1 1,0 7-1,0-1 1,0-2 8,0-1 1,0 3 0,0 0 0,0 0 5,0 3 1,2-5 0,2 6 0,2-2-10,-3-3 0,-1 3 0,-2 0 1,0 0-4,0 1 0,0-1 1,0-4-1,0 3 2,0-3 1,0 4 0,-2-2 0,-1 1 6,-3 1 0,-2 0 0,4 4 0,-2-4 0,2 1 1,-3 1-1,-1 8 1,0-2-9,0-4 0,1 4 0,3-4 0,-2 4 2,2 2 1,0 0 0,0 0 0,-2-2-4,3-4 0,1 4 0,2-6 0,0 0-1,0-4 1,-2 3-1,-2-1 1,-2 0 4,2 0 0,2 1 1,2-5-1,0 4-1,0 2 0,0-3 1,0 5-1,0 0-2,0-2 0,0 6 0,0-6 0,0 2-1,0 0 1,0-5-1,0 3 1,2 0 0,4 0 0,-4-6 1,4 5-1,-4-3 22,-2 0 0,0 2 0,2-3-27,3 1 7,-3 0 1,8 1 0,-6-1 0,4-2-2,1-1 1,-3 3 0,4 0 0,0-1-16,-1-3 1,-3-1 0,4-1 0,0 0 2,-1 1 0,-5-1 0,4 1 18,0-1 1,-6 1-1,5-3 1,-1-1-5,0-2 1,2-1 0,-4 7 0,1-1-6,-1 1 1,4-7 0,-2 1 0,0 1-27,2 3 0,-5 1 1,7 1 28,-2-1 0,0-5 1,-4 0 5,1 1 0,3-3 0,-4 2 0,2 1 0,0-3 0,-4 1 0,3 3 1,3 2 0,6 1-34,-3 1 1,-5-1 0,4 0-9,-2 1 0,3-1 27,-5 1 0,2-1 10,-2 1 1,-4-1 0,3 1 0,-3-1 1,-2 1-5,0-1 1,0 1 0,2-1-15,4 0 0,-4 1 0,4-1 1,-4 1 1,4-6 0,0-1-3,-3 3 1,1-5-1,0 3 12,2 2 0,0 1 0,-4 3 6,4-1 0,-3-1 0,7-3 0,-2-1-16,-4 1 0,4 3 0,-3 1 2,-1 1 0,4-1 1,-2 1 10,-2-1 0,-2 1 0,-2-1 6,0 1 0,5-1 0,1 1 0,0-3 5,2-3 1,-6 3 0,6-3-1,-3 3-13,1 3 1,6-1 0,-4 1-1,-1-1-13,1 1 0,-2-1 0,-6 1 0,0-1 9,0 1 1,0-1 0,0 1 1,0-1 1,0 1-1,0-1 5,0 0 1,0 1 0,0-1-1,0 1 2,0-1 0,0 1 0,0-1-4,0 1 1,0-1-1,0 1 1,0-1 0,0 1 0,0-1 0,0 0 0,0-5 1,0 0 1,0 1 1,0-3 0,0 2-2,0 1 0,2 3 0,4 1 0,-2 1-2,7-1 1,-7 1-1,2-1 0,-4 1 1,-2-1 0,0-5 0,0-1 5,0 3 1,0-4 0,0 1-5,0 3 1,0 1-12,0 3 0,0-7 1,2 1 8,4 2 0,-4-5 0,3 3 6,-3 2 0,0-7 1,2 1 13,2 0 0,0-4-8,-6 7 1,0-5-18,0 6 0,2-6-5,4 5 1,-3 1-14,9 5 0,-8-5 21,2 0 1,-4-6 2,-2 5 0,0-5 4,0 6 10,8-8 1,-5 5 33,9-3-33,-8-4 1,10 8-13,-9-4 1,7-3-6,-6 9-1,7-8 1,-9 10 94,8-9-69,-8 1 1,4-4-17,-8 4 1,0-2-13,0 7 0,0-5 5,0 6 0,1-2 0,3 3 9,2-1 1,6-6 0,-4 3 22,1-1 1,-5 0 68,2-2 110,-4-4-121,-2 5-161,-8 1 1,-2-4 0,-7 6 0,0-1 70,-1 1 0,1 2 0,-1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4.402"/>
    </inkml:context>
    <inkml:brush xml:id="br0">
      <inkml:brushProperty name="width" value="0.08571" units="cm"/>
      <inkml:brushProperty name="height" value="0.08571" units="cm"/>
    </inkml:brush>
  </inkml:definitions>
  <inkml:trace contextRef="#ctx0" brushRef="#br0">227 106 7569,'0'-18'-551,"6"7"201,0-1 0,-2 8 283,-10-2 1,-4 4-1,-7 2 83,-1 0 0,1 0 1,0 2 278,-1 4-275,1-4 0,-1 8 0,1-6 0,1 3 21,4 3 1,-3-4-1,5 6 1,-1 1-32,-1 3 1,8 1 0,-2 1-15,4-1 0,2 1 1,0-1 9,0 0 0,8 1 0,4-3-64,3-3 0,3-2 0,-1-6 0,3 2-101,3-3 0,-4-1 0,7-2 159,-1 0 0,2 0 0,8 0 0</inkml:trace>
  <inkml:trace contextRef="#ctx0" brushRef="#br0" timeOffset="321">804 36 7569,'9'-8'-1047,"-1"-2"901,-8 1 143,0 1 1,-8 8 0,-3 0-5,-5 0 1,-1 0 0,-1 0 0,1 2 25,-1 4 0,1-4 1,-1 4-1,1-3 52,0 3 0,-7-2 1,1 8-1,2-1-42,1-1 1,3 6 0,-1-5 0,1 5-18,-1 1 0,3 1 0,1-1 0,5 1-33,1-1 1,2 1-11,6-1 1,2-1-1,4-5 1,5-5 8,5-4 0,1 4 0,3 0 1,1-3-126,2-1 1,8-2 0,-1 0 146,3 0 0,1 0 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9.330"/>
    </inkml:context>
    <inkml:brush xml:id="br0">
      <inkml:brushProperty name="width" value="0.08571" units="cm"/>
      <inkml:brushProperty name="height" value="0.08571" units="cm"/>
    </inkml:brush>
  </inkml:definitions>
  <inkml:trace contextRef="#ctx0" brushRef="#br0">18 158 7510,'6'11'-82,"-1"1"1,1-6 0,-6 6 1,0 1 1,0 3 0,0 1 0,0 1 63,0-1 1,0 0 0,0 1 0,0-1 41,0 1 0,0-6 0,0-1-166,0 3 1,0-5-1,2 1-99,4-2 239,-4-2 0,13-22 0,-5-3 0</inkml:trace>
  <inkml:trace contextRef="#ctx0" brushRef="#br0" timeOffset="125">53 105 6972,'0'-17'0,"-2"-1"0,-4 1 0,-4 0 0,-1 1-765,-1 4 781,8 5-16,-4 7 0,16 0 0,2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8.512"/>
    </inkml:context>
    <inkml:brush xml:id="br0">
      <inkml:brushProperty name="width" value="0.08571" units="cm"/>
      <inkml:brushProperty name="height" value="0.08571" units="cm"/>
    </inkml:brush>
  </inkml:definitions>
  <inkml:trace contextRef="#ctx0" brushRef="#br0">175 315 7477,'10'-8'0,"-4"-4"-298,-4-3 357,-2 5 1,2 4-109,3 12 1,-3 4 0,6 7-1,-2 3 63,0 3 0,5-4 1,-3 7-1,2-1-102,3 4 1,-5-2-1,-2 0 1,-2 1-3,2-1 0,-4-4 1,3 4-1,-3-2-45,-2-3 0,-2-3 1,-1-1-1,-5-1 135,-2 0 0,-2 1 0,-5-1 0</inkml:trace>
  <inkml:trace contextRef="#ctx0" brushRef="#br0" timeOffset="475">35 437 7615,'-5'-23'0,"-1"-1"0,0 3 0,0 2-32,0 1 1,0-1-1,6-2 1,0-3-208,0 3 0,2 0 0,4-1 0,4-1 201,0 2 0,11 1 0,-2 3 0,7-1 89,5 1 0,2-1 1,4 1-1,1 1-67,3 5 0,6-3 0,-5 8 225,3 2-192,2 2 1,5 2-1,-2 0 6,-3 0-17,3 0 1,-7 6 0,6 2-1,-5 2-6,-1 3 1,4 5-1,-7 3 1,-1 4-15,-2 3 0,-2-5 0,-2 6 6,-4 2 7,-4-6 0,-3 8 0,-3-4 0,-4 4 6,1 2 0,-8 0 0,-2 0 1,-4-2 8,-2-4 0,0 4 1,0-4-1,-2 4 20,-4 2 0,-4-2 1,-7-2-7,-1-2 1,-5-5 0,-2 3 0,-3-2-1,-3-4-7,-2-1 0,-3 3 0,-3 0 1,-4-1-2,-2-3 0,1-3 0,-5-3 0,5-3 16,1-2 0,-4-1 0,5-3 0,-1 2-19,0-2 1,3-2 0,3-4-1,0-2-38,2-2 0,-4-5 0,12 3 0,0 0-35,3 0 1,5-5 0,4 1-145,3-3 1,4-3 0,8 1 0,2-1-311,4 1 510,4 7 0,7-13 0,1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7.480"/>
    </inkml:context>
    <inkml:brush xml:id="br0">
      <inkml:brushProperty name="width" value="0.08571" units="cm"/>
      <inkml:brushProperty name="height" value="0.08571" units="cm"/>
    </inkml:brush>
  </inkml:definitions>
  <inkml:trace contextRef="#ctx0" brushRef="#br0">105 122 7569,'16'-11'0,"-5"-1"-36,5 8-297,-14-11 0,4 7 331,-12-4 0,-4 4 1,-7 10-1,-1 2 47,1 2 1,-1 6 0,1-4 0,1 1-17,5 5 0,1 1 0,6 3 0,-2-1-23,2 1 1,2-7 0,4 1-5,4 2 0,4 1 0,7 1 0,1-5-20,-1-5 0,1-2 0,-1 0 1,1 2-9,-1-2 0,2-2 1,3-2-1,1-2 14,-2-4 1,5 2 0,-1-8 0,0-1-10,0-3 1,-1 4-1,-7 1 1,-1-3 41,-5-1 1,3-3 0,-8 1 3,-3-1 0,-1 7 0,-4 1 1,-3 2-16,-7 4 0,-4-3 1,-3 1-1,-2 2-81,-3 2 1,-5 2-1,6 0 1,2 0-110,1 0 0,3 0 0,1 2 0,3 2 180,1 2 0,0 7 0,-5-3 0</inkml:trace>
  <inkml:trace contextRef="#ctx0" brushRef="#br0" timeOffset="447">577 52 7569,'9'-1'0,"-1"-3"-383,0-2 322,-6 0 0,7 6-97,-3 0 0,-2 0 149,8 0 1,-8 8 0,3 1 0,-1 3 63,0 0 0,0-1 0,-6 7-26,0-1 0,2 1 0,2-1 42,2 1 1,-1-1 111,-5 1-338,0-1 29,0-7 0,0-4 107,0-12 1,2-4 0,2-7-1,2-1 11,-2 1 0,4-1 0,-1 1 1,3 1-3,4 5 0,-1-5 1,3 4-1,-1-3 2,5-3 1,1 7-1,-2 1 1,3 0 19,1 1 0,2 5 0,-3-2 0,1 4 2,-2 2 0,5 0 0,-1 0 0,0 0 18,0 0 0,-1 8 0,-5 4 0,2 1 1,3-1 0,-7 3 1,-5-3-1,-1 3-56,-1 3 1,4 5-1,-9 0 1,-1-1-285,-2-3 0,-2-1 307,0-1 0,-8 8 0,-1 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4.562"/>
    </inkml:context>
    <inkml:brush xml:id="br0">
      <inkml:brushProperty name="width" value="0.08571" units="cm"/>
      <inkml:brushProperty name="height" value="0.08571" units="cm"/>
    </inkml:brush>
  </inkml:definitions>
  <inkml:trace contextRef="#ctx0" brushRef="#br0">1 157 7558,'0'-17'-531,"0"7"2,0 2 597,0 8 1,0 2 0,2 4 7,3 6 1,-3 3 0,4 3 0,-4 1 14,-2 5 1,0 1 0,0 8 0,0 0-61,0 4 1,0 7 0,0-1 0,0 0-35,0-1 1,0 7 0,0-5-24,0 1 1,0 4 0,0-9 0,0-1-1,0-2 40,0-2 1,0 0-1,0-2-251,0-4 138,0-4 1,0-7 0,0-1 0,0 1-191,0-1 1,0-5 288,0-1 0,8-15 0,2 3 0</inkml:trace>
  <inkml:trace contextRef="#ctx0" brushRef="#br0" timeOffset="525">70 122 7569,'16'-7'0,"-2"-5"-44,-3-3 1,-1 3 15,2 0 0,3 3-141,-3-3 1,3 2-1,3 6 1,-1-2 98,1 3 1,-1-5-1,3 2 1,1 2 102,2 2 1,6 2 0,-4 0 0,1 0-8,-1 0 1,4 0 0,-4 0 0,0 0-29,1 0 1,5 6-1,-4 2 1,2 1-4,0 5 0,-8 2 0,3 1 0,-5 1-2,-1-1 1,-1 0 0,1 1 0,-3 1 12,-3 5 0,-3-3 0,-5 6 0,2-2-2,-2-3 0,-2 3 1,-4 0-1,-2 0 14,-2 1 1,-7-1 0,1-4 0,-3 2 34,-3-1 1,1-3-1,-1-1 1,1-1-27,-1 1 0,-5-3 1,0-1-1,-1-3 2,-1 3 0,4-4 1,-8-1-1,-2-1-2,-2-4 0,4 4 0,-1-2 1,1-3-22,2-1 1,-4 4 0,8 0 0,2-2-73,1-2 1,-3 4 0,0-1-94,1-1 1,3 4-1,3 0-189,5 2 0,3-5 348,8 7 0,0 0 0,0 5 0</inkml:trace>
  <inkml:trace contextRef="#ctx0" brushRef="#br0" timeOffset="1105">1118 838 7569,'-17'0'-249,"-1"0"106,1 0 1,-1 0 0,1 0 0,0 0 0,-1 0 158,1 0 1,-1 2 0,1 2 47,-1 2 0,3 8 0,1-3-12,2 5 1,3 1 0,-3 1 0,6-1-19,4 1 0,2-1 0,0 1 0,0-1 0,0 1 1,2-7 0,4 1-24,6 1 0,3 1 0,5 0 35,3-3-44,-4-7 1,7 4-1,-7-6 1,2 2-6,3 2 0,7-1 1,-4-7-1,0-1 0,-4-3 0,3-8 1,-1 3-1,0-5 7,0-1 1,-2-1 0,-3 1 0,-1-1-2,-1 1 0,3-7 0,-11 1 0,0 2 6,-5 1 1,-3 3-1,-2-1 1,0 1 60,0-1 1,-6 7 0,-1 1-1,-3 2-80,-4 5 1,-7 1 0,-2 2 0,1 0-111,3 0 1,-4 0 0,-1 0 0,3 2-9,2 3 0,1-1 1,1 6-1,1 0-99,5-1 1,-3-3-1,8 6 227,2 1 0,2-5 0,10 8 0,2-7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5.898"/>
    </inkml:context>
    <inkml:brush xml:id="br0">
      <inkml:brushProperty name="width" value="0.08571" units="cm"/>
      <inkml:brushProperty name="height" value="0.08571" units="cm"/>
    </inkml:brush>
  </inkml:definitions>
  <inkml:trace contextRef="#ctx0" brushRef="#br0">36 1 7569,'9'10'-305,"7"5"1,-12-7 0,5 5 370,-1-1 1,-2 0 0,-6 5-91,0 1 0,0-1 1,0 1 0,0-1 0,-8 0 1,-3-1 22,-5-4 0,-9 3 0,-2-5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8.452"/>
    </inkml:context>
    <inkml:brush xml:id="br0">
      <inkml:brushProperty name="width" value="0.08571" units="cm"/>
      <inkml:brushProperty name="height" value="0.08571" units="cm"/>
    </inkml:brush>
  </inkml:definitions>
  <inkml:trace contextRef="#ctx0" brushRef="#br0">0 0 7569,'18'0'-181,"-7"0"1,1 0-54,2 0 1,1 0 0,3 0 0,-1 0 266,0 0 0,1 0 0,-1 0 0,1 0-33,-1 0 0,-5 0 0,0 0 0,1 0-13,3 0 1,-5 0 0,1 0-2,2 0 1,-5 0-1,1 2 36,-2 4-22,5-4 0,-3 6 0,8-8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8.647"/>
    </inkml:context>
    <inkml:brush xml:id="br0">
      <inkml:brushProperty name="width" value="0.08571" units="cm"/>
      <inkml:brushProperty name="height" value="0.08571" units="cm"/>
    </inkml:brush>
  </inkml:definitions>
  <inkml:trace contextRef="#ctx0" brushRef="#br0">0 0 7266,'0'18'-133,"0"-9"1,2 5 0,4-8 94,5-2 1,5 3 0,3-1 0,3-2-22,1-2 0,2 4 0,-3 0 0,3-2 59,2-3 0,-6 7 0,5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9.469"/>
    </inkml:context>
    <inkml:brush xml:id="br0">
      <inkml:brushProperty name="width" value="0.08571" units="cm"/>
      <inkml:brushProperty name="height" value="0.08571" units="cm"/>
    </inkml:brush>
  </inkml:definitions>
  <inkml:trace contextRef="#ctx0" brushRef="#br0">122 123 6594,'12'0'10,"0"0"1,-6 2 0,5 2-79,3 2 1,-4-1 48,1-5 0,-5 0 3,6 0 0,-1 0 14,7 0 0,-3-2 0,-1-3-19,-3-7 0,-5 2 0,4-1 18,-2-3 1,-2 4 0,-4 1-1,1-1 12,3 0 1,0 4 3,-6-5-1,-2 7-24,-4-2 1,2 2 0,-7 0-6,-3-1 0,4-1 0,-1 6 26,-3 0 0,-1 0 0,-1 2 0,3 2 66,1 1 0,0 1 1,-3-4-37,3 4 1,-3-2 0,3 7 0,-4 3-13,-1 2 0,1 1 0,3 0 1,3 1-2,2-1 0,-3 1 0,3-1 0,0 1 8,1-1 1,1 1-1,4-3 1,-2-1-7,-2-3 0,0 1 0,6 6 5,0-1 1,0-5 0,2-1 7,4 3 0,-2-4 0,8-1 0,1-1 33,3-4 1,1-2 0,1-2-1,-1 0-44,0 0 0,3 0 0,1 0 0,3 0-45,-3 0 1,4 0 0,-2 0 0,1 0-199,1 0 0,-6 0 1,5-2-1,-5-2-508,-2-2 721,1-7 0,-1 3 0,1-7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0.019"/>
    </inkml:context>
    <inkml:brush xml:id="br0">
      <inkml:brushProperty name="width" value="0.08571" units="cm"/>
      <inkml:brushProperty name="height" value="0.08571" units="cm"/>
    </inkml:brush>
  </inkml:definitions>
  <inkml:trace contextRef="#ctx0" brushRef="#br0">105 297 7569,'-9'0'-848,"-1"0"1,4 0 778,-5 0 1,1 0 68,-2 0 0,8 0 0,-11 0 0,11 0 339,-8 0-246,8 0 46,-3 0 177,7 0-8,0 0-283,7 8 1,3-6 0,8 4-1,-1-5 69,1-1-158,-1 0 109,0 0 0,1 0 0,7 0-191,-5 0 1,11 0 44,-8 0-195,8 0 172,-4 0 0,6-5-19,-4-1-82,4 0 225,-13-2 0,13-1 0,-6-9 0</inkml:trace>
  <inkml:trace contextRef="#ctx0" brushRef="#br0" timeOffset="330">664 0 6664,'12'0'-270,"0"0"1,-7 0 585,7 0 0,0 2 0,5 4-324,1 6 1,-1 3 0,1 3-1,-1-1 12,1 0 0,-1 1 0,0-1 0,-1 1-18,-4-1 0,3 3 0,-3 1 0,3 2 17,3-1 0,-1-3 1,1-1-1,-3-1-162,-3 0 0,1 1 1,-5-1-112,2 1 0,-4-3 270,5-3 0,-7 4 0,4-7 0</inkml:trace>
  <inkml:trace contextRef="#ctx0" brushRef="#br0" timeOffset="570">944 245 7569,'-12'0'-24,"0"0"-44,-1 0 1,3 5 0,0 3 0,1 2-21,-1 3 0,-2-3 0,-5 2 0,0 1 103,-1 3 1,1 1 0,-3 1 0,-1-1-64,-2 1 0,-1-1 0,7 1 0,-1-1-221,1 1 1,1-1 268,5 1 0,-5-1 0,6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6.901"/>
    </inkml:context>
    <inkml:brush xml:id="br0">
      <inkml:brushProperty name="width" value="0.08571" units="cm"/>
      <inkml:brushProperty name="height" value="0.08571" units="cm"/>
    </inkml:brush>
  </inkml:definitions>
  <inkml:trace contextRef="#ctx0" brushRef="#br0">36 402 6597,'0'-11'-111,"0"-1"1,2 6 26,4-5 1,-2 7 0,7-2 93,3 4 0,1 2 42,3 0 1,-1 0-1,1 0 19,-1 0 0,1 0 0,-1 0-23,1 0 0,-7 0 1,1 2-1,1 4-5,3 5 1,1-1 0,1 2 0,-3 1-20,-3 3 0,7 1 0,-3 1 0,-1-1-21,1 1 0,3 5 0,-7 0 0,4-1-41,1-3 0,-5-1 0,-3-1 1,1 1-113,0-1 0,-4-1 1,3-3-43,-1-1 0,-2-6 192,-6 5 0,0-7 0,0 4 0,0-8 0</inkml:trace>
  <inkml:trace contextRef="#ctx0" brushRef="#br0" timeOffset="297">228 507 6584,'-8'18'71,"-1"-3"0,-7-1 0,2-3-7,3 3 0,-1 4 0,-5 3-57,-1 2 0,1 0 1,-1-5-1,1-1-50,-1 1 0,7-1 0,1 1 0,2-1-240,4 1 0,-3-1 283,1 1 0,0-1 0,6 1 0</inkml:trace>
  <inkml:trace contextRef="#ctx0" brushRef="#br0" timeOffset="902">438 1 7113,'11'0'-1231,"1"0"1417,1 0 0,-3 0-48,2 0 1,-1 0 0,7 0-163,-1 0 0,-5 0 0,0 0 0,1 0 32,3 0 1,3 0 0,2 0 0,3 0 50,-3 0 1,-1 0-1,-3 0 1,0 2-23,1 4 0,5-3 0,2 7 1,1 0-24,-1 0 1,-2 3-1,-3 8 1,-1 3-6,-2-3 0,5 4 0,-11 1 0,5 1-15,1 4 1,-7 0 0,-2 0 0,-2-2 3,0 2 1,-1 2-1,-5 0 1,0-2 0,0-2 0,0-2 0,0 4 0,0-3 7,0-3 1,-5 4 0,-1-6 0,0-1 10,-2-3 0,4 4 0,-7 0-19,-3-1 1,-2-3 0,1-1-61,3-1 1,-3-1 0,3-3 0,-3-3 0,-3 0-265,1-1 326,-1-5 0,-7 12 0,-2-7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3.369"/>
    </inkml:context>
    <inkml:brush xml:id="br0">
      <inkml:brushProperty name="width" value="0.08571" units="cm"/>
      <inkml:brushProperty name="height" value="0.08571" units="cm"/>
    </inkml:brush>
  </inkml:definitions>
  <inkml:trace contextRef="#ctx0" brushRef="#br0">350 105 7569,'9'-11'-482,"-3"-1"1,2 0 432,-2-5 0,0-1 158,-6 1 1,-2 7-119,-4 4 0,-4 4 0,-7 2 1,-1 0-12,1 0 1,-7 0 0,1 0-1,2 0 42,1 0 0,3 2 0,-1 2 0,1 2-4,0-2 0,5 6 0,2 1-3,2 5 1,3-5-1,5 1 1,0 2 1,0 1 1,2-3-1,1-1 1,5 1 3,2-2 0,2 3 1,5-5-1,0 0-15,1 0 1,-1 3 0,1-3 0,1 0-17,5 0 0,-7-1 0,2-3 0,-5 4-5,0 2 1,1-4-82,3 5 1,-9-5 3,-3 6 0,-4-1 69,-2 7 0,-8-9 0,-3-3 1,-5-2-54,-1 2 0,-1-4 1,1 4-1,-1-4-51,1-2 0,-7 5 0,1 1 127,2-2 0,1-2 0,3-2 0</inkml:trace>
  <inkml:trace contextRef="#ctx0" brushRef="#br0" timeOffset="237">297 158 7438,'10'-8'-515,"-2"6"358,-16-6 1,-2 10 171,-7 4 0,1 4 0,3 5 0,1-1-54,-2-3 1,5 1 0,-3 3 0,-1-1 13,-3-2 1,-1-1-1,-1 5 1,1-3-28,-1-1 0,1-2 0,-1 3 0,1-3-40,-1-2 1,7 3 0,1-3 91,2 2 0,2-6 0,6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4.377"/>
    </inkml:context>
    <inkml:brush xml:id="br0">
      <inkml:brushProperty name="width" value="0.08571" units="cm"/>
      <inkml:brushProperty name="height" value="0.08571" units="cm"/>
    </inkml:brush>
  </inkml:definitions>
  <inkml:trace contextRef="#ctx0" brushRef="#br0">577 18 7569,'11'0'-1430,"1"0"1795,-8-8-277,4 6 0,-8-6-184,0 8 1,-2 0 0,-4 0 112,-6 0 1,3 0-1,-3 0 1,0 2 42,3 4 1,-7-4-1,4 6 1,-3-2 25,-3 0 0,-5 7 0,0-3 1,0 1 0,-3 1 0,1 6 1,-6 7 3,2 2 0,0-4 10,-6 6-39,0 0-284,8 6 290,-6 0-75,13 0 83,-5 0-35,0 8 0,8-6 54,-1 4-44,1-5 8,15-1-175,-14 0 60,14 0 0,-6-6 52,8 0 1,2-1-88,4 1 0,-2 2 2,8-8 0,-1 6 1,9-6-1,1-1 173,2-3 0,6-1-225,-5-1 0,7-5 1,-4-3-1,2-1 1,-2-4 140,-2-2 0,7-10 0,-5-1 0</inkml:trace>
  <inkml:trace contextRef="#ctx0" brushRef="#br0" timeOffset="1197">594 420 7569,'-2'9'-911,"-4"-3"495,5-4 336,-7-2 1,6 0 185,-4 0 1,2 0-8,-8 0-58,9 0-8,-5 0 57,8 0 14,0 0-56,-8 0 71,6 0 20,-6 0-122,8-8 0,2 1 0,2-7-28,2 2 0,8 3 0,-3-5 0,5 4 46,1 3-22,-7-7 0,11 12-10,-3-4 1,3-2 17,-3 3 0,-1-3-24,0 2 1,1 4 1,-1-4 1,1 4 14,-1 2 1,-5 0-52,0 0 1,-1 0-142,7 0 177,-1 0 1,1 8-26,-1-6 0,-1 8 0,-3-6 0,-1 1 0,-1 1-30,-1 2 0,-2-4 27,-8 8 1,0-7-22,0 7 89,0-8 0,-2 9 1,-4-5-1,-5 0-8,-5 0 0,-1 0 0,-1-5 0,1 3-38,-1-2 0,1 4 0,-1-2 9,1-2 0,5-2-33,0-2 19,9 0 1,-3 0-148,12 0-5,3 0 148,9-8-8,-1 6 6,1-6-15,-1 0 56,1 6 1,-1-11 28,1 7-83,-1-8 11,0 12-7,1-13 5,-1 13 0,1-14 186,-1 14 13,1-13-176,-1 13 31,-7-13-18,6 5 1,-7-2 16,9 1-65,-1-1-5,-7 2 53,5-5-7,-5 5-5,0-8 1,-2 7 0,-8-1 43,0 8 0,5-5 39,1 3 0,0 2-38,-6-8 0,-2 8-48,-4-1 0,2 5 0,-7 3 13,-3 3 1,4 2 0,1-2 16,1 5-7,-6-3 0,7 8 0,-5-5 2,6 5 1,-2-4 0,3-1-1,1 3 36,2 1 0,2-3 0,0 0 40,0 1-72,8 3 1,-5-5-1,9 1 1,2 0 23,1-3 1,-3 5 0,-3-6-8,-1 1 1,6-5-6,-3 2 1,-1-4 0,2-2 0,1 0 1,-3 0 0,2 0-25,1 0 0,-3 0 0,2 0-23,1 0 0,-3 0-136,2 0-180,-9-8-357,5 6 317,-8-5 1,2 7 361,4 0 0,-4 0 0,6 0 0,-8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33.494"/>
    </inkml:context>
    <inkml:brush xml:id="br0">
      <inkml:brushProperty name="width" value="0.08571" units="cm"/>
      <inkml:brushProperty name="height" value="0.08571" units="cm"/>
    </inkml:brush>
  </inkml:definitions>
  <inkml:trace contextRef="#ctx0" brushRef="#br0">193 52 6263,'-10'0'819,"2"0"-687,8 0 1,0 8-69,0 4 1,-6 3 0,1 5 0,-1 1 0,0 2-17,0-1 0,0 3 0,6-2 1,0 1-94,0 1 1,0-4 0,0 6-13,0-2 0,0 1 0,0-5 0,0 2 0,2-1-9,4-3 0,-4-1 1,4-1-139,-4 0 1,4 1 0,-1-1-33,-1 1 1,-4-8 235,-6-5 0,-3 5 0,-9 0 0</inkml:trace>
  <inkml:trace contextRef="#ctx0" brushRef="#br0" timeOffset="398">1 227 7340,'5'-17'-324,"1"-1"0,6 1 0,-4-1 544,1 1 1,-3-1-1,6 1-334,1-1 1,-3 3 0,2 1 0,1 5 115,3 1 1,1-4 0,1 6-1,-3 0 79,-3-1 1,11 5-56,1-4 1,5 4-1,0 2 1,-6 0 4,-4 0 1,-1 0 0,-1 0-1,1 0-22,-1 0 23,1 0 1,-1 8-1,1-6-42,-1 13 0,-5-5 0,-3 7 0,-1 1-112,-4-1 136,-2 1-23,6-1 1,-6 1-1,4-1 1,-4 1 0,-2-1 27,0 1 0,-8-1 1,-4-1 8,-3-5 0,-3 3 1,-1-8-1,-3-1-17,-1 3 1,-6-6-1,4 4 1,-2-4-55,-4-2 0,3 6 1,1 0-1,2-3-114,4-1 1,1-2 0,5-2-69,3-3 1,4 1 224,8-8 0,0 0 0,0-5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4.327"/>
    </inkml:context>
    <inkml:brush xml:id="br0">
      <inkml:brushProperty name="width" value="0.08571" units="cm"/>
      <inkml:brushProperty name="height" value="0.08571" units="cm"/>
    </inkml:brush>
  </inkml:definitions>
  <inkml:trace contextRef="#ctx0" brushRef="#br0">0 243 6301,'18'-7'22,"-1"5"0,1-4-8,-1 4 1,0-4-1,1 0 1,-1 2 26,1 2 0,-1 2 1,1 0-1,-1 0-20,1 0 1,-7 0-1,1 0 1,2 0-24,1 0 1,-3 0 0,-3 2-1,1 2-61,0 2 1,-6 8 18,2-3 0,-5 5 1,-1 1 29,0 1 1,-1-3 0,-3-1 0,-4-3 3,-2 3 0,4-4 1,-5-1-1,-3-1 18,-1-4 1,3 4 0,0-2 2,-1-2 0,3-3-8,-2-1 0,9-1-18,-3-5 0,6-2 0,4-6 0,3 3 9,3-3 0,2 1 0,3-1 1,-1 2-17,-3-1 1,1-3 0,6-1 0,-1-1-3,0 1 0,-1-1 0,-2 1 0,-3-1 21,3 1 0,1 0 0,1-1-5,-4 1 1,1-1 0,-5 1 50,2-1 0,-7 7 0,5 1 63,0 2 1,-6 0 109,4 3-168,-4 3 0,-2-4-2,0 12 1,-6 3 0,0 11 0,0 1 0,-2 2 1,6 3 0,-3-5-1,3 2 11,2-1 0,0 3 0,0-2 1,0-2-25,0-1 0,0 3 0,0 0 0,2-3-55,3-7 0,5 3 0,8-5 0,-3 5 18,-3 1 0,9-7 0,-3-2 0,1-2-151,0 0 1,1-1-1,1-3 154,2 4 0,9-4 0,-5 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6.399"/>
    </inkml:context>
    <inkml:brush xml:id="br0">
      <inkml:brushProperty name="width" value="0.08571" units="cm"/>
      <inkml:brushProperty name="height" value="0.08571" units="cm"/>
    </inkml:brush>
  </inkml:definitions>
  <inkml:trace contextRef="#ctx0" brushRef="#br0">53 1 7569,'-8'17'-39,"6"0"0,-6-1-76,1-4 0,5-3 219,-4-3-96,4-4 0,2 8-509,0-4 501,-8-4 0,6-2 0,-5-10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6.934"/>
    </inkml:context>
    <inkml:brush xml:id="br0">
      <inkml:brushProperty name="width" value="0.08571" units="cm"/>
      <inkml:brushProperty name="height" value="0.08571" units="cm"/>
    </inkml:brush>
  </inkml:definitions>
  <inkml:trace contextRef="#ctx0" brushRef="#br0">36 1 7534,'17'0'-277,"-7"1"149,-4 5 1,-4 4 0,-2 7 0,0 1 84,0-1 0,0 1 1,-2-1-1,-2 3-173,-2 3 0,-5-9 216,5 3 0,-16-3 0,3 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7.994"/>
    </inkml:context>
    <inkml:brush xml:id="br0">
      <inkml:brushProperty name="width" value="0.08571" units="cm"/>
      <inkml:brushProperty name="height" value="0.08571" units="cm"/>
    </inkml:brush>
  </inkml:definitions>
  <inkml:trace contextRef="#ctx0" brushRef="#br0">0 1 7399,'12'6'-113,"-1"0"0,-5-1 0,6-3 87,1 4 1,-3-4-24,2 4 0,-1-4 0,7-2 9,-1 0 1,1 0-63,-1 0 54,1 0 1,-7 0-1,1 0 44,2 0 4,1 0 0,3 8 0,-1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8.181"/>
    </inkml:context>
    <inkml:brush xml:id="br0">
      <inkml:brushProperty name="width" value="0.08571" units="cm"/>
      <inkml:brushProperty name="height" value="0.08571" units="cm"/>
    </inkml:brush>
  </inkml:definitions>
  <inkml:trace contextRef="#ctx0" brushRef="#br0">0 0 7266,'0'18'-568,"0"-9"643,0 7 1,8-12-51,4 7 0,3-7 1,3 2-1,-1-4-150,1-2 0,1 0 0,2 0 0,3 0 125,-3 0 0,6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8.641"/>
    </inkml:context>
    <inkml:brush xml:id="br0">
      <inkml:brushProperty name="width" value="0.08571" units="cm"/>
      <inkml:brushProperty name="height" value="0.08571" units="cm"/>
    </inkml:brush>
  </inkml:definitions>
  <inkml:trace contextRef="#ctx0" brushRef="#br0">88 1 7569,'9'7'-275,"-1"-5"0,-10 6 148,-4-8 0,3 0 1,-7 2-1,0 2 182,0 2 0,-1 7 1,-5-1 0,5 3 1,-3-3 0,8 0 0,2 1-33,2 3 0,2-5 0,0 1 0,0 2 29,0 1 0,2 3-38,4-1 0,4-1 1,5-3-1,-1-3-58,-2-2 0,-1-2 1,9-6-1,1 0 2,2 0 1,1 0 0,-5 0 0,2 0 10,3 0 1,1-6 0,-4-2 0,2-2 49,-1-3 0,-1-3 1,-1-1-1,-1-1 41,-4 1 0,-7-1 0,2 1-4,-2-1 0,-2 1 1,-8-1-35,-4 1 0,-4 5 1,-7 3-1,-1 1-65,1 4 0,-3 2 1,-1 2-1,-2 0-38,1 0 1,-3 0 0,2 2 0,1 2-105,3 2 0,7 5 0,1-3 184,-3 2 0,6 1 0,1 7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8.836"/>
    </inkml:context>
    <inkml:brush xml:id="br0">
      <inkml:brushProperty name="width" value="0.08571" units="cm"/>
      <inkml:brushProperty name="height" value="0.08571" units="cm"/>
    </inkml:brush>
  </inkml:definitions>
  <inkml:trace contextRef="#ctx0" brushRef="#br0">35 1 7569,'26'17'-25,"-7"-1"0,4-3-53,-3-1 0,-9 0 0,1 3 0,0-1 0,-3-3 0,-3 3 1,-4 1 0,-2 3 0,0-1 19,0 1 0,-8-1 0,-5 1 0,-7-1-388,-3 1 446,-8-9 0,-4 15 0,-10-5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50.724"/>
    </inkml:context>
    <inkml:brush xml:id="br0">
      <inkml:brushProperty name="width" value="0.08571" units="cm"/>
      <inkml:brushProperty name="height" value="0.08571" units="cm"/>
    </inkml:brush>
  </inkml:definitions>
  <inkml:trace contextRef="#ctx0" brushRef="#br0">0 18 7569,'24'0'0,"-1"0"9,-2 0 1,-1 0 0,-3 0 0,1 0-238,-1 0 1,1 0-1,-1 0 1,1 0 171,-1 0 1,0 0 0,1 0 0,-1 0-79,1 0 1,-1 0 0,1 0 0,-1 0 95,1 0 0,-1 0 38,1 0 0,-1-8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2.269"/>
    </inkml:context>
    <inkml:brush xml:id="br0">
      <inkml:brushProperty name="width" value="0.08571" units="cm"/>
      <inkml:brushProperty name="height" value="0.08571" units="cm"/>
    </inkml:brush>
  </inkml:definitions>
  <inkml:trace contextRef="#ctx0" brushRef="#br0">192 245 7212,'10'0'-302,"-2"0"0,-10 0 1,-2-2 412,-2-3 0,-8 3 0,3-4-53,-5 4 0,-1 2 1,-1 0 17,1 0 0,-1 0 0,1 0-76,-1 0 1,7 6 0,1 1-1,0 3-26,1 4 0,5-5 1,-2 3-1,4 2 1,2 1 20,0 3 0,0-7 0,2-1 0,4-2 8,5-4 1,-1-2-1,2-2 1,1 0-3,3 0 1,1 0 0,1 0-1,-1 0 3,1 0 0,-1-2 0,1-2-142,-1-2 1,-5-2 113,-1 2 1,-5-1 0,4-7 112,-2 2 90,-2 8-252,-6-3 36,0 7 1,0 2 45,0 3 0,0-1 0,2 8 11,3 2 1,-1 1-1,8 1-8,1-5 0,-3 3 0,2-8 0,-1 0-20,-1 1 1,6-5 0,-5 4-61,5-4 69,1-2 0,1 0 0,-1 0 0,1-2-4,-1-4 0,1 2 0,-1-7 1,1-3 6,-1-1 1,-1-3 0,-3 1 0,-1-1-17,1 1 1,-5-3-1,-2-1 1,-4-2-10,-2 1 0,0-3 0,0 2 0,0 0 44,0-3 0,-2 7 0,-4-4-4,-6 3 0,3 5 1,-3 3-1,0 4 10,3 1 1,-7 5 0,5-4-15,-5 4 1,-1 2 0,-1 0 11,1 0 1,7 2 12,4 4 0,4-3-19,2 9 1,6-6 0,2 4 0,1-3-13,5-3 1,7-2-1,3-2 1,-3 0-6,-2 0 1,5 0 0,-1 0-1,0 0 6,3 0 0,-5 0 1,6 0-1,-2 0-1,-3 0 1,3 0 0,-2 0 0,-2 0 2,-1 0 0,-3 0 0,1 0 0,-1 0 33,1 0 0,-7 0 1,-1 2-45,-2 4 1,3 4 0,-5 7 0,-2 1-5,-2-1 1,-2 1 0,0-1 0,0 0 0,0 1 1,0-1 0,-2 1 0,-2-1-22,-2 1 0,1-7 0,5 1 0,0 2-91,0 1 0,0 3 0,2-3 0,3-1-20,7-3 1,-2-5 0,1 4-1,5-2-1,5-4 0,-1-2 1,5-2 134,0 0 0,-5 0 0,5 0 0</inkml:trace>
  <inkml:trace contextRef="#ctx0" brushRef="#br0" timeOffset="429">1310 210 6056,'17'0'219,"1"0"-168,-1 0 0,-5 0 1,0 0-40,1 0 1,-3 0-1,0-2 14,-3-3 1,1 3-54,-2-4 1,-4 2 14,4-2 1,-4 2 0,-4-5-6,-4 1 0,-4 2 1,-7 6 4,-1 0 0,1 0 1,-1 0-1,1 0 2,-1 0 0,1 2 0,-1 2 0,1 4 21,-1 1 0,1 3 1,0 3-1,1-1 43,4-2 1,-1-1 0,7 7 0,2-1 48,2 1 0,2-1 132,0 1-213,8-1 1,-4 1-1,7-3 1,3-1 35,2-3 0,-5-1 0,1 4 0,1-5 36,3-1 0,1-2 1,1-4-1,-1 2-43,1 2 1,5-1-1,0-5 1,1 0-177,1 0 0,-6 0 0,5 0 1,-5 0-241,-2 0 1,7 0 364,-1 0 0,8-7 0,-4-3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50.890"/>
    </inkml:context>
    <inkml:brush xml:id="br0">
      <inkml:brushProperty name="width" value="0.08571" units="cm"/>
      <inkml:brushProperty name="height" value="0.08571" units="cm"/>
    </inkml:brush>
  </inkml:definitions>
  <inkml:trace contextRef="#ctx0" brushRef="#br0">0 18 7569,'12'6'0,"-1"0"-46,3-2 0,1-3-44,3-1 0,-6 0 0,-1 0 1,3 0-36,1 0 0,3 0 1,-1 0-1,1 0-158,-1 0 1,1-1 282,-1-5 0,8-4 0,2-7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51.058"/>
    </inkml:context>
    <inkml:brush xml:id="br0">
      <inkml:brushProperty name="width" value="0.08571" units="cm"/>
      <inkml:brushProperty name="height" value="0.08571" units="cm"/>
    </inkml:brush>
  </inkml:definitions>
  <inkml:trace contextRef="#ctx0" brushRef="#br0">0 1 7589,'18'9'361,"-6"1"-109,-1-4-457,-7-4 0,6 6 0,-4-8 0,5 0-151,5 0 0,-5 0 356,1 0 0,-8 7 0,4 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50.303"/>
    </inkml:context>
    <inkml:brush xml:id="br0">
      <inkml:brushProperty name="width" value="0.08571" units="cm"/>
      <inkml:brushProperty name="height" value="0.08571" units="cm"/>
    </inkml:brush>
  </inkml:definitions>
  <inkml:trace contextRef="#ctx0" brushRef="#br0">36 53 7267,'2'9'-1340,"2"-1"1221,1 0 496,1-6-322,-14 6-45,-1-8 1,-1-2 2,4-4 1,4-4 0,2-7 0,2 1 0,2 3 41,2 1 0,7 8 0,-1-2-31,4 4 1,1 2 0,1 0-23,-1 0 0,0 0 1,1 0-1,-1 0 10,1 0 0,-1 0 0,1 2 0,-1 2-20,1 2 0,-1 2 1,1-4-1,-1 3 34,1 3 1,-1 2-1,-1 5-19,-5 1 0,3-1 1,-8 1-6,-3-1 0,-1 0 1,-2 1-1,0-1-5,0 1 0,-7-1 1,-3 1-1,-2-3-4,1-3 0,-1 3 0,-5-5 0,-1 2 11,1-1 0,-1-7 0,1 4 0,-1-2-3,1 0 0,-1 0 0,1-6 0,-1 0 8,1 0 0,-1 0 0,1 0 1,0 0 20,-1 0 1,1-6-1,-1 0-35,1 2 0,5-4 0,2 1 2,3-3 0,1-2 11,6-5 0,2 7 0,4 2-4,5 0 0,5 7 1,1-5-1,1 4-3,-1 2 1,6 0 0,1 0 0,-3 0 11,-2 0 1,-1 0 0,-1 0-1,1 0 72,-1 0 1,1 0 0,-1 0-65,1 0 0,-7 2-85,1 4 0,-8 3-121,2 9 1,-4-1-102,-2 1 1,0-1 285,0 1 0,-8-9 0,-2-1 0</inkml:trace>
  <inkml:trace contextRef="#ctx0" brushRef="#br0" timeOffset="196">560 332 6823,'17'12'0,"1"-3"121,-1-1 1,-5 0 0,-1-4-203,3 2 0,-6 7 0,-1-3 1,-1 2 34,0-1 1,0 1 0,-4 5-52,4 1 1,-4-1 0,1 1-11,-6-1 1,-7 1 106,-8-1 0,1 1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9.402"/>
    </inkml:context>
    <inkml:brush xml:id="br0">
      <inkml:brushProperty name="width" value="0.08571" units="cm"/>
      <inkml:brushProperty name="height" value="0.08571" units="cm"/>
    </inkml:brush>
  </inkml:definitions>
  <inkml:trace contextRef="#ctx0" brushRef="#br0">1 16 6334,'0'-10'467,"0"5"-344,0 10 1,6-1-65,-1 8 0,1 0 1,-4 5-58,4 0 0,-4 1 0,4-1 1,-4 1-61,-2-1 0,0 1 0,0-1 0,0 1-204,0-1 1,0-5 0,0-1-85,0 3 346,0 2 0,7-7 0,3-1 0</inkml:trace>
  <inkml:trace contextRef="#ctx0" brushRef="#br0" timeOffset="189">245 226 7507,'12'5'0,"-2"3"-210,-3 2 0,5-4 0,-6 5 136,-2 3 0,-2 1 0,0 1 0,2-2-7,1-3 0,1 1-124,-6 5 1,-2-1 204,-4-4 0,-3 3 0,-9-5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7.423"/>
    </inkml:context>
    <inkml:brush xml:id="br0">
      <inkml:brushProperty name="width" value="0.08571" units="cm"/>
      <inkml:brushProperty name="height" value="0.08571" units="cm"/>
    </inkml:brush>
  </inkml:definitions>
  <inkml:trace contextRef="#ctx0" brushRef="#br0">35 122 7114,'-11'0'-1286,"-1"0"1645,8 0 1,-3-7-253,7-5 0,7 2 0,5 0-174,3 3 0,3 1 0,-1 4 1,1-2 88,-1-2 1,9 0 0,1 6 21,0 0 1,-2 0 0,-7 2-43,-1 4 1,-1-2 0,-3 6-1,-3-1 8,-2 1 1,3 2 0,-5 5-64,-2 1 1,-2-1 0,-2 1 25,0-1 1,-2 1 0,-4-1 0,-6-1 2,-3-5 0,-2 5 0,-1-7 1,1 3-39,-1 0 1,1-3 0,-3 5-7,-3-2 0,4-8-305,-5 1 373,13-3 0,3-9 0,8-3 0</inkml:trace>
  <inkml:trace contextRef="#ctx0" brushRef="#br0" timeOffset="297">524 52 6389,'12'-5'0,"-2"-3"0,-2-2-3,-5-3 1,-3 5 49,-5 2 1,1 4 0,-8 2-20,-1 0 1,3 0-1,-2 0 1,-1 0 14,-3 0 0,-1 6 0,1 2 0,3 1-19,1 5 0,0 1 0,-3 3-21,3-1 0,4 1 0,8-1 0,0 1 3,0-1 1,0 1 0,0-1-17,0 1 0,0-1 1,0 1-1,2-3-11,4-3 0,-2 1 0,8-5-53,1 2 1,3-1 0,1 3-1,1-6 28,-1-4 46,1-2 0,7 0 0,2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5.157"/>
    </inkml:context>
    <inkml:brush xml:id="br0">
      <inkml:brushProperty name="width" value="0.08571" units="cm"/>
      <inkml:brushProperty name="height" value="0.08571" units="cm"/>
    </inkml:brush>
  </inkml:definitions>
  <inkml:trace contextRef="#ctx0" brushRef="#br0">51 280 7569,'-9'0'-1467,"-1"0"1546,4 0 1,2-2-119,-7-4 0,7 2 78,-2-8 1,6 8-1,4-3 16,2-1 1,7 6-22,-1-4 0,3 4 0,3 2-38,-1 0 1,1 0-1,-1 0 1,1 0 9,-1 0 1,6-6 0,3 1-1,1 1 27,4 2 1,2 0 0,2-2-1,0-2-6,0 2 0,5 2 0,3 2 1,2-2-6,3-4 1,3 5-1,1-7 1,-1 2-5,-5 0 1,10-2 0,-1 4 0,3-1 22,2 1 1,0-4-1,-3 0 1,1 0 14,-2 1 0,4-1 1,0 4-1,1-2-4,-1 2 1,0 1 0,-4-1 0,4-2-10,2 2 1,-3 0 0,3 0 0,0-2-40,0 2 1,-6 1 0,2-1 0,-5-2-15,-7 2 1,3 2 0,-8 2 0,-5-2-46,-5-4 1,1 4-1,-9-3 1,-2 3-86,-1 2 1,-3-6-1,0 0-75,1 2-501,-8 2 716,-3 2 0,-7 0 0</inkml:trace>
  <inkml:trace contextRef="#ctx0" brushRef="#br0" timeOffset="774">1187 611 6045,'0'-17'0,"2"1"11,3 5 1,-1-3-1,6 6 1,0 1 42,-1-1 1,3 0 0,5 4 0,1-2-3,-1 3 1,1-1 0,-1 0 0,1-2-22,-1 2 0,1 2 0,-1 2 0,1 0-4,-1 0 1,1 6 0,-3 2 0,-1-1-27,-3 1 1,-5 4 0,4-4-40,-2 1 1,3 3-1,-5 5 26,-2 1 1,-2-1-1,-2 1 4,0-1 0,-8-1 1,-4-3-1,-1-1 4,1 2 1,-3-5 0,3 1 0,-3 0 2,-3-1 1,1-5-1,-1 2 1,1-4 9,-1-2 0,7 6 52,-1 0-89,8 0 1,-4-14 11,8-4 0,8-1 1,4-1-1,3 2 2,3-1 1,-1 3 0,1-2 0,-1 1 6,1 1 0,-1-4 1,0 7-1,1-3 10,-1-4 0,1 5 0,-1-3 0,1-1-5,-1-3 0,1-1 0,-1 1 0,1 2-5,-1 3 0,-1-1 0,-3-5 0,-1 1 5,1 4 1,-5-3-1,0 5 1,-2-1 51,0-1 0,-1 6 98,-5-5-109,0 7 1,-1-2-1,-5 12 26,-6 5 0,-2-1 0,1 2 0,1 1-25,-1 3 1,3-1-1,0-1 1,2-3-9,5 3 1,-5 2 0,2 1-19,2 1 0,2-7 0,2 1-29,0 1 33,0-5 1,0 8 0,2-5-10,4 5 1,4 1-1,7 1-83,1-1 0,-1-1 0,1-5 0,-1-3-120,0 0 0,1-6 0,-1 4 0,1-4 194,-1-2 0,9 0 0,1 0 0</inkml:trace>
  <inkml:trace contextRef="#ctx0" brushRef="#br0" timeOffset="1038">2269 402 7569,'8'10'-226,"-6"-3"0,6 1 180,-8 4 0,0-3 0,0 3 25,0 2 1,0 1 0,0 3 11,0-1 0,0 1 1,0-1-1,0 0-87,0 1 1,0 5 0,0 0 0,0-1-67,0-3 1,0-1-1,0-1 162,0 1 0,0-1 0,0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43.194"/>
    </inkml:context>
    <inkml:brush xml:id="br0">
      <inkml:brushProperty name="width" value="0.08571" units="cm"/>
      <inkml:brushProperty name="height" value="0.08571" units="cm"/>
    </inkml:brush>
  </inkml:definitions>
  <inkml:trace contextRef="#ctx0" brushRef="#br0">140 36 7387,'10'-8'-1502,"-2"4"1791,-8-8-134,0 9-112,0-5 0,2 8 100,3 0 0,-1 0 14,8 0 0,-6 0-95,5 0 0,-5 0 0,6 0 0,0 2-18,-3 4 0,7 1 1,-5 7-1,5-2-48,1 1 0,1 1 0,-1-1 1,1-1-14,-1 2 1,7 1 0,-1 3 0,-2-1 7,-1 0 1,-3-1-1,-1-2 1,-3-5-143,-1-1 1,-1 4 0,5-5-493,-4 3 201,3-6 442,-13 4 0,-2-8 0,-10 0 0</inkml:trace>
  <inkml:trace contextRef="#ctx0" brushRef="#br0" timeOffset="267">297 175 7483,'-2'-9'-440,"-3"3"1,1 4 477,-8 2 1,2 2 0,-3 2-1,1 4 40,-1 1 0,-3 3 0,-1 5-58,-1 1 1,1-1-1,-1 1 1,1-1-38,-1 1 0,1-1 0,1 3 0,3-1-112,1-2 0,2 5 1,-1-11-1,5 5-130,4 1 1,-4-5 258,0 0 0,1-8 0,5 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28.634"/>
    </inkml:context>
    <inkml:brush xml:id="br0">
      <inkml:brushProperty name="width" value="0.08571" units="cm"/>
      <inkml:brushProperty name="height" value="0.08571" units="cm"/>
    </inkml:brush>
  </inkml:definitions>
  <inkml:trace contextRef="#ctx0" brushRef="#br0">280 122 7569,'-17'0'-528,"-1"0"0,1 0 1,-1 0 451,1 0 1,-1 0 0,1 0 72,-1 0 0,1 0 1,0 0 18,-1 0 1,1 0 0,-1 0 184,1 0 1,5 0-136,0 0-30,9 0-32,-5 0 1,8 2-1,2 2 8,4 2 0,-3 0 1,9-6-1,2 0-11,1 0 1,3 2 0,1 2 0,4 1 6,6-1 0,10-2 0,4-2 0,3 0 19,9 0 0,-1-6 1,12 1-1,2-1 6,0-2 1,6 6-1,-10-6 1,4 3-1,1-1 1,5 0-1,0 6 1,-2-2 22,1-4 0,9 4 0,-1-4 1,5 4-19,1 2 1,1-2 0,1-1 0,2-3-14,2 2 1,0 0 0,-5 0 0,-1-2 9,0 2 1,-7-3 0,-6 1 0,-7 2 7,-3 2 1,-1-4 0,1 0 0,-8 2 27,-8 3 0,3-5 0,-7 0 0,1 2-38,-4 2 0,-10 2 0,-4 0 0,-2 0-115,-3 0 0,-3 0 0,-1 0 0,-1 0-182,0 0 1,1 2 0,1 2 0,3 4 263,1 1 0,8 3 0,-4 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27.180"/>
    </inkml:context>
    <inkml:brush xml:id="br0">
      <inkml:brushProperty name="width" value="0.08571" units="cm"/>
      <inkml:brushProperty name="height" value="0.08571" units="cm"/>
    </inkml:brush>
  </inkml:definitions>
  <inkml:trace contextRef="#ctx0" brushRef="#br0">88 175 6079,'0'-10'326,"7"3"-396,5 7 1,4 0 0,1 0 66,0 0 0,-5 0 1,0 0 29,1 0 1,-3-6 0,0-2 0,-1 0-23,1 0 1,-6 1 0,4 3 0,-2-4 7,-1-2 1,3 5-8,-2-7 0,-4 0-19,4-5 1,-4 5 46,-2 1 1,-8 5-1,-4-4 11,-3 2 1,-3 2 0,1 6-1,-1 0-16,1 0 1,-1 6 0,1 2 0,0 2 40,-1 3 0,-5-3 1,0 2-43,1 1 1,5 3 0,5 1-20,6 1 0,4-1 0,2 1 0,0-1-35,0 1 0,0-1 1,2-2-1,2-1-16,2-2 1,8-1-1,-3 5 1,7-3 10,5-1 1,-2-2 0,8 3 0,2-3-123,2-2 0,2-2 153,0-6 0,8 7 0,2 3 0</inkml:trace>
  <inkml:trace contextRef="#ctx0" brushRef="#br0" timeOffset="479">891 158 6426,'12'-6'0,"-3"-2"0,-1-2 0,-4-3-170,-2-3 1,-4 6 154,-4 5 1,-4-3 0,-7 2 21,0 2 0,-1 2 0,-1 2 1,-3 0 51,-1 0 0,-2 0 0,3 0 0,-1 0-6,2 0 0,-4 0 0,1 2 0,3 2-18,2 2 1,1 7 0,1-1 0,-1 2 7,1-3 1,5 5 0,2-4-10,3 3 1,1 3-24,6-1 0,8-2 1,3-1-11,5-2 0,3-8 0,2 1 0,3-3-24,-3-2 1,4 0-1,1-2 1,-1-1-21,0-3 0,-2-6 1,-3 4-1,-1-1 1,-1-5 0,3 4 0,-11-1 0,1-1 34,1 2 0,-8-5 45,2 3 0,-4 2-36,-2-1 46,0 7 1,-2-2-39,-4 12 0,4 4 1,-4 7-37,4 1 0,2-7 0,0 1-50,0 1 1,2-3-1,2 2 1,4-1-29,1-1 0,1 0 0,4-6-25,-3 2 130,1-1 0,5-5 0,1 0 0</inkml:trace>
  <inkml:trace contextRef="#ctx0" brushRef="#br0" timeOffset="888">1118 123 6621,'0'-18'0,"2"3"0,4 3-118,5 6 1,-1 4-1,2 2 114,1 0 1,3 0-1,-1 2 1,-1 2 5,-2 2 1,-7 6 0,5-5-1,-2 3 38,-4 4 0,-2 1 0,-2 3-16,0-1 1,0-5-1,0-1 0,0 3 1,0-4 15,0 1-3,0-7 1,2 2-58,3-12 0,-1 2 1,6-7-1,0-3-24,-1-1 1,3-3 0,8 1 0,1-1 33,2 1 0,2 5 0,-3 0 1,1 1-10,-2 1 0,7-4 0,-1 9 0,2 1 95,0 2 1,0 2-1,6 0 1,0 0-52,0 0 1,-2 8-1,-2 3 1,-4 5-72,-2 1 0,-1 6 1,-7 3-1,-1-1-35,-5 0 0,-3 6 0,-8-2 0,-2 2 13,-4-2 1,-11 4 0,-14-3-1,-8 3 68,-8 1 0,-11 1 0,-4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26.059"/>
    </inkml:context>
    <inkml:brush xml:id="br0">
      <inkml:brushProperty name="width" value="0.08571" units="cm"/>
      <inkml:brushProperty name="height" value="0.08571" units="cm"/>
    </inkml:brush>
  </inkml:definitions>
  <inkml:trace contextRef="#ctx0" brushRef="#br0">1 0 6302,'2'10'220,"2"-2"-133,1-1 0,1 3 0,-6 8 0,2-1-15,4 0 1,-4 1 0,4-1 0,-4 1-5,-2-1 0,0 7 0,0 1 0,0 0-45,0 0 0,0-1 1,0-7-1,0 1-78,0-1 1,0 0-1,0 1-16,0-1 0,0-5 1,0 0-150,0 1 0,0-3-97,0 2 0,-2-9 317,-4 3 0,-4-4 0,-7-2 0</inkml:trace>
  <inkml:trace contextRef="#ctx0" brushRef="#br0" timeOffset="661">36 87 6338,'9'-7'-4,"7"5"1,-4-4 0,3 4-19,3 2 1,-7 0 0,1 0 0,1 2 77,3 4 0,1-2 1,-1 7-30,-4 3 0,3-4 1,-5 1-1,1 3-6,1 1 1,-8 3-1,4-3 1,-2-1 6,-1-2 1,9-1-26,-2 7 1,-3-3 0,1-1-19,-2-3 1,0-7 16,-3 2 1,-1-4-4,8-2 0,-8-2 1,3-2 3,1-2 1,-6-7-1,6 1-85,0-3 0,-4-3 0,7 1 62,3-1 1,-4 1-1,1-1 21,3 1 0,-5 1 0,3 3 8,2 1 0,1 6 0,3-3-5,-1 1 0,1 2 0,-1 6 0,1 0-1,-1 0 1,2 0 0,3 0-1,1 0 19,-2 0 0,-1 0 0,-3 0 0,1 0 31,-1 0 0,1 0 1,-1 2-9,1 4 1,-1 2 0,-1 5-1,-3-1-26,-1 1 0,-6 1 0,3 0 0,-1-3-1,-4 3 0,-2 1 1,-2 3-50,0-1 0,-2 1 1,-2-1-45,-2 1 1,-2-1 0,5 1-127,-3-1 0,2 0 201,10 1 0,3-8 0,9-3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0.347"/>
    </inkml:context>
    <inkml:brush xml:id="br0">
      <inkml:brushProperty name="width" value="0.08571" units="cm"/>
      <inkml:brushProperty name="height" value="0.08571" units="cm"/>
    </inkml:brush>
  </inkml:definitions>
  <inkml:trace contextRef="#ctx0" brushRef="#br0">1 105 7138,'0'-12'-61,"0"1"1,8 5 0,3-6-1,5 0-55,1 3 1,1 1-1,-1 8 1,1-2 156,-1-4 0,0 4 0,1-4 0,-1 4 3,1 2 0,1 0 0,3 0 0,1 0-14,-2 0 1,4 0 0,-1 0 0,-3 2 2,-2 4 0,-1-4 1,-1 6-1,1 0-90,-1 3 0,-5-1 0,-2 2 38,-3 1 1,5 3-1,-6 1 1,-2 1 0,-4-1 0,-4 1 0,-4-3-4,-2-3 1,-1 3-1,-7-5 1,1 2-14,-1-1 1,1-5-1,-1 4 1,-1-2-68,-4-4 0,9-1 0,-3 1 0,1 2 102,1-2 0,5-2 0,-6-10 0,7-2 0</inkml:trace>
  <inkml:trace contextRef="#ctx0" brushRef="#br0" timeOffset="275">629 17 7569,'10'-7'-1298,"-4"5"1278,-12-4 0,-4 4 1,-7 2 69,0 0 0,-1 2 1,1 2-1,-1 4 18,1 1 1,-1-3 0,3 6 82,3 1-135,-3 3 0,11-4 0,-6-1 1,2 3 4,4 1 1,2 3-1,4-1 1,2 1-55,2-1 0,8-5 0,-1-1 0,7 1-42,3-2 1,0 3 0,-3-7 0,1-2-48,2-2 1,6-2-1,-3 0 1,1 0 121,4 0 0,2-16 0,2-3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0.063"/>
    </inkml:context>
    <inkml:brush xml:id="br0">
      <inkml:brushProperty name="width" value="0.08571" units="cm"/>
      <inkml:brushProperty name="height" value="0.08571" units="cm"/>
    </inkml:brush>
  </inkml:definitions>
  <inkml:trace contextRef="#ctx0" brushRef="#br0">0 51 5877,'2'-10'136,"4"5"1,-2 3 0,7 2-150,3 0 1,2 0-1,1 0 22,0 0 0,-5 0 0,0 0 20,1 0 0,3 0 1,1 0-1,1 0 0,-1 7 0,1 5 21,-1 4 0,-5-5 0,-3 1 0,1 1-28,0 3 0,-4 1 0,3 3 0,1 1-5,0 2 0,-4 1 0,3-7 1,1 3-4,0 3 1,-4-4 0,3 5-1,1-5 3,0-2 1,-4 1 0,5-1 2,3 1 1,1-3 0,1-1-1,-3-4 34,-1-3 0,0-1 1,5-6-18,1 0 1,-1 0 0,1 0 0,-1-2-6,0-4 1,-5 3 0,0-9 0,1-2-6,3-1 1,-1-3 0,-1-1 0,-2-2-45,1-3 0,-3-7 0,2 4 0,-1-2-23,-1 0 1,3 6 0,-5-6 0,0-1-88,0 3 1,3 2 0,-3 8 0,0-1-131,0 1 1,-1 5 1,-1 0 1,4 8 254,7-1 0,-7 10 0,-2 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0.630"/>
    </inkml:context>
    <inkml:brush xml:id="br0">
      <inkml:brushProperty name="width" value="0.08571" units="cm"/>
      <inkml:brushProperty name="height" value="0.08571" units="cm"/>
    </inkml:brush>
  </inkml:definitions>
  <inkml:trace contextRef="#ctx0" brushRef="#br0">420 53 6138,'-8'-18'117,"-2"9"1,-5 1-115,3 0 1,-3 6 0,3-4-41,-3 4 0,-5 2 54,-3 0 1,-2 2-1,-4 2 1,5 2 6,5-2 1,-4 4 0,-1-1-1,3 3-2,2 4 1,1-5 0,1 3 0,1 2-12,4 1 0,-3 3 0,5-1-2,1 1 0,1-1 1,8 0 30,0 1 0,2-1-32,4 1 1,3-6 0,9-3 0,-1-1-10,1-4 1,1-2 0,2-2-1,3 0-6,-3 0 1,0-2 0,1-2 0,1-4-25,-2-1 1,-1-1 0,-5-4 0,-1 5-11,-3 1 1,-1-6-1,4 4 1,-5-1 33,-1-1 1,-2 6 173,-6-5-129,0 7-17,0-4 1,0 10 0,2 2-46,4 2 0,-2 7 0,5-1-36,-1 3 1,6 1 0,-3-2 0,5-3-126,1 3 1,1-4 184,-1 1 0,9 1 0,1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1.219"/>
    </inkml:context>
    <inkml:brush xml:id="br0">
      <inkml:brushProperty name="width" value="0.08571" units="cm"/>
      <inkml:brushProperty name="height" value="0.08571" units="cm"/>
    </inkml:brush>
  </inkml:definitions>
  <inkml:trace contextRef="#ctx0" brushRef="#br0">123 227 7475,'-8'10'-658,"6"-2"1,-4-8 671,12 0 0,-2-2 17,8-4 1,-6-4 0,3-7-28,-1-1 1,-2 7 0,-6-1-6,0-1 1,0-3 0,0-1-1,-2 1-11,-4 4 0,2-3 0,-7 5 0,-3-1-14,-2-1 1,1 6-1,1-4 1,3 3 85,-3 3 0,-1-4 38,-3 2-83,8 0 0,3 14-4,7 4 0,5 3 0,3 1-24,2-5 1,2 3 0,5-8 5,0-2 1,1-2 0,-1-2 0,1 0-3,-1 0 1,1 0 0,-1 0 0,1 0 0,-1 0 0,1-6 1,1 0-1,2 0-2,3-2 1,-1 7-1,-6-7 4,1 0 1,-1 6 0,1-4 0,-1 4 13,1 2 1,-1 0 0,1 0 78,-1 0 0,1 0-58,-1 0 0,-1 2 0,-5 4 25,-5 6 1,-4 3 0,-2 3-16,0-1 0,0 1 0,0-1-42,0 1 0,-2-1 0,-2 0-109,-2 1 1,1-1 0,5 1 4,0-1 1,5-5-1,3-2 107,2-3 0,9-1 0,8-6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1.455"/>
    </inkml:context>
    <inkml:brush xml:id="br0">
      <inkml:brushProperty name="width" value="0.08571" units="cm"/>
      <inkml:brushProperty name="height" value="0.08571" units="cm"/>
    </inkml:brush>
  </inkml:definitions>
  <inkml:trace contextRef="#ctx0" brushRef="#br0">0 0 7386,'10'2'-1013,"-2"2"1018,0 2 0,-7 2 0,7-3 24,0 7 0,-6 4-30,4 1 0,-6-1 1,-4-3-1,-4-3-17,-2-2 0,5-1-191,-7-1 170,8-4 39,-4 6 0,8-8 0,0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1.597"/>
    </inkml:context>
    <inkml:brush xml:id="br0">
      <inkml:brushProperty name="width" value="0.08571" units="cm"/>
      <inkml:brushProperty name="height" value="0.08571" units="cm"/>
    </inkml:brush>
  </inkml:definitions>
  <inkml:trace contextRef="#ctx0" brushRef="#br0">18 130 7187,'0'-19'0,"0"-2"0,-2-3 0,-2 3 0,-1 2-357,1 1 1,2 10-98,2 8 454,0 8 0,0 10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2.070"/>
    </inkml:context>
    <inkml:brush xml:id="br0">
      <inkml:brushProperty name="width" value="0.08571" units="cm"/>
      <inkml:brushProperty name="height" value="0.08571" units="cm"/>
    </inkml:brush>
  </inkml:definitions>
  <inkml:trace contextRef="#ctx0" brushRef="#br0">298 53 7264,'17'0'-1293,"-7"-2"1422,-4-3 1,-4 1-1,-4-6-193,-4 2 1,2 0 51,-8 3 1,1 3 0,-7-4 25,1 4 0,-1 2 1,1 0-1,-1 0 27,1 0 0,-6 2 1,-1 2-1,3 3 40,2 3 1,1 2 0,1 5-1,-1-1-55,1-5 1,1 5 0,5-4 0,5 3-24,4 3 1,2-7 0,0 1 0,2 0-12,4-3 0,1 1 0,7-6 0,-3 2 3,3-2 1,7-3 0,3-1 0,-3 0-18,-2 0 0,5 0 1,-1-1-1,-2-3-23,-1-2 1,-3-8-1,1 3 1,-1-3 20,1 2 1,-3-3 0,-1 3-8,-3-3 0,-7 3 75,2 0-25,-4 9 0,-4-3-13,-4 12 1,4-3 0,-3 9-7,3 2 1,2-5 0,0 3-66,0 2 0,2-1 1,1 1-1,5-5 1,2-1 1,1 4 0,7-4 63,-1 1 0,1-5 0,-1 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2.531"/>
    </inkml:context>
    <inkml:brush xml:id="br0">
      <inkml:brushProperty name="width" value="0.08571" units="cm"/>
      <inkml:brushProperty name="height" value="0.08571" units="cm"/>
    </inkml:brush>
  </inkml:definitions>
  <inkml:trace contextRef="#ctx0" brushRef="#br0">0 53 7423,'2'-9'-227,"4"3"0,4 6 0,7 4 141,1 1 0,-3 3 0,-1-4 0,-2 4 94,1 2 1,-3-5 0,2 7 23,1 2 0,-5-5 0,0 3 13,-1 1 0,-5-3 0,4 2-14,-4 1 40,-2-5-28,0 0-93,0-8 0,0-2 0,0-4 4,0-5 1,2-3 0,2 0 0,4 3 19,1-3 0,3-1 0,5-3 0,1 3 24,-1 3 0,1-2 1,-1 7-1,1-1 22,-1 0 1,1 0-1,-1 4 1,1-1 51,-1 1 0,6 2 1,1 2-1,-1 2-24,2 4 0,-5-4 0,3 5 0,-2-1-38,3 0 1,-5 8 0,4-3 0,-3 3 5,-3-3 1,-5 5 0,-3-4-132,-1 3 1,-2 3 0,-6-1-45,0 0 1,2-1-1,2-2 10,2-3 0,1-1 149,-1 2 0,4 3 0,7-5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3.148"/>
    </inkml:context>
    <inkml:brush xml:id="br0">
      <inkml:brushProperty name="width" value="0.08571" units="cm"/>
      <inkml:brushProperty name="height" value="0.08571" units="cm"/>
    </inkml:brush>
  </inkml:definitions>
  <inkml:trace contextRef="#ctx0" brushRef="#br0">298 88 7569,'0'-10'-836,"5"0"1,1 4 931,-2-5 1,-2-5-50,-2-1 1,-2 7-1,-4 4-63,-5 4 1,-7 2 0,-3 0 46,-2 0 0,-1 0 0,7 0 1,-1 0 4,1 0 0,-1 2 0,1 2 0,0 4-12,-1 2 0,6-5 0,1 7 0,-3 2-6,-1 1 0,3 3 1,2-1-1,3 1-1,3-1 1,2 1 0,2-1 0,0 0 8,0 1 0,2-1 0,4-1 0,5-3-2,5-1 1,1 0 0,3 3 0,1-1-23,2-2 0,6-7 0,-3 5 0,-1-2-12,0-4 0,4 3 0,-4-1 1,1-2 3,-1-2 0,0-2 0,-4 0 1,3 0-1,-3 0 1,0-8 0,1-1 0,1-3 3,-2 0 1,5 1 0,-1-7 0,0 1 0,0-1 1,0 1 0,-3-1-1,1 1-11,-2-1 0,-7 1 0,-4 0 23,-3-1 0,-1 1 14,-6-1 0,-7 8 0,-5 5-20,-4 3 1,-1 2 0,-3 0-1,-1 0 14,-2 0 1,0 0 0,5 2 11,1 3 0,1 5 0,3 8 1,3-1-1,2 1 0,2-7 0,6 1 0,0 1-28,0 3 0,8 1 0,4 1 0,5-1-47,6 1 1,5-1-1,8 3 1,5-1-74,6-2 0,1 9 1,1-13 116,-3 1 0,1-1 0,5 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34.214"/>
    </inkml:context>
    <inkml:brush xml:id="br0">
      <inkml:brushProperty name="width" value="0.08571" units="cm"/>
      <inkml:brushProperty name="height" value="0.08571" units="cm"/>
    </inkml:brush>
  </inkml:definitions>
  <inkml:trace contextRef="#ctx0" brushRef="#br0">0 87 6653,'12'0'-127,"0"0"31,1 0 1,3 0 0,1 0 0,1 0 103,-1 0 0,1 0 0,-1 0 0,0 0 0,1 0 1,5 0 0,2-2 0,3-1-4,3-3 0,2 0 0,2 6 1,0 0 6,-1 0 1,1 0 0,0 0 0,0 0-1,0 0 1,0 0 0,2-2-1,2-2 0,2-2 1,-1 0 0,-3 6 0,2 0 11,2 0 1,1 0 0,-3 0 0,4 0-5,2 0 0,1-5 0,5-1 0,-1 2-1,2 2 1,-3 2 0,11 0-1,-2 0-9,0 0 1,6 0 0,-3 0 0,1 0-14,4 0 0,-4 0 0,0 0 0,-2 0 19,-4 0 0,4 0 0,1 0 0,-1 0 7,0 0 0,4 0 0,-4 0 0,0 0-5,0 0 0,12 0 0,-2 0 1,2 0 0,0 0 0,0 0 0,3-2 0,3-2-2,-4-2 1,7 1 0,-11 5 0,0 0 17,-4 0 1,0 0 0,-8 0-1,0 0-10,2 0 1,-5-6 0,3 0-1,-6 2 53,-5 2 1,3 2 0,-3 0-1,1 0-83,-1 0 0,3 0 0,-3 0 1,3 0-2,3 0 1,-7 0-1,1 0 1,-1 0-2,-1 0 1,4 0-1,-9 0 1,1 0 17,2 0 1,-6 0 0,5 0-1,-1 0 2,0 0 0,0 0 0,-4 0 0,1 0-7,3 0 0,2 2 1,-4 2-1,1 2 0,-1-2 0,0-2 0,0-2 0,1 1 15,-1 5 1,-8-4-1,-2 4 1,3-4-15,0-2 0,3 0 1,-2 0-1,-2 0 70,-1 0 0,-1 0 0,8 0 0,1 0-38,3 0 0,0 0 0,-6 2 0,0 2-69,0 2 0,0-1 0,-2-5 0,-2 0-105,-2 0 1,-8 0-1,2 0 1,-3 0-190,-3 0 1,1 2 323,-1 4 0,-7-4 0,-2 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7.402"/>
    </inkml:context>
    <inkml:brush xml:id="br0">
      <inkml:brushProperty name="width" value="0.08571" units="cm"/>
      <inkml:brushProperty name="height" value="0.08571" units="cm"/>
      <inkml:brushProperty name="color" value="#008C3A"/>
    </inkml:brush>
  </inkml:definitions>
  <inkml:trace contextRef="#ctx0" brushRef="#br0">0 1 6699,'10'0'-216,"-2"0"1,-8 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29:53.102"/>
    </inkml:context>
    <inkml:brush xml:id="br0">
      <inkml:brushProperty name="width" value="0.08571" units="cm"/>
      <inkml:brushProperty name="height" value="0.08571" units="cm"/>
    </inkml:brush>
  </inkml:definitions>
  <inkml:trace contextRef="#ctx0" brushRef="#br0">1554 176 7569,'0'9'-659,"0"-1"605,0-8 0,2 2 0,2 4 89,2 5 0,0 5 0,-6 1 0,0 1 34,0-1 0,0 7 0,0-1-74,0-2 56,8 6 0,-6 1-80,5-1 0,-7 4 2,0-8 1,0 2 0,0-3 0,2 1-130,4-2 111,-4-1 0,6-3-244,-8 1 273,0-1 1,2 1 0,2-1-94,1 0-150,1-7 0,-6 6 259,0-14 0,0 13 0,0-5 0</inkml:trace>
  <inkml:trace contextRef="#ctx0" brushRef="#br0" timeOffset="262">1450 595 7569,'9'0'-389,"1"0"125,-4 0 210,-4 0 1,13 0 0,-3 0 0,3 0-90,3 0 106,-1 0 1,7 0 0,1-2 0,0-2-8,0-2 0,1 0 0,-3 4 0,4-2-183,0-1 139,6-1 88,-6-2 0,8 6 0,0-6 0</inkml:trace>
  <inkml:trace contextRef="#ctx0" brushRef="#br0" timeOffset="716">2253 507 7483,'10'0'-338,"-3"0"1,-9 0 0,-3 0 350,-7 0 0,2 0 1,-1 0 108,-3 0-78,-1 0 105,-3 0-101,1 0-1,-1 0 1,8 0 20,-5 0-39,5 0 1,-7 8-52,-1 4 0,1-3 95,-1 3-10,1 0-138,-1 5 1,3 3 126,3 3-170,-3-4 63,13 7 0,-6-9 54,8 0 0,0-5 0,2 0 0,4-1-51,5-1 0,5 4 1,1-8-1,1-3 18,-1-1 17,9-2-12,-7 0 17,6 0-12,-7-7 17,-1-3 1,1-8-6,-1 1-3,1-1 5,-1 1 1,0 0-9,1-1 11,-1 1 6,-7 7 1,0-6 5,-4 5-21,-4 3 54,5-8-8,1 15 2,-6-7 1,6 10-13,-8 4 1,0-3 0,0 9-6,0 2 0,0 1 0,2 3 0,4-1-24,5 1 1,5-7 0,-1 1-168,-3 1-17,11-5 179,-11 0-239,13 0 126,-8-6 0,1 5 127,-1-7 0,9 0 0,1 0 0</inkml:trace>
  <inkml:trace contextRef="#ctx0" brushRef="#br0" timeOffset="1076">2724 1 7569,'-9'0'-151,"-7"8"0,12-1-236,-7 5 348,7 4 0,-4-7 1,8 9-1,-2-1 1,-2 1-1,-2-1 183,3 1-91,1 7 0,2-6-8,0 14 1,5-11 0,1 7 0,0 0 0,0 0 16,0 0 0,5 0 1,-5 6-1,0-2 3,2-4 1,-6 4 0,5-6-26,1 0 0,-6 1 46,4-5-205,-4-4 151,-2 7 28,8-9-197,-6 0 0,5 1 158,-7-1-1,0-7 7,0 6-1,0-14-34,0 13-463,0-13 471,0 6 0,8 0 0,2 1 0</inkml:trace>
  <inkml:trace contextRef="#ctx0" brushRef="#br0" timeOffset="-1396">472 490 7415,'0'-12'-1367,"0"1"1452,0 7 0,0-6 112,0 4-125,0 4 23,0-5-19,0-1 152,0 6-176,0-6 0,-2 8 34,-4 0 44,4 0-36,-6 0 1,8 2-38,0 4 1,0 4-1,0 7 1,0 0-36,0 1 1,0-1 0,0 1 0,0 1-26,0 5 1,2-5-1,2 4 1,2-1-36,-2 1 0,-2-4 1,-2 5-1,0-3-54,0 2 1,0-3 0,0 3 22,0-4 1,0-1 0,0-1-714,0 1 782,0-9 0,-8-1 0,-2-8 0</inkml:trace>
  <inkml:trace contextRef="#ctx0" brushRef="#br0" timeOffset="-857">52 420 7569,'-17'0'-287,"5"0"-277,1 0 417,7 0 120,-4 0 67,8 0 161,0 0-104,8 0 1,1 0 0,9 0-34,-1 0 1,1 0 0,-1 0-1,1 0-1,-1 0 1,3 0 0,3 0-58,6 0 63,-4 0-29,8 0-213,-6 0 203,8 0 1,0-6-32,0 0 1,-2 1-36,-4 5 55,4-8-154,-6 6-18,8-6 163,0 8-32,-7 0-205,5 0 86,-14 0 6,6-8 78,-7 6-265,-1-5 106,1 7 28,-1 0 188,-7 0 0,5 7 0,-5 3 0</inkml:trace>
  <inkml:trace contextRef="#ctx0" brushRef="#br0" timeOffset="-349">1118 490 7265,'-12'0'-161,"0"0"0,1 0 0,-7 0 0,1 0 129,-1 0 0,-1 8 0,-2 3 97,-3 5-116,1 1 89,6 1-18,-1-9 0,7 7 15,-1-4 5,0 3 1,3 3 1,-5-7 29,8 1-50,0 0 0,6-1 8,0 1 0,2-1 10,4 7 0,-2-3 0,8-1 0,1-4 0,3-1 4,1 1 0,1-6 0,-1 2 0,1-2-30,-1 2 0,0-4 0,1 3 1,1-3-20,5-2 1,-5-7 0,4-3 0,-3-2-8,-3 1 1,1-1 0,-1-6-1,1 1 30,-1-1 1,-5 1 0,-3 0 0,-1-1-9,-4 1 0,-2-1 1,-2 1-1,0-1-47,0 1 0,-2-1 1,-4 3-1,-5 1-35,-5 3 0,4 7 0,1-4 0,-5 2-49,-5 0 0,2 0 0,-5 6 1,5 0-50,1 0 1,7 2 0,-1 2 170,-2 2 0,7 8 0,-1-5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51.624"/>
    </inkml:context>
    <inkml:brush xml:id="br0">
      <inkml:brushProperty name="width" value="0.08571" units="cm"/>
      <inkml:brushProperty name="height" value="0.08571" units="cm"/>
      <inkml:brushProperty name="color" value="#008C3A"/>
    </inkml:brush>
  </inkml:definitions>
  <inkml:trace contextRef="#ctx0" brushRef="#br0">18 105 6500,'-2'-11'-138,"-4"-1"139,4 8 1,-6-6-5,8 4 0,0 3 4,0-9 1,2 6 2,4-5 1,4 5 0,7-4-25,0 2 0,1 2 0,-1 6 0,1 0 17,-1 0 1,1 0 0,-1 0 1,1 0 0,-1 0 0,1 0 1,-1 0-1,1 0-5,-1 0 1,1 6 0,-1 2 2,0 2 0,1-1 0,-3 5 1,-1-4 2,-2-3 0,-7 7 0,5-2 0,-2 3-2,-4 3 1,0-1-1,0 1 2,1-1 0,1 1 1,-6-1 0,0 0 0,-6 1 16,1-1 37,-9 1 5,12-8 1,-6-5-53,8-10 0,0 1 0,0-8-9,0-2 0,6-1 1,0-3-1,0 1-18,2 0 1,-5-1 0,9 1 0,2-1 0,1 1 0,3-1 1,-1 3-1,1 1 15,-1 2 0,0 7 0,1-5 0,1 2 4,5 4 1,-5 2-1,4 2 1,-3 0 0,-3 0 0,6 0 0,1 0 1,-3 0 4,-1 0 0,-3 2 0,0 4 0,1 4-4,-1-1 1,-5 7 0,0-4-1,1 3-10,3 3 0,-1-1 0,-1-1 1,-4-3-5,-3-1 0,1 0 0,-4 5-16,2 0 1,0 1-43,-6-1 1,-2-1 0,-2-3-22,-2-1 91,-8-8 0,12 4 0,-5-8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52.048"/>
    </inkml:context>
    <inkml:brush xml:id="br0">
      <inkml:brushProperty name="width" value="0.08571" units="cm"/>
      <inkml:brushProperty name="height" value="0.08571" units="cm"/>
      <inkml:brushProperty name="color" value="#008C3A"/>
    </inkml:brush>
  </inkml:definitions>
  <inkml:trace contextRef="#ctx0" brushRef="#br0">122 105 7396,'2'-9'-1252,"4"3"1227,-4 4 39,14 2 1,-15 2 13,5 4 0,-4 3 0,-2 9 1,0 1 1,0 5 1,0-5-1,0 6 1,0-2-16,0 1 0,6 5 0,0-4 0,-2 0-12,-2 1 0,-2 3 0,0-4 0,0 0 4,0 0 1,0 1 0,2-5 0,2 2-61,1-1 0,1-3 1,-6-2-61,0 1 0,0-1-46,0 1 159,0-1 0,0-7 0,0-2 0</inkml:trace>
  <inkml:trace contextRef="#ctx0" brushRef="#br0" timeOffset="467">122 105 7569,'8'-9'-426,"-4"-5"-46,8 8 1,-7-1 380,7 1 0,-6 4 0,6-6 95,1 0 1,-3 6 0,1-5 0,3 1 19,2 0 1,1 0 0,0 6 0,1-2-5,-1-4 1,1 4 0,1-3 0,3 3-5,1 2 1,2 0 0,-4 0 0,5 0-2,1 0 1,-6 0 0,4 0-1,-1 0-9,-1 0 1,0 0-1,-5 0 1,-1 2-16,1 3 0,-1-3 0,-1 6 0,-3-2 5,-1 0 0,-6 7 0,3-1 0,-1 3 1,0-3 0,-4 0-1,2 1 23,-2 3 0,-4 1 1,-6 1 3,-6-1 1,0 1-1,-3-1 1,-6 1 8,-5-1 1,-3-5 0,-6-3 0,-2 1-23,-3 0 1,-3-6 0,-6 4 0,3-3-15,-3 1 0,5 0 1,-1-6-1,2 0 0,5 0 1,1 0-1,4 0 1,4 0-30,5 0 1,5 0 32,2 0 0,7-8 0,2-1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55.237"/>
    </inkml:context>
    <inkml:brush xml:id="br0">
      <inkml:brushProperty name="width" value="0.08571" units="cm"/>
      <inkml:brushProperty name="height" value="0.08571" units="cm"/>
      <inkml:brushProperty name="color" value="#008C3A"/>
    </inkml:brush>
  </inkml:definitions>
  <inkml:trace contextRef="#ctx0" brushRef="#br0">280 192 7569,'17'-5'0,"1"-1"0,-7-8 0,1 3-942,2-5 717,-7 6 0,3-3 0,-6 5 165,2-2 0,0 4 1,-6-5 112,0-3 1,0 5 0,0-3-4,0-2 1,-8 7 0,-2-1 0,-1 2-36,-1 0 1,-2 0 0,-7 6 0,-2 0-10,1 0 0,1 0 1,0 0-1,-5 0-9,-1 0 1,4 0 0,-4 2-1,2 2-7,3 2 0,3 2 0,1-2 14,1 5 1,7-1-1,4 2-1,4 1 0,2 3 0,0 1 1,0 1 1,6-1 0,2-1 0,2-5 11,3-5 0,3 2 1,3-2-1,3-3 2,1-1 1,0-2-1,-3 0 1,1 0 1,2 0 1,0 0 0,-5-2-1,-1-1-6,1-3 0,-1-6 0,1 6 0,-1 2-12,1 3 1,-7-5-18,1 0 0,-6 0-40,5 6 0,-9 0 50,-2 0 1,-7 6 0,-9 2 0,3 1 1,1 5 0,2 1 0,-3 3 0,3-1 19,2 1 1,-4-1-1,5 3 1,-1 1-11,0 2 0,-3 3 1,5-5-1,0 2-3,-2-1 1,6 3 0,-4-2 0,4-2 11,2-1 0,0-3 0,0 1 0,0-1 6,0 1 0,0-1 1,0 1-5,0-1 0,2-1 1,2-3-1,4-1 18,2 1 1,1-5 0,7-2 25,-1-4 0,1 4 0,-1 0 1,1-3-11,-1-1 1,1-7 0,-1-3 0,1 0-6,-1 0 0,0-5 0,1 1 0,-1-3-1,1-3 0,-1 1 0,-1-1 0,-3 1-6,-1-1 0,-2 1 1,3-3-1,-3-1-107,-2-2 1,-2 5 0,-6 7-184,0-3 0,-2 6 0,-4 4 251,-6 8 0,-19 6 0,-6 7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53.896"/>
    </inkml:context>
    <inkml:brush xml:id="br0">
      <inkml:brushProperty name="width" value="0.08571" units="cm"/>
      <inkml:brushProperty name="height" value="0.08571" units="cm"/>
      <inkml:brushProperty name="color" value="#008C3A"/>
    </inkml:brush>
  </inkml:definitions>
  <inkml:trace contextRef="#ctx0" brushRef="#br0">53 297 7569,'-11'-1'-293,"-1"-5"-264,8 4 211,-11-14 193,13 7 88,-6-9 95,8 1 0,0-1-43,0 1 0,0 5 0,2 2 7,4 3 0,3-1 0,9 4 0,1-2 2,5 2 0,-5-4 0,6 3 0,-2 1-3,1 2 1,5 2 0,-6 0 0,-2 0 1,-1 0 1,3 6-1,0 1 1,-1 1 12,-3 0 1,-1 6 0,-1-5 0,1 3 1,-1 0 1,-1-1-1,-3 7 1,-3-1-11,-2 1 1,-1-7-1,-3 1 1,2 1 2,-2 3 1,-2-4 0,-2-1 5,0 3 1,0-4 0,-2-1 2,-4-1 0,4-2 0,-7-6-11,3 0 1,4-8-1,-4-4-2,4-3 0,4-3 0,4 1 0,3-1 1,1 1 1,6-2 0,-5-1 0,5-1 10,1 0 1,7 7 0,-1-5 0,0 5 18,2 0 1,-5 7 0,5-1 0,-2 2-22,1 0 1,5 0 0,-6 6-1,0 2-3,3 4 0,-7-2 0,4 6 0,-3-1-6,-3 1 0,-5 2 0,-1 5 0,1 1-23,-2-1 0,-1 1 1,-5-1-1,2 1-48,-2-1 0,-2 0 0,-2 1 1,0-1 6,0 1 0,6-6 1,0-1-1,-1 1 64,3-3 0,-4-1 0,8-8 0,-1 8 0,7 2 0</inkml:trace>
  <inkml:trace contextRef="#ctx0" brushRef="#br0" timeOffset="316">1363 88 6600,'12'-6'-172,"-1"0"0,-5 0 0,4 8 192,-2 4 0,-1 2 1,-3 7-1,4 1-23,2 3 0,-6 5 0,3-1 0,-1 4 5,0 0 0,6 6 0,-6-6 0,-3 3 7,-1-1 1,-2-2 0,0 4 0,0-2-2,0 2 0,0-6 1,0 1-1,0-3-9,0 0 1,0 0 0,0-5 0,0-1-20,0 1 0,0-1 0,-2-1 0,-1-3-1,-3-1 0,-2-8-175,2 2 196,-4-4 0,1-18 0,1-3 0</inkml:trace>
  <inkml:trace contextRef="#ctx0" brushRef="#br0" timeOffset="611">1363 280 6927,'-6'-35'0,"-1"2"0,-1 2 0,0 4 0,4 2 0,2 3 0,2 3 0,0 1 0,2 1 0,6 1-447,9 5 394,1-5 0,9 14 0,-4-3 1,4 3 30,1 2 0,5 0 0,-4 0 0,2 0 12,-2 0 0,2 0 0,-6 2 1,0 1 8,1 3 1,-3 8-1,-6-3 1,1 3 2,-1-2 0,1 3 1,-3-3-1,-1 3 3,-3 3 0,-7-1 0,2 1 0,-6-1 1,-6-1-1,-5-3 2,-5-1 0,-9-8 0,-2 2 0,-2-2-24,0 1 0,-1-3 0,-2 4 0,2-4 5,7-2 1,-2 0-152,2 0 163,7-8 0,8-1 0,8-9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0.913"/>
    </inkml:context>
    <inkml:brush xml:id="br0">
      <inkml:brushProperty name="width" value="0.08571" units="cm"/>
      <inkml:brushProperty name="height" value="0.08571" units="cm"/>
      <inkml:brushProperty name="color" value="#008C3A"/>
    </inkml:brush>
  </inkml:definitions>
  <inkml:trace contextRef="#ctx0" brushRef="#br0">18 1 7569,'-10'9'-152,"3"7"1,7-6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0.353"/>
    </inkml:context>
    <inkml:brush xml:id="br0">
      <inkml:brushProperty name="width" value="0.08571" units="cm"/>
      <inkml:brushProperty name="height" value="0.08571" units="cm"/>
      <inkml:brushProperty name="color" value="#008C3A"/>
    </inkml:brush>
  </inkml:definitions>
  <inkml:trace contextRef="#ctx0" brushRef="#br0">1 35 6269,'0'-10'872,"2"-3"-1375,3 7 501,-3 0 1,8 6 111,-4 0-104,-4 0 1,6 8-54,-8 4 1,0 3-1,2 1-225,3-5 1,-3 5 271,4-5 0,4 5 0,-1 1 0</inkml:trace>
  <inkml:trace contextRef="#ctx0" brushRef="#br0" timeOffset="395">245 70 6853,'12'0'-251,"-1"0"0,1 0 1,6 0 295,-1 0 1,-5 0 0,-1 0-13,3 0 1,1-6-43,3 0 1,-7-1-6,1 1 0,-8 2 57,2-8 0,-6 6 0,-6-5 0,-4 7 17,-7-2 1,-1 4-40,1 2 0,7 2 0,4 4 18,4 6 1,2-3 0,0 3-21,0 1 1,0 3-1,0 1-3,0 1 1,6-6 0,2-1-15,2 3 1,1-6 0,7-1-94,-1 1 1,-5-6 90,0 4 0,-1-4 0,7-2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1.841"/>
    </inkml:context>
    <inkml:brush xml:id="br0">
      <inkml:brushProperty name="width" value="0.08571" units="cm"/>
      <inkml:brushProperty name="height" value="0.08571" units="cm"/>
      <inkml:brushProperty name="color" value="#008C3A"/>
    </inkml:brush>
  </inkml:definitions>
  <inkml:trace contextRef="#ctx0" brushRef="#br0">18 1 7569,'-10'0'-77,"3"0"1,7 2 165,0 4 0,0-3 0,2 9 0,1 2-346,3 1 0,0 5 0,-4 1 0,2 2 201,2-1 1,-1-1 0,-3 0-1,2 3 68,2-3 1,0 4 0,-4 0 0,2 1-63,2-1 1,1-2 0,-3-3-53,2 3 0,2-4 0,-4 4 102,2-3 0,-1-10 0,3 5 0,2-5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2.108"/>
    </inkml:context>
    <inkml:brush xml:id="br0">
      <inkml:brushProperty name="width" value="0.08571" units="cm"/>
      <inkml:brushProperty name="height" value="0.08571" units="cm"/>
      <inkml:brushProperty name="color" value="#008C3A"/>
    </inkml:brush>
  </inkml:definitions>
  <inkml:trace contextRef="#ctx0" brushRef="#br0">0 53 6722,'18'0'-144,"-1"-6"0,1 0 0,1 2 156,4 2 1,2 2-1,7 0 1,-5-2 19,-2-3 1,6 3 0,-4-4 0,2 4-29,0 2 1,-1 0 0,3-2 0,-4-2-84,-2-2 1,4 0 0,-6 6 0,-1 0-87,-3 0 165,-9 8 0,5-6 0,-5 6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2.287"/>
    </inkml:context>
    <inkml:brush xml:id="br0">
      <inkml:brushProperty name="width" value="0.08571" units="cm"/>
      <inkml:brushProperty name="height" value="0.08571" units="cm"/>
      <inkml:brushProperty name="color" value="#008C3A"/>
    </inkml:brush>
  </inkml:definitions>
  <inkml:trace contextRef="#ctx0" brushRef="#br0">34 0 7569,'-18'8'-339,"9"-6"0,3 12 1,14-9-1,7-1 272,7-2 0,3-2 0,-2 0 0,4 0 67,0 0 0,14 8 0,-4 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2.641"/>
    </inkml:context>
    <inkml:brush xml:id="br0">
      <inkml:brushProperty name="width" value="0.08571" units="cm"/>
      <inkml:brushProperty name="height" value="0.08571" units="cm"/>
      <inkml:brushProperty name="color" value="#008C3A"/>
    </inkml:brush>
  </inkml:definitions>
  <inkml:trace contextRef="#ctx0" brushRef="#br0">245 70 7035,'-7'-9'0,"-5"3"0,-4 4 0,-1 2-289,0 0 0,-3 0 308,-3 0 0,3 0 0,-3 2 1,4 2 86,1 1 1,1 9-75,-1-2 1,9 3-1,3 3 59,4-1 0,4-5 0,4-1-69,5 3 1,5 0-1,3-1 1,3-3-61,1-2 0,6-3 1,-4-5-1,0 0-16,1 0 0,3 0 1,-6-1-1,0-3 30,3-2 1,-13-8-1,5 5 1,-5-3 13,-3 0 1,3 1 0,-7-7-1,-2 1 11,-2-1 1,-4 1 0,-4-1-10,-5 1 0,-5 1 1,-3 3-1,-3 3-72,-1 2 1,-2 2 0,4 6 0,-3 0 13,3 0 0,2 0 0,1 0-324,1 0 390,-1 0 0,8 8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0.047"/>
    </inkml:context>
    <inkml:brush xml:id="br0">
      <inkml:brushProperty name="width" value="0.08571" units="cm"/>
      <inkml:brushProperty name="height" value="0.08571" units="cm"/>
    </inkml:brush>
  </inkml:definitions>
  <inkml:trace contextRef="#ctx0" brushRef="#br0">36 36 7569,'0'-12'0,"2"2"-649,3 3 297,-3 1 222,6 6 170,-8 0 29,0 0-19,0 8 1,-8 1 0,-3 9 0,3-1-21,2 1 0,2-7 0,0 1-3,-2 2 1,1 1 0,5 3-39,0-1 47,7 1-151,-5-9 137,14-1 10,-6 0-47,7-6 0,-5 5-17,-1-7 47,1 0-194,5 0 186,9 0-9,-15 0 1,13 0-15,-13 0 14,5-7-18,1 5-74,-7-14 80,-2 7 2,-1-1-9,-5-6 59,6 14-73,0-13 94,-6 5 57,6-7-96,-8 7-6,0 2 1,0 10 0,0 4 28,0 6 0,0 3 0,2 1 27,3-5 0,-1 5 0,8-6 0,1-1 42,3-3-120,-6 4 44,5-8-5,-5 5 26,7-7-172,1 0 150,-1 0-3,9 0-73,-7 0 70,6 0-2,-7 0 1,-1 0-34,-7-7 1,5 3 0,-5-8 0,2 1 37,-1 1 0,-7-6 0,2 5 0,-4-5-28,-2-1 1,0 5 0,0 0-88,0-1 0,-8 3 0,-3 0 1,-5 3-16,-1 3 1,-1 2-1,1 2 1,-1 2-94,1 4 1,-1-4 0,3 5-1,3 1 191,6 4 0,4-5 0,-5 9 0,-3-6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2.987"/>
    </inkml:context>
    <inkml:brush xml:id="br0">
      <inkml:brushProperty name="width" value="0.08571" units="cm"/>
      <inkml:brushProperty name="height" value="0.08571" units="cm"/>
      <inkml:brushProperty name="color" value="#008C3A"/>
    </inkml:brush>
  </inkml:definitions>
  <inkml:trace contextRef="#ctx0" brushRef="#br0">0 18 7569,'16'-2'0,"-5"-4"0,5 4 0,-5-4-95,5 4-27,1 2 1,3 0 0,3 0 42,6 0 0,-2 0 0,1 2 0,-1 2 107,0 2 1,-6 6 0,3-4-1,-5 1-41,-2 5 1,1 1 0,-3 3 0,-1-1-2,-2 1 0,-9-1 0,5 3 1,0 3 0,-6-4 1,4 5-15,-4-5 0,-4-4 16,-4-3 0,2-4 0,-8-8 40,-1 0 0,3-2 0,0-4-23,3-6 0,1-3 0,6-3 1,2 1-42,4 0 0,3-1 0,9-1 0,-1-3-83,1-1 1,7 0-1,4 5 1,4 1 117,2-1 0,0 1 0,0-1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3.416"/>
    </inkml:context>
    <inkml:brush xml:id="br0">
      <inkml:brushProperty name="width" value="0.08571" units="cm"/>
      <inkml:brushProperty name="height" value="0.08571" units="cm"/>
      <inkml:brushProperty name="color" value="#008C3A"/>
    </inkml:brush>
  </inkml:definitions>
  <inkml:trace contextRef="#ctx0" brushRef="#br0">1 0 7340,'11'0'-799,"1"0"929,-8 0 0,4 2 1,-8 4-81,0 6 0,6-3 0,-1 3 0,-1 2-76,-2 1 1,4 3-1,0-1-18,-2 1 1,3-1-1,-1 0 1,-2 1 38,-2-1 0,0-5 0,2 0-342,2 1-308,0 3 655,-6 1 0,-8-7 0,-2-2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3.928"/>
    </inkml:context>
    <inkml:brush xml:id="br0">
      <inkml:brushProperty name="width" value="0.08571" units="cm"/>
      <inkml:brushProperty name="height" value="0.08571" units="cm"/>
      <inkml:brushProperty name="color" value="#008C3A"/>
    </inkml:brush>
  </inkml:definitions>
  <inkml:trace contextRef="#ctx0" brushRef="#br0">18 192 7216,'-9'-17'0,"3"-1"0,4 1 0,2-1 0,0 1 0,0-1 0,2 1 0,4 1 0,5 3 0,5 3 0,1 2 0,3 3 0,1-1 0,4 0 0,0 2 0,3 2-79,-1 2 0,-4 0 0,4 0 0,0 0 90,0 0 0,-5 2 1,1 4-34,-3 6 0,-9-3 1,-1 3 9,-2 1 0,-3 3 1,-5 1-1,-1-1 6,-5-4 0,-2 3 0,-8-3 0,1 1-8,-5-1 0,-1 2 0,4-7 0,-1 1 15,1 0 0,1 0 1,3-5 0,1 3 0,6 0-2,-5-6 1,9 0 0,2 0 1,9 0 1,7 0-1,1 0 1,3 0 1,3 0 0,-4 0 0,7 0 1,-3 0-2,0 0 1,0 8-1,-5 2 1,-1 1-4,1 1 0,-1-6 0,-1 5 1,-3 3-2,-1 1 1,-8-3 0,2 0 0,-2 1-1,1 3 1,-3 1 0,2 1-1,-8-1 0,1-5 0,-9 0 4,-2 1 0,-7 1 0,-2-3 1,1-3 11,3 0 1,-4-6-1,-3 4 1,1-4 38,0-2 0,-4 0 0,4 0 1,-1 0-45,1 0 0,2-6 0,5 0 0,1 0-54,-1-2 0,3 4 0,3-7-129,6-3 0,5 5 0,2-3 173,5-2 0,12-1 0,9-3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4.108"/>
    </inkml:context>
    <inkml:brush xml:id="br0">
      <inkml:brushProperty name="width" value="0.08571" units="cm"/>
      <inkml:brushProperty name="height" value="0.08571" units="cm"/>
      <inkml:brushProperty name="color" value="#008C3A"/>
    </inkml:brush>
  </inkml:definitions>
  <inkml:trace contextRef="#ctx0" brushRef="#br0">18 0 6770,'17'0'0,"-3"0"-218,-8 0 0,-2 0 1,-16 0 83,-2 0 0,5 0 134,-3 0 0,8 0 0,-4 0 0,8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4.750"/>
    </inkml:context>
    <inkml:brush xml:id="br0">
      <inkml:brushProperty name="width" value="0.08571" units="cm"/>
      <inkml:brushProperty name="height" value="0.08571" units="cm"/>
      <inkml:brushProperty name="color" value="#008C3A"/>
    </inkml:brush>
  </inkml:definitions>
  <inkml:trace contextRef="#ctx0" brushRef="#br0">1 140 5978,'12'-9'205,"-1"3"1,-5 4-1,6 2-79,1 0 0,-3 0-76,2 0 1,-7 2 0,5 4 0,-2 5-35,-4 5 1,-2 1 0,-2 1 0,0-1-61,0 1 0,0-1 1,0 1-1,0-1-2,0 1 1,0-1 0,0 1 0,0-1-37,0 0 0,0 1 25,0-1 0,0-5 37,0 0 1,-6-10-1,-2 0-11,-2-6 1,7-10-1,-3 2 1,4-3 15,2-3 0,0-1 0,0-2 0,0-3 9,0 3 1,6-4 0,1 0-1,1-1 18,0 1 1,4 2 0,-5 3 0,3-1 55,4-2 1,1 0 0,3 5-44,-1 1 0,2 7 0,3 4 1,3 2-15,2-2 0,-4 4 0,5-3 1,-1 3 4,0 2 1,-4 2 0,4 2 0,-1 1 37,-5-1 0,-2 6 1,-1 0-1,-1 1-38,1 1 1,-1 2 0,-1 7 0,-3 2 0,-1-2 1,-6 1 0,4-1 0,-3 4-34,-3 3 1,0-5 0,0 4 0,2-2 8,-2-3 0,-4-3 1,-6-2-1,-6-1-2,-3-4 1,-3 1-1,-1-5 1,-3 0 36,-1-1 1,-8-1 0,2-6-1,-4 0-14,-2 0 1,0 0 0,0 0-1,0 0 1,0 0 1,6 0 0,2-2 0,2-2-21,4-1 1,1-7 0,3 4-10,-1-1 0,3 3 1,3-6 12,6-1 1,6-3 0,6-1 0,4-1 0,7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04.991"/>
    </inkml:context>
    <inkml:brush xml:id="br0">
      <inkml:brushProperty name="width" value="0.08571" units="cm"/>
      <inkml:brushProperty name="height" value="0.08571" units="cm"/>
      <inkml:brushProperty name="color" value="#008C3A"/>
    </inkml:brush>
  </inkml:definitions>
  <inkml:trace contextRef="#ctx0" brushRef="#br0">1 1 7515,'17'0'-60,"1"0"0,-1 2 1,1 1-1,-3 5-42,-3 2 1,3-4 0,-3 5 98,4 3 0,-1 1 1,-3 3-57,-6-1 1,-5 1 0,-2-1 0,-5 1-361,-6-1 419,-3 1 0,-11-1 0,-1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0.089"/>
    </inkml:context>
    <inkml:brush xml:id="br0">
      <inkml:brushProperty name="width" value="0.08571" units="cm"/>
      <inkml:brushProperty name="height" value="0.08571" units="cm"/>
      <inkml:brushProperty name="color" value="#008C3A"/>
    </inkml:brush>
  </inkml:definitions>
  <inkml:trace contextRef="#ctx0" brushRef="#br0">0 35 6456,'0'-12'-211,"0"1"328,0 7 216,0-4-261,0 8 0,0 2 1,0 4-1,0 5-67,0 5 1,0 1 0,0 1 0,0 1 3,0 5 0,0-3 0,0 6 1,0 0-18,0 0 1,0 1 0,0 1 0,0-4-72,0 0 0,0-5 1,0 3-1,0-4-20,0-1 1,0-7 0,0 1-455,0 2 553,0-7 0,0 1 0,0-8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0.313"/>
    </inkml:context>
    <inkml:brush xml:id="br0">
      <inkml:brushProperty name="width" value="0.08571" units="cm"/>
      <inkml:brushProperty name="height" value="0.08571" units="cm"/>
      <inkml:brushProperty name="color" value="#008C3A"/>
    </inkml:brush>
  </inkml:definitions>
  <inkml:trace contextRef="#ctx0" brushRef="#br0">16 88 7425,'-10'-17'0,"4"-1"0,6 3 0,6 1 0,6 4 0,3 3-124,3 3 1,1 2 79,4 2 1,-1 0 0,5 0-1,-2 0 93,-4 0 1,7 0 0,-1 0-1,0 0-116,-4 0 1,2 0 0,-1 0-1,-3 0-55,-1 0 1,-3 0 0,-1 2 0,-3 2-369,-1 1 490,-8 9 0,11-4 0,-5 7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0.481"/>
    </inkml:context>
    <inkml:brush xml:id="br0">
      <inkml:brushProperty name="width" value="0.08571" units="cm"/>
      <inkml:brushProperty name="height" value="0.08571" units="cm"/>
      <inkml:brushProperty name="color" value="#008C3A"/>
    </inkml:brush>
  </inkml:definitions>
  <inkml:trace contextRef="#ctx0" brushRef="#br0">105 0 7072,'-17'12'0,"-1"-2"0,1-3 0,-1-3 0,3 0-207,3 2 0,4-2 111,8 8 0,8-9 0,4 3 0,3-4 3,3-2 1,1 0-1,3 0 1,1 0 47,-2 0 0,4 0 45,-1 0 0,7 0 0,-4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1.117"/>
    </inkml:context>
    <inkml:brush xml:id="br0">
      <inkml:brushProperty name="width" value="0.08571" units="cm"/>
      <inkml:brushProperty name="height" value="0.08571" units="cm"/>
      <inkml:brushProperty name="color" value="#008C3A"/>
    </inkml:brush>
  </inkml:definitions>
  <inkml:trace contextRef="#ctx0" brushRef="#br0">123 455 7241,'4'11'0,"-6"-1"0,-6 0 0,-5 0 0,-1 3 0,1 3-159,1 1 88,8 1 1,-9-1 0,7 1 83,2-1 0,8-5 0,3-3-23,3-1 1,2 4-1,5-6-6,1-3 1,-1-1-1,1-2 1,-1 0-17,1 0 0,-3-7 1,-1-3-1,-3-2 31,3 1 0,-4-1 0,-1-5 0,-1-1-59,-4 1 1,-2-1 0,-2 1 0,0-1 93,0 1 1,-8-5 0,-3 3 0,-5 3 40,-1 1 0,-3 1 0,-1 1 0,-3 3-19,3 2 0,-4 2 0,2 6 12,1 0 1,3 0-197,1 0 1,9 2 108,3 4 1,4-2-1,4 6 13,4-2 0,3-3 1,9-5 2,-1 0 0,1 0 0,-1 0 11,1 0 0,-1-5 1,1-3-1,-3-2 17,-3-3 1,3-3 0,-5-3-1,0-3 7,-4-1 1,-4 0-1,-1 5 1,3 1-10,2-1 1,0 1 0,-6-3-21,0-3 0,0-2 0,2-4 0,2 6-47,2 3 0,5 8 0,-3 3 0,2-1 11,3 0 0,3 7 0,1-3 1,1 4 35,-1 2 1,1 0 0,-1 2 0,1 4 56,-1 5 1,-5 5 0,-1 1 0,1 1 2,-2-1 1,-1 2 0,-5 5-1,2 3-2,-2 0 0,-2 4 0,-2-6 0,2 1 10,4-1 0,-4-2 1,3-3-34,-3 3 0,0-4 0,2 4 1,4-5-2,2-6 0,1 1 1,7-7-1,-1 0-116,1 2 0,1-6 0,4 3 1,7-3-212,3-2 0,3 6 0,5 0 290,6-2 0,3-2 0,3-2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0.266"/>
    </inkml:context>
    <inkml:brush xml:id="br0">
      <inkml:brushProperty name="width" value="0.08571" units="cm"/>
      <inkml:brushProperty name="height" value="0.08571" units="cm"/>
    </inkml:brush>
  </inkml:definitions>
  <inkml:trace contextRef="#ctx0" brushRef="#br0">0 16 7569,'0'-10'-311,"0"4"0,0 12 249,0 6 1,2-3 0,2 3-92,2 2 0,6-5 0,-4 3-253,1 1 406,-5-5 0,12 8 0,-7-7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1.820"/>
    </inkml:context>
    <inkml:brush xml:id="br0">
      <inkml:brushProperty name="width" value="0.08571" units="cm"/>
      <inkml:brushProperty name="height" value="0.08571" units="cm"/>
      <inkml:brushProperty name="color" value="#008C3A"/>
    </inkml:brush>
  </inkml:definitions>
  <inkml:trace contextRef="#ctx0" brushRef="#br0">53 263 6715,'10'2'-91,"-3"4"140,1 5 0,-6 7 0,4 3 0,-4 2 0,-2 1 0,0-5 1,0 2-20,0 3 0,0-1 1,0-4-1,0 3-32,0 1 0,0 0 1,0-5 6,0-1 0,0 1-37,0-1 0,-2-7 0,-4-4 0,-2-6 0,-5-4-13,1-2 0,6-8 1,-3 1-1,1-7-1,4-3 1,-4-6 0,2 4 0,3-2 14,1-4 1,2-2 0,0-2 0,0 0 21,0 0 0,7 0 0,5 0 0,4 2 19,1 4 0,0-2 0,1 7 1,-1 3 27,1 2 0,-1 1 1,1 3-1,-1 3-20,1 6 0,1-1 1,2 1-1,3 2 0,-3 2 1,0 2 0,1 0 0,1 0 5,-2 0 0,-1 6 0,-3 1 1,1 3-42,-1 4 1,-7-5 0,-4 3-1,-4 2 1,-2 1 0,0 3 0,0-1 0,-2-1 9,-4-5 0,-4 5 1,-7-5-1,-3 5 4,-3 1 0,4-5 0,-7-2 0,3-2 6,0-5 0,-6-1 1,5-2-1,3 0-23,2 0 0,7 0-310,0 0 330,1 0 0,17-7 0,5-3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1.992"/>
    </inkml:context>
    <inkml:brush xml:id="br0">
      <inkml:brushProperty name="width" value="0.08571" units="cm"/>
      <inkml:brushProperty name="height" value="0.08571" units="cm"/>
      <inkml:brushProperty name="color" value="#008C3A"/>
    </inkml:brush>
  </inkml:definitions>
  <inkml:trace contextRef="#ctx0" brushRef="#br0">1 0 6162,'0'0'0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2.545"/>
    </inkml:context>
    <inkml:brush xml:id="br0">
      <inkml:brushProperty name="width" value="0.08571" units="cm"/>
      <inkml:brushProperty name="height" value="0.08571" units="cm"/>
      <inkml:brushProperty name="color" value="#008C3A"/>
    </inkml:brush>
  </inkml:definitions>
  <inkml:trace contextRef="#ctx0" brushRef="#br0">36 36 7569,'17'10'-663,"-7"-3"737,6-7 0,-13 6 0,7 2-156,-2 2 1,-2 1 0,-6 7 0,0-1 37,0 1 0,0-1 0,0 2 0,0 3 29,0 1 0,0 0 0,0-5 0,0-1-20,0 1 1,-6-1 0,-2 1-1,0-1 0,1 1 0,-7-9 1,4-1 16,1 0 0,-7-6 14,4 4 1,5-12 0,1-6 0,4-3-30,2-3 1,0 1 0,0-3 0,2-1-1,4-2 0,3-6 1,9 3-1,-1 1 9,1 0 0,1-4 1,3 5-1,1 3 54,-2 2 0,4 1 0,-1 3 1,-1 1 50,2 3 0,-3 7 1,5-2-1,0 4-7,0 2 0,0 0 0,4 2 0,-4 2-5,-1 2 1,5 7-1,-4-1 1,0 3-38,-4 3 1,3 5 0,-3 2 0,-2 2-12,-1 4 0,-3 2 1,1 2-1,-3 0-37,-3 0 0,1-6 0,-7 0 0,-2 3 23,-2 0 1,-2-4 0,-2-3-1,-4-4 35,-5-3 0,-7 3 0,-5-11 0,-6-1-11,-4-3 0,-4-4 1,-4-2-1,-4 0 17,1 0 1,-5 0 0,7-2 0,-1-2 0,0-1 0,2-9 0,8 4 0,2-1 116,2-1-165,0 0 0,-6-5 0,0-1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6.754"/>
    </inkml:context>
    <inkml:brush xml:id="br0">
      <inkml:brushProperty name="width" value="0.08571" units="cm"/>
      <inkml:brushProperty name="height" value="0.08571" units="cm"/>
      <inkml:brushProperty name="color" value="#008C3A"/>
    </inkml:brush>
  </inkml:definitions>
  <inkml:trace contextRef="#ctx0" brushRef="#br0">35 18 6804,'-18'0'-671,"9"-2"1188,3-4-523,4 4 1,4-6 0,4 8-4,5 0 0,-1 0 1,2 0 58,1 0 0,3 0 0,1 0-70,1 0 0,-1 0 1,3 0-1,1 0 24,2 0 1,1 0 0,-7 0 0,1 0-199,-1 0 1,0 0-1,1 0 194,-1 0 0,-7 0 0,-2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6.963"/>
    </inkml:context>
    <inkml:brush xml:id="br0">
      <inkml:brushProperty name="width" value="0.08571" units="cm"/>
      <inkml:brushProperty name="height" value="0.08571" units="cm"/>
      <inkml:brushProperty name="color" value="#008C3A"/>
    </inkml:brush>
  </inkml:definitions>
  <inkml:trace contextRef="#ctx0" brushRef="#br0">27 0 7385,'-17'10'-105,"7"-2"0,10-8 0,12 0 22,3 0 1,3 0 0,1 0-1,4 0-63,7 0 0,1 6 146,-2 0 0,11-1 0,-3-5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7.501"/>
    </inkml:context>
    <inkml:brush xml:id="br0">
      <inkml:brushProperty name="width" value="0.08571" units="cm"/>
      <inkml:brushProperty name="height" value="0.08571" units="cm"/>
      <inkml:brushProperty name="color" value="#008C3A"/>
    </inkml:brush>
  </inkml:definitions>
  <inkml:trace contextRef="#ctx0" brushRef="#br0">1 307 7569,'17'0'-1030,"-5"0"952,0 0 1,-7 6 0,5 2-1,0 0 105,0 0 0,-5 5 1,7-1-1,0 3-21,-3 3 0,7 5 0,-5 0 0,3-1 22,-2-3 1,3-1-1,-3-1 1,1 0 47,-1 1 1,4-1 0,-5-1 0,5-4 4,1-7 0,-5 3 0,0-2 24,1-2 0,3-4-57,1-6 1,1-4 0,-3-7 0,-1-3-37,-3-3 1,-1 4-1,4-6 1,-5-1-12,-1-3 1,6 2 0,-5-2 0,3 0-115,0 2 1,-7-4-1,5 7 1,-2 3-16,-4 2 0,0 7-243,2 0 1,-3 8 370,9-1 0,0 8 0,5 3 0,1 16 0,-1-3 0</inkml:trace>
  <inkml:trace contextRef="#ctx0" brushRef="#br0" timeOffset="405">1084 360 6789,'-2'-16'0,"-2"3"0,-4 3 0,0 0 0,-1 3 0,-1-3 0,-4 2-72,-1 0 1,-3 3 0,1 5 0,-1 0 121,1 0 0,-1 0 1,-1 0-1,-2 0 30,-3 0 0,1 5 1,6 3-1,-1 2-40,1 3 1,5-3 0,2 2 0,1 1-24,-1 3 0,6 1-17,-2 1 1,4-1 0,4-1 0,4-5-37,6-5 0,3-2 0,5 0 1,1 2-28,2-2 1,6-2 0,-5-4-1,-3-2 44,-2-2 0,5-8 0,-1 5 0,-4-3 77,-5 0 1,0 1 0,-7-5 99,3 5 0,-6 1 149,2 4-332,-4 4 0,-2-4-16,0 12 1,0 4 0,2 5-109,3-3 1,-1 4 0,8-5-1,2 3 0,1-3 0,3 3 1,-1-6-1,2 0 149,5-1 0,-5 7 0,6-4 0</inkml:trace>
  <inkml:trace contextRef="#ctx0" brushRef="#br0" timeOffset="872">1485 465 7115,'10'-8'0,"-4"-4"0,-4-3 0,0-3 0,4 1-50,5-1 1,-3 1-1,0-1 1,-3 1 43,1-1 0,0 1 1,-6-2-1,0-3 9,0-1 0,-2 0 1,-2 5-1,-3 1 2,-3-1 1,-2 3 0,-5 1-2,-1 3 0,-5 7 1,0-2-10,1 4 1,3 2 0,1 2 0,1 2-34,0 2 1,5 7 0,2-1 12,2 3 0,3 3 1,7-3 23,3-3 1,5 1 0,8-7 0,1-2-11,4-2 1,-1-2 0,5 0 0,-2 0-4,-4 0 1,7 0-1,-1 0 1,2 0-4,0 0 1,-6 0 0,4 0-1,-1 0 35,-5 0 0,-2 0 1,-1 0 154,-1 0-68,1 0 1,-3 2-34,-3 4 1,-2-2 0,-7 7-50,3 3 0,6 2 1,-6 1-1,0 0-58,1 1 0,-5-1 0,6 1 0,-2-1-88,0 1 1,1-1-1,-3 1-75,2-1 1,8-1-1,-5-3 198,1-1 0,6-8 0,-7 4 0</inkml:trace>
  <inkml:trace contextRef="#ctx0" brushRef="#br0" timeOffset="1062">2114 290 7186,'0'-2'0,"0"8"-308,0 7 0,0-1 236,0 0 0,0-1-106,0 7 1,0-7-23,0 1 200,0-8 0,8 12 0,1-7 0</inkml:trace>
  <inkml:trace contextRef="#ctx0" brushRef="#br0" timeOffset="1244">2166 45 7544,'-7'-9'-381,"5"3"0,-4 12 439,4 5-58,2 5 0,8 1 0,1 1 0</inkml:trace>
  <inkml:trace contextRef="#ctx0" brushRef="#br0" timeOffset="1598">2708 273 7366,'9'-8'0,"-3"-4"0,-6-1 0,-6 1 0,-5 6 0,-5 4 0,-1 2 0,-1 0 0,-1 0-49,-4 0 0,3 0 1,-3 0 95,4 0 1,1 2 0,1 2 0,1 4-43,5 1 0,-3-3 0,8 6 1,2 1-74,2 3 0,2 1-12,0 1 1,8-1-1,4-1 37,3-4 0,5-5 1,1-7-1,2 0-98,-1 0 0,-1 0 0,0 0 0,3 0 100,-3 0 1,-2-2 0,-1-3 0,-1-5 97,1 0 0,-7-3 1,-1 5 216,-2-2 0,-2 4 136,-6-5-412,0 7 0,-2-4 0,-2 10-210,-2 4 0,0-2 0,6 7-376,0 3 588,0 1 0,8 3 0,2-1 0</inkml:trace>
  <inkml:trace contextRef="#ctx0" brushRef="#br0" timeOffset="2041">2970 255 7534,'0'-17'0,"2"1"-162,4 4 1,3 5 0,9 7 0,-1 2 152,1 3 0,-7-3 0,1 6 1,1 0 19,3 4 0,-4-3 0,-3 3 0,1 0 6,0-3 0,-6 7 1,1-5-17,-3 5 0,-2-4 0,0-1-21,0 3 1,-2-6-10,-3-3 1,-5-3 28,-8-2 0,7-6 0,1-1 0,2-3 0,4-4 1,3 5-1,2-3 1,3-1 2,2-3 0,8-1 0,-3-1 1,5 3-4,1 3 0,7-4 1,-1 5-1,0-3 19,2 3 0,-5-3 0,5 8 0,-2 2 3,1 2 0,5 2 0,-6 2 1,-2 4-19,-1 6 0,-3-3 0,1 3 0,-1 2-1,1 1 1,-3 3 0,-3-1-1,-4-1-22,-1-5 0,-5 5 0,4-5-119,-4 5 1,-2 1-204,0 1 1,0-1 340,0 1 0,-8-1 0,-1 1 0</inkml:trace>
  <inkml:trace contextRef="#ctx0" brushRef="#br0" timeOffset="2547">3878 98 7451,'10'-18'0,"-3"1"0,-1-1-196,0 1 0,2 7 490,-2 5-509,-4-5 212,5 8 1,-9 2-1,-2 12 28,-1 3 0,-7 8 0,6 1 0,2-3 37,2-2 1,-3 1-1,-1 1 1,2 2-33,2-1 0,4-3 1,2-1-1,3-1 10,3 1 0,2-3 0,5-1 0,1-5-14,-1-1 1,6 4 0,3-6 0,1-3-32,4-1 0,2 4 0,2 0 0,0-2-56,0-2 1,0-2 0,0 0 0,-2-2-23,-4-4 0,4 2 0,-4-5 0,2-1 34,-2 0 0,-2-2 1,-6-5-1,1-2-1,-7-5 0,1 5 1,-8-4-1,-1 3 14,1 3 1,-4-1 33,-10 1 0,-4 5 1,-7 2 37,0 3 1,-1 1 0,1 6-1,1 2 46,4 4 0,-3-2 0,3 7 2,-3 3 1,-1 1-1,5 3 1,5-1-30,4 1 1,2-1 0,0 1-1,2-1-35,4 1 0,3-1 0,9 0 0,1-1-67,4-4 0,-1 3 0,9-5 0,4 1 77,4 1-30,1 0 0,3 5 0,2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15.129"/>
    </inkml:context>
    <inkml:brush xml:id="br0">
      <inkml:brushProperty name="width" value="0.08571" units="cm"/>
      <inkml:brushProperty name="height" value="0.08571" units="cm"/>
      <inkml:brushProperty name="color" value="#008C3A"/>
    </inkml:brush>
  </inkml:definitions>
  <inkml:trace contextRef="#ctx0" brushRef="#br0">1 175 6997,'11'-16'-177,"1"5"1,-2-5-1,3 4 1,-1-1-1,1-1 200,3 3 1,7 7 0,1-4 0,-3 2-87,-2 0 0,5 0 0,-1 6 0,-2 0 132,-1 0 1,-3 0-1,1 2-20,-1 4 1,-1-2 0,-3 6 0,-3 0-2,-2-1 0,3-3 0,-3 6 0,0 1-40,-1 3 0,-1-5 0,-4 1 0,2 2-34,2 1 1,0-3 0,-6-1 0,0 3-23,0 2 1,0-5 28,0 1 23,0-8 1,-2 3-4,-4-7 0,4-7 0,-4-5 0,4-3 1,2-3 0,0 1-1,0-1 0,8 1 0,4-1 0,1 1 10,-1-1 0,3 3 0,-1 1 1,5 5 4,5 1 1,-1-4 0,-4 6 0,3 2-7,1 2 0,2 2 0,-3 0 0,1 2-4,-2 4 1,4-2 0,-1 8-1,-3-1-7,-1-1 0,-5 6 0,-1-5 1,-3 5-13,3 1 1,-4-1 0,-1-3 0,-1-1-21,-4 2 0,-2-5 0,-2 3 27,0 2 0,-8-1 1,-2 1-1,-1-5 13,-1-1 0,0-2 2,-5-6 0,1-2 14,5-4 0,3-4 1,10-7-1,4 0-24,5-1 0,5 1 0,3-1 0,3 1-19,1-1 1,14 1-1,-2-1 1,2 3 53,0 3 1,-4-1 0,-2 7 0,-2 2 5,2 2 1,0 2 0,0 0 0,-4 2-30,-2 4 0,-1 3 1,-7 7-1,0-1-38,1 3 1,-6-5 0,-3 11 0,-1-5-88,-4-1 0,-2-1 1,0 1-191,4-1 304,-4 0 0,13 1 0,-5-1 0</inkml:trace>
  <inkml:trace contextRef="#ctx0" brushRef="#br0" timeOffset="343">1782 245 7467,'12'-6'-231,"-1"0"1,-1-2 0,4 4 0,-3-2 158,3 3 0,1-5 0,1 0 0,-3 0 60,-1 1 1,-6-5 0,4 4 0,-1-2 30,1-3 0,-6 3 0,2-2 44,-4-1 1,-4 5 0,-4 2-44,-6 4 0,-3 2 0,-5 0 0,-1 0 42,-2 0 0,-3 0 1,3 0-1,-4 2 45,0 4 1,2-2-1,5 6 1,1-1-61,1 1 1,-1 2-1,11 3 1,0-1-33,1-2 1,1-1 0,8 7-113,4-1 1,3-1 0,9-3-1,1-3-82,4-2 0,5-3 0,8-3 0,3 2 179,2 2 0,8 0 0,-5-6 0</inkml:trace>
  <inkml:trace contextRef="#ctx0" brushRef="#br0" timeOffset="709">2446 105 7469,'5'-12'0,"-1"1"0,-6-3 0,-9 0 0,-9 3 0,-3 5 0,2 4 0,-1 2 0,1 0-107,-2 0 1,-1 6 0,5 2 0,-2-1 115,-3 1 1,1 6 0,8-3 5,3 5 0,-2-5 1,9 1-51,1 2 1,2-5-22,2 3 1,7-2 0,5 1 18,4-5 1,1-4 0,1-2 0,-1 0-88,1 0 1,-1-6-1,0-1 1,1-1 122,-1 0 0,-5-4 1,-2 5 451,-3-3-32,7 6-399,-12-4 0,6 10 1,-6 2-1,2 4-83,1 2 0,3-1 0,-4 5 0,2-2-85,-2 1 1,4-3-1,-1 0 1,1-1-63,0 1 0,5-4 210,-1 5 0,11-7 0,4 4 0</inkml:trace>
  <inkml:trace contextRef="#ctx0" brushRef="#br0" timeOffset="1072">2620 105 7489,'8'-16'0,"4"5"0,3 5 0,1 6 0,-3 4 0,-1 4 0,0 1 0,-1 3-10,1-2 1,-8 5 0,4-3-177,-1 3 0,-5 3 146,4-1 30,-4 1 1,-4-3 10,-4-3 0,2-6-4,-7-12 1,7-4-1,-2-7-8,4-1 1,10 1 0,3-1-1,5 1 10,1-1 0,1-5 0,-1 0 1,3 1 14,3 3 0,-2 7 0,7 3 1,-3 1 75,-4 4 0,4 2 0,1 2 1,-1 0-45,0 0 0,-2 8 0,-5 2 0,-1 3-34,1 5 1,-1-5 0,-1 12-1,-3-1-60,-1-1 1,-8 8-1,2-4 1,-4 2-121,-2 0 0,-2-5 0,-2 3 168,-2-2 0,-15 6 0,1-4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41.406"/>
    </inkml:context>
    <inkml:brush xml:id="br0">
      <inkml:brushProperty name="width" value="0.08571" units="cm"/>
      <inkml:brushProperty name="height" value="0.08571" units="cm"/>
      <inkml:brushProperty name="color" value="#008C3A"/>
    </inkml:brush>
  </inkml:definitions>
  <inkml:trace contextRef="#ctx0" brushRef="#br0">1 70 7112,'2'-11'-389,"3"-1"0,7-1 484,4-3 0,1 6 1,1 5-1,-1 3-105,0 2 0,7 0 0,1 0 0,2 0-2,4 0 0,-4 2 0,2 1 0,2 5 16,2 2 1,2-4-1,0 5 1,0 1 29,0-2 1,-2 5 0,-2-5-1,-4 2-15,-1-1 1,5 1 0,-4 5 0,2 1-14,0-1 1,-6 1 0,4-1-1,1 1-19,-1-1 1,-6 1-1,4 1 1,-1 0-102,-1-1 1,0 9-1,-5-10 1,-1 3 20,1-1 0,-3-1 1,-1-3-1,-5-1 93,-1-3 0,-2-7 0,-6 4 0</inkml:trace>
  <inkml:trace contextRef="#ctx0" brushRef="#br0" timeOffset="184">717 315 6794,'-18'0'0,"1"0"0,-1 0 0,1 0 0,-1 0 0,-1 0-38,-4 0 0,3 0 26,-3 0 1,-2 8 0,1 3 0,1 7-72,-2 5 1,6-2 0,-7 9 0,3-1-11,0-2 0,-6 6 0,3-4 0,1 2 93,0-2 0,-14 12 0,2-4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40.300"/>
    </inkml:context>
    <inkml:brush xml:id="br0">
      <inkml:brushProperty name="width" value="0.08571" units="cm"/>
      <inkml:brushProperty name="height" value="0.08571" units="cm"/>
      <inkml:brushProperty name="color" value="#008C3A"/>
    </inkml:brush>
  </inkml:definitions>
  <inkml:trace contextRef="#ctx0" brushRef="#br0">35 52 7455,'2'-15'-136,"4"3"0,2 3 0,5 5 1,-1-2-1,1 2 32,3 2 1,7 2-1,0 0 1,-1 2 67,-3 4 1,4-4-1,1 4 1,-1-4 90,2-2 0,-5 5 0,5 3 0,-2 0 6,0 0 0,3 5 0,-5-1 0,4 3-57,2 3 0,-5-1 0,3 1 0,-2 1-29,1 4 1,1-1 0,-4 5-1,2-2 23,-1-3 0,-3-3 1,-1-2-1,-1 1-131,1-1 0,-3 1 0,-1-3 0,-5-1-89,-1-2 222,6-9 0,-5 13 0,9-6 0</inkml:trace>
  <inkml:trace contextRef="#ctx0" brushRef="#br0" timeOffset="236">507 279 7569,'-18'0'0,"6"0"0,1 0-244,-3 0 49,6 0 1,-7 2 59,3 4 1,-3 6 0,-3 9 0,1 3 122,-1-3 0,-5-2 1,-2-1-1,0-1 22,-1 1 1,1-1 0,2 1-1,-4-1-102,0 1 0,-6-1 1,5 0 91,1 1 0,-6-1 0,6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56.557"/>
    </inkml:context>
    <inkml:brush xml:id="br0">
      <inkml:brushProperty name="width" value="0.08571" units="cm"/>
      <inkml:brushProperty name="height" value="0.08571" units="cm"/>
      <inkml:brushProperty name="color" value="#008C3A"/>
    </inkml:brush>
  </inkml:definitions>
  <inkml:trace contextRef="#ctx0" brushRef="#br0">14 18 7266,'-10'-2'-1075,"7"-2"1136,6-2 1,7 0-41,8 6 1,-1 0 0,1 0-22,-1 0 1,-5 6-1,-1 0 1,3 0 15,1 2 1,3-4 0,-1 5 0,1-1-1,-1-4 1,1 4 0,1-3 0,3 1-2,1 2 1,8-6 0,-4 4-1,2-2-11,0 2 0,-5-5 1,3 5-1,-2-4-16,-4-2 1,-1 6 0,-3 0-1,1-2 4,-1-2 0,1 4-7,-1-1 12,0 9 17,1-4 0,-10 5 0,-8-3 0,-8-4 17,-2-1 1,-5-5 0,5 6 0,-2-2-15,1 0 1,-1 5 0,-5-3 0,-1 2-6,1 3 0,-7-3 0,1 0 1,2-1-1,1 1 0,3 0 0,-1 3 0,1-3-7,-1-2 0,1 6 1,0-3-1,-1 3-47,1-3 1,-1 5-1,3-4-155,3 3 0,4-3 0,10-3 197,4-1 0,4 6 0,7-5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0.429"/>
    </inkml:context>
    <inkml:brush xml:id="br0">
      <inkml:brushProperty name="width" value="0.08571" units="cm"/>
      <inkml:brushProperty name="height" value="0.08571" units="cm"/>
    </inkml:brush>
  </inkml:definitions>
  <inkml:trace contextRef="#ctx0" brushRef="#br0">0 18 7386,'0'-9'-477,"0"1"0,0 10 1,0 4 476,0 5 0,8 5 0,-6 1 0,6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57.125"/>
    </inkml:context>
    <inkml:brush xml:id="br0">
      <inkml:brushProperty name="width" value="0.08571" units="cm"/>
      <inkml:brushProperty name="height" value="0.08571" units="cm"/>
      <inkml:brushProperty name="color" value="#008C3A"/>
    </inkml:brush>
  </inkml:definitions>
  <inkml:trace contextRef="#ctx0" brushRef="#br0">1 360 7569,'9'0'-980,"1"0"836,-4 0 0,-2 5 0,7 3 155,3 2 1,-4 1-1,-1 7 29,-1-1 1,4 1 0,-5-1-12,3 1 1,-4-1 0,4 3 0,-1 1-17,1 2 1,-4 1 0,6-7-6,1 0 1,3 1 0,1-1 2,1 1 1,-1-8-1,1-5 1,-1-3-17,0-2 1,-5 0-1,0 0 1,1 0 19,3 0 1,1-7 0,-1-5-1,-3-2 2,-1 3 1,-2-11 0,1 5 0,-3-4-7,0-5 0,-6 7 1,6-6-1,-3 1-35,1 1 0,2-6 0,-4 6 0,2 1-45,-2 3 1,3 2 0,1-1-156,2 1 0,-4 7 224,5 4 0,1 4 0,5 2 0</inkml:trace>
  <inkml:trace contextRef="#ctx0" brushRef="#br0" timeOffset="477">1031 517 6077,'0'-12'52,"0"0"1,0 7-7,0-7 0,-8 8 1,-3-4-18,-5 1 0,-1 5 0,-1-4 0,1 4 10,-1 2 1,1 0-1,-1 0-30,1 0 0,-1 6 0,1-1 0,1 1-21,5 2 1,-3-4-1,6 6 1,1-1 4,-1 1 1,2-4 0,6 6-5,0 1 1,2 3-1,4-1-11,5-3 0,5 1 1,1-7-1,1-2 5,-1-2 1,3-2 0,1 0 0,2 0 23,-1 0 1,-3-2 36,-1-4 0,-3-3 58,-3-9 1,-5 1 191,-7-1-262,0 8-195,0 3 1,0 9 96,0 3 1,0-1-1,0 8-43,0 2 1,6 1-1,2 1 109,2-5 0,1 5 0,7-7 0</inkml:trace>
  <inkml:trace contextRef="#ctx0" brushRef="#br0" timeOffset="1253">1328 569 6911,'2'-15'-520,"2"1"564,1 2 1,3 7-76,-2-7 0,2 6 0,5-4 0,-3 1 41,-2-1 1,-2-2 0,-6-5 9,0-1 0,0 1 1,0-1-1,0 1-4,0 0 1,0-1 0,-2 1-1,-2-1 35,-2 1 0,-2 5 0,2 0-44,-5-1 1,1 5 0,-2 2-36,-1 4 1,-3 2-1,-1 0 12,-1 0 0,9 2 0,1 2-18,0 2 1,6 8 6,-4-3 1,12 5 29,6 1 0,3-7 0,3-2 0,-1-3-2,1 1 1,-1 0 0,1-6 0,-1 0-1,1 0 1,-1 0 0,1-2 0,-1-2 12,1-2 0,-1 1 0,0 3 0,1-2 10,-1-2 1,-5 0-1,0 6 1,1 0-10,3 0 0,-5 0 1,1 0-1,2 0-11,1 0 1,-3 0-1,-1 0-5,3 0 0,-4 0 0,-1 2 13,-1 4 0,0 2 0,-4 5-6,2-1 0,0 0 1,-6 5 51,0 0 0,0 1 0,0-1-40,0 1 0,1-3 0,3-1-41,2-2 1,2-3 0,-4 5-59,2-2 1,7-9-13,-1 3 0,3-4 0,3-2 11,-1 0 0,1 0 0,-3-2 0,-1-2-8,-2-1 0,-1-9 0,5 2 65,-5-3 1,3 3 0,-8 0 0,0 1 28,1 1 1,-3-5 9,8 3 1,-6-2 146,5 3 0,1 3 133,5 8-172,-7 0 0,4 2-86,-8 4 0,1 2 1,-3 5-1,2-1-14,-2 1 0,0-3 1,0 2-1,3 1-83,3 3 1,-6 1 0,4 1 0,-2-1-117,-1 1 0,7-7 0,-4 1 177,1 2 0,3-7 0,6 1 0</inkml:trace>
  <inkml:trace contextRef="#ctx0" brushRef="#br0" timeOffset="1441">2114 115 7515,'-16'-23'0,"3"-1"14,1 3-210,0 2 0,3 7-38,3 0 1,4 10-1,4 1 1,2 6 233,2 5 0,7 2 0,-3 5 0</inkml:trace>
  <inkml:trace contextRef="#ctx0" brushRef="#br0" timeOffset="1871">2515 325 6228,'0'-18'376,"-7"8"1,-5 5-524,-4 3 1,5 2-1,-1 0 1,-1 0 162,-3 0 0,-1 5 1,1 3-1,3 0 14,1 0 0,2 5 0,-3-3 0,3 2-7,2-1 1,2 1 0,6 5-7,0 1 0,2-1-25,4 1 1,2-7 0,5-1 0,-1-2-30,2-4 1,1-2-1,3-2 1,-1 0 0,1-6 1,-1-2-1,0-2 3,1-3 1,-6 3 0,-3-1 2,-1-3 0,0 6 0,-4 0 321,2 1-208,-1 5 1,-5-4-150,0 12 1,2 3-123,4 9 0,-2-1-68,8 1 256,-8-1 0,11 1 0,-5-1 0</inkml:trace>
  <inkml:trace contextRef="#ctx0" brushRef="#br0" timeOffset="2328">2725 325 7428,'6'-12'-151,"0"0"0,-1 6 0,-3-3 102,4 1 0,-2 2 0,6 8 0,0 2-173,-1 2 1,-5 2 0,4-5 211,0 3 0,-1 8 4,5-2 0,-2 3 1,-6 3 67,1-1 1,1 0-1,-4-1 51,4-4 0,-4-3-79,4-3 1,-4-2 150,-2 8 0,0-10-172,0-2 1,0-2 0,2-10 0,2-2-10,1-1 0,7 3 0,-4 1 0,1-3-9,5-1 1,0-3 0,-1 1 0,-1-1 7,1 1 0,3 5 0,1 2 1,1 3-6,-1 3 0,-5 0 1,0 0-1,1-2 5,3 2 0,1 4 0,1 4 0,-1 4-24,1 2 1,-3-5-1,-1 7 1,-3 2 12,3 1 1,-4 1-1,-1-3 1,1-1-65,0 1 0,-4 3 1,3 1-125,-1 1 1,0-3 0,-4-1-156,1-2 351,9-1 0,-4 7 0,7-1 0</inkml:trace>
  <inkml:trace contextRef="#ctx0" brushRef="#br0" timeOffset="2928">3616 290 7333,'0'-18'0,"0"1"0,0-1 0,0 1 0,0-1 0,0 1 0,0-1 0,0 1-428,0-1 0,-2 9 422,-4 3 1,-4 4 67,-7 2 1,1 2 0,3 4-27,1 5 1,6 3 0,-4 0 0,3-3-18,3 3 1,2 1 0,2 3 0,0-1-5,0 1 0,0-1 0,0 1 0,2-3 2,4-3 0,3 1 0,9-5 0,-1 0 20,1 0 0,1 3 0,2-5 1,5-2-41,1-2 0,0-2 1,4 0-1,-4 0 10,-2 0 0,7 0 0,-5-2 1,0-2-35,-4-2 1,2-7 0,-1 1 0,-3-3-7,-2-3 0,-1 1 1,-1-1-1,1-1 7,-1-4 1,1 3-1,-1-3 1,-1 3 6,-5 3 1,3-1 0,-8 1 15,-2 0 0,-4 1-3,-6 4 1,-4-1-1,-7 7 1,-1 2-1,1 2 1,-1 2 0,1 2 0,-1 2 15,1 2 1,-1 5-1,3-3 1,1 0-14,3 0 1,5 5 0,-4-1 23,2 3 1,3 3 0,5-1 0,0 1 1,2-1 0,1 1 0,5-3 13,2-3 1,1 4 0,7-7-1,-3 3 6,-3-1 1,9-7-1,-3 4 1,1-2-7,1 0 1,-3 0 0,1-4-1,-1 1 15,1 3 0,-1 0 0,1-6 0,-1 0-22,0 0 1,1 0 0,-1 0-231,1 0 0,-7 0-592,1 0 793,-8 0 0,-4 8 0,-10 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3:54.377"/>
    </inkml:context>
    <inkml:brush xml:id="br0">
      <inkml:brushProperty name="width" value="0.08571" units="cm"/>
      <inkml:brushProperty name="height" value="0.08571" units="cm"/>
      <inkml:brushProperty name="color" value="#008C3A"/>
    </inkml:brush>
  </inkml:definitions>
  <inkml:trace contextRef="#ctx0" brushRef="#br0">1 228 7569,'0'-18'-507,"0"1"0,2-1 0,4 3 505,5 3 1,-1-1-1,2 7 1,3 2-1,4 0 23,5-2 0,-1 4 1,-4-6-1,3 3 34,1-1 1,2 0 0,-3 6 0,1 0-22,-2 0 0,-1 0 0,-3 0-40,1 0 0,-1 8 1,1 1-1,-3 3 7,-3 0 1,1-6-1,-5 3 1,0 1-8,0 0 1,-1-4 0,-3 5-20,2 3 1,0 1-1,-6 3 20,0-1 1,0-5-2,0-1 1,-2-1-1,-2 4-4,-2-3 0,-2-7 25,3 2 1,3-6 4,-4-6 1,4-3-1,2-9-18,0 1 0,0-1 0,0 1 0,0-1 1,0 1 0,6-1 0,2 1 0,1-1 3,5 1 1,1 5 0,5 3 0,1-1-2,2 0 0,3 6 0,-5-1 0,4 1-3,2-2 0,-3 4 0,3-4 0,0 4-1,0 2 0,-4 0 1,5 0-1,-3 0-5,-4 0 1,-1 8-1,-3 2 1,-1 1 0,-5 1 1,5-1-1,-7 7 1,1-1 0,-2 1 1,-8-1-2,0 1 1,0-1 0,-2 1 1,-4-1 1,2-5-1,-7-2 11,-3-3 0,4-1 26,-1-6 0,7-2-41,-2-4 1,4-3-1,4-9 1,4 3-2,5 3 0,7-5 1,3 1-1,4-5-18,3-1 0,1 5 0,4 3 0,-2 3 1,-2-3 1,-6 6 0,4 1 0,-1 1 56,-5 0 1,-2 0 0,-1 6 0,-1 2-61,1 4 0,-3-2 1,-1 7-1,-5 3-13,-1 1 1,-2-3 0,-6 0-1,2 1-6,4 3 0,-4 1 0,4 1-204,-4-1 249,-2-7 0,7 6 0,3-7 0</inkml:trace>
  <inkml:trace contextRef="#ctx0" brushRef="#br0" timeOffset="451">1677 105 7267,'18'0'-641,"-1"0"1,1 0 685,-1 0 1,1 0-19,-1 0 0,1 0 13,-1 0 0,1 0-19,-1 0 1,-5-1-34,-1-5 0,-7-4 9,2-7 0,-4 5 30,-2 0 1,-2 3-6,-4-3 1,-4 4-1,-7 8-6,0 0 1,-1 0-1,1 0 7,-1 0 1,1 0 0,-1 0 0,1 2-8,-1 4 0,3-2 0,1 6 1,3-1-3,-3 1 0,4 2 1,1 5-3,1 0 0,2 1 1,6-1-1,0 1-38,0-1 1,0 1-1,2-1 1,4 1-28,5-1 1,1 1 0,4-3-1,3-1-12,0-3 0,7-7 1,-1 4-1,2-2 65,4 0 0,2 0 0,10-14 0,1-2 0</inkml:trace>
  <inkml:trace contextRef="#ctx0" brushRef="#br0" timeOffset="880">2481 105 6555,'-12'-5'0,"2"-3"0,1 0-149,-1 0 1,-2 3 0,-5 5 0,-1 0 226,1 0 1,-1 0-1,1 0-15,0 0 1,-1 0 0,1 0 0,-3 2-16,-3 3 0,4-1 1,-5 8-1,5-1-31,1-1 1,7 6-1,1-5 26,2 5 0,2 1 0,6 1-120,0-1 1,2 1 0,4-3 53,6-3 1,3 1-1,3-7 11,-1-2 0,1-2 1,1-2-1,3 0-19,1 0 0,0-6 0,-5-1 0,-1-3-18,0-4 0,1 5 0,-1-1 87,1 2 0,-6-4 1,-3 5 172,-1-3-149,-2 6 0,-4-4-189,4 8-2,-5 0 1,13 8 4,-8 4 1,7-4-1,-3-1 124,0 1 0,5-6 0,-5 6 0</inkml:trace>
  <inkml:trace contextRef="#ctx0" brushRef="#br0" timeOffset="1289">2673 105 7301,'17'0'-738,"-7"-1"163,-4-5 580,-4 4 0,6-6 1,3 8 4,5 0 1,-5 0 0,1 2 18,2 4 0,1 2 1,3 5 12,-1-1 1,-5-6-1,-3 5 10,-1 3 1,4 1-42,-6 3 0,-1-1-24,-5 1 1,0-7 5,0 1 59,0-8 1,0 2-51,0-12 0,0-4 1,0-7-1,2-1-7,4 1 1,-2-1 0,8 1-1,1-1 0,3 1 0,3-2 1,3-1-1,1 1 15,-2 3 1,4 5 0,-1-3-1,-3 4 39,-2 3 1,-1 1 0,-1 6 0,1 0-28,-1 0 0,1 7 0,-1 5 0,1 6-60,-1 5 1,1-2 0,1 8-1,2 0-175,3-1 1,-1 5 212,-6-4 0,1 11 0,-1 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09.313"/>
    </inkml:context>
    <inkml:brush xml:id="br0">
      <inkml:brushProperty name="width" value="0.08571" units="cm"/>
      <inkml:brushProperty name="height" value="0.08571" units="cm"/>
      <inkml:brushProperty name="color" value="#E71224"/>
    </inkml:brush>
  </inkml:definitions>
  <inkml:trace contextRef="#ctx0" brushRef="#br0">1 35 7569,'0'-18'-63,"0"9"-138,0 1 0,2 8 0,2 2-453,2 4 654,7 3 0,-3 9 0,7-1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8.080"/>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210 367 7569,'18'0'-667,"-1"0"0,-5 0 606,-1 0 1,1 2 0,4 4 79,-5 5 0,5-1 0,-7 2 0,1 1-14,-4 3 0,2 1 1,-2 3-1,-3 1 6,-1 2 1,-2 1-1,0-7 1,0 0-1,0 1 1,0-1 0,0 1 0,0-1-8,0 1 0,0-7 0,0 1-16,0 2 0,-2-5 6,-3 3 0,-5-8 4,-8 2 0,7-12 0,1-6 0,2-3 1,5-3 0,-5 1 1,2-1-1,2-1 0,2-4 1,2 1 0,2-5 0,4 0 2,6 0 0,-3 3 0,3-3 0,1 2-2,3 4 0,1 1 0,3 3 1,3-1-7,6 1 0,2 1 0,0 3 0,-2 3 6,2 2 0,2 1 0,2 3 0,-2-2 14,-4 2 0,4 2 0,-5 4 0,1 2 1,0 2 1,-6 7-1,4-1 1,-1 3-12,-5 3 1,4-1 0,-2 1 0,-3-1-6,-7 1 1,1-1-1,-6 3 1,-1 1 2,1 2 0,-2 1 1,-6-5-1,0 2 13,0 3 0,-6-1 0,-2-6 0,-1 3 14,-5 3 0,-1-4 0,-3 5 0,1-5 9,-1-1 1,-5-7-1,0-1 1,-1 0 0,-1-1 0,-2-5 1,-8 2-1,0-4 16,0-2 1,0 0 0,0-2 0,0-2-34,1-2 1,1-5 0,1 3-1,5-2-78,2-3 0,0 3 1,4-2-1,-3 1-190,3 1 1,1-6 245,3 5 0,0-5 0,-1-1 0</inkml:trace>
  <inkml:trace contextRef="#ctx0" brushRef="#br1" timeOffset="81953">315 53 7415,'0'11'-201,"0"1"0,0 1 1,2 5 252,4 5 1,-4 4 0,4 8 0,-5 0-113,-1 0 0,0-2 1,2-2-1,2-2 19,2 2 0,0 0 0,-6 0 1,2-3 9,4-3 1,-4 4 0,5-6-1,-1-2-1,0-1 1,0-3-1,-6 1-39,0-1 0,0-5-41,0 0 0,-2-9 0,-4 3 71,-6-4 0,-3-4 0,-3-2 0,3-3 76,3-3 1,-1-8-1,7-5 1,2 0 10,2-2 1,2 3 0,0-7 0,0-2-13,0-2 0,2 4 0,4 0 0,7-2-8,9-2 0,-3-2 0,6 0 0,-1 0-45,-1 0 1,6 6-1,-4 2 1,1 2 27,-1 3 0,6 3 0,-4 3 0,2 3 22,0 1 0,0 8 0,6-3 1,-2 1 3,-4 0 0,2 0 0,-5 6 0,1 2 7,4 4 0,-6-2 1,0 7-1,-1 3-16,-1 2 0,0 3 0,-5 4 0,-3 4-17,-3 1 1,3 5 0,-5-2-1,0 5-13,-4 5 0,-5 0 1,-1-4-1,0 2 19,0 1 0,-7 1 0,-5-6 0,-5 0 56,-7 0 1,3 0 0,-8 0 0,-2-2-36,-2-4 1,-8 2 0,-2-8 0,-1-3 88,-5-7 0,5 1 0,-3-8 0,0-1-84,3 3 0,-5-6 0,9 4 0,1-6-22,2-6 1,2 2 0,0-5-1,0-1-113,0 0 0,6-2 0,0-5 0,0 1-225,2 5 1,-4-5 318,7 5 0,-14-5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6.861"/>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0 367 7569,'0'-17'-320,"0"-1"-547,0 1 844,0 7 0,0 10 0,0 12 0,0 3 22,0 3 1,0 5 0,2 1 0,2-1-7,2 2 1,2 0 0,-5 6 0,5-2-5,2 2 0,-6 0 0,2 1 0,-2-5 8,1-2 0,-3 4 1,6-4-1,-2 0-33,0 1 0,1-3 1,-3-6 15,2 1 1,6-1-1,-4-1-199,1-4 219,-5-5 0,12-7 0,-7 0 0</inkml:trace>
  <inkml:trace contextRef="#ctx0" brushRef="#br0" timeOffset="336">122 699 6378,'-17'-19'0,"1"-3"0,3-1 0,3 2 0,0 1 0,3 3 0,-1 0 0,4-3 0,2-1 0,2-3 0,0 3 0,0 2 0,2 1 0,2 1 0,4-1 0,3 1-34,9-1 1,-3 1 0,8 1 47,1 5 0,-1-3 1,6 8-1,-2 1-18,2-3 1,-4 6 0,2-4 0,2 4 14,2 2 1,2 0 0,0 0 0,-2 2-11,-4 4 1,-1-2-1,-7 7 1,0 3-5,-5 1 0,1 3 1,-7-1-1,2 1-4,-1-1 1,-7 1 0,2-1-1,-4 1 5,-2-1 1,0 3 0,-2 1 2,-4 2 1,-4 1-1,-7-7 1,-1 0 3,1 1 1,-2-6-1,-5-1 1,-5 1-4,-4-2 1,0-1 0,2-5-1,4 2-2,2-2 0,1-2 1,7-2-1,0 0-40,-1 0 0,6-2 0,3-4 28,1-6 12,2-3 0,14-10 0,2-3 0</inkml:trace>
  <inkml:trace contextRef="#ctx0" brushRef="#br1" timeOffset="82280">35 123 7422,'-2'-18'-261,"-4"1"1,4 5 0,-3 1 557,3-3-275,2 6 1,2 1-1,3 9-65,7 3 0,-4 5 1,0 9-1,-3 3 70,1 1 1,6 8-1,-4-2 1,-1 4 1,1 2 0,-2 0 1,-4 0-1,2 2-2,2 4 0,-1-5 0,-5 7 0,2 0-16,4 3 0,-4-3 0,4 0 0,-4-2-21,-2-1 1,6 1 0,0-6 0,-1 0-27,3 0 0,-6-6 0,4-2-51,-4-2 0,-2-1 62,0-7 0,-2-9 8,-4-8 0,2-8 0,-6-9 0,3-3-58,3-3 1,-4-4 0,2-8-1,0 0 39,-1 0 1,5-2-1,-4-2 1,4-3 33,2-3 1,-6 4 0,0-3-1,2 1 42,3 4 0,1-4 0,0 3 1,0 1-26,0 2 0,1 2 0,5 0 0,6 2 0,3 4 0,9-2 1,1 8-1,2 1-12,4 3 0,2 2 1,2-1-1,0 3 20,0 3 1,0-2-1,-2 8 1,-2 3-12,-2 1 1,-8 2 0,3 0 0,-5 2-3,-2 3 0,1-1 1,-3 8-1,-1 3-5,-2 7 0,-8-1 0,1 6 0,-3-1 16,-2-5 1,0 6 0,0 0 0,-2 2 11,-3 0 0,-3-7 0,-6 1 0,3-4-2,-3-1 0,-3-3 0,-5-1 0,-1-4-25,2-2 1,-5-1-1,1-3 1,-2 2-80,-4-2 1,4-2 0,0-2 0,1 0-185,5 0 0,2-2 257,1-4 0,8-4 0,3-7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5.747"/>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263 140 6412,'0'-10'-85,"0"16"77,0 12 0,0 3 1,0-4-1,0 1-2,0-1 1,0 1 0,0 1-1,0 3 8,0 1 1,2 0 0,2-5 0,1-1-22,-1 1 0,-2-1 1,0 1-31,4-1 0,-4 0 0,6-1 0,-2-2-12,-1-3 0,3-7 65,-2 2 0,4 4 0,7-1 0</inkml:trace>
  <inkml:trace contextRef="#ctx0" brushRef="#br0" timeOffset="420">245 332 6933,'-17'-15'0,"-1"1"0,3 2 0,1-1 0,5-3 0,1-1 0,4-1 0,4 1-124,6-1 1,5 7-1,11 1 1,3 2 94,2 4 1,2-3 0,6 1 0,0 2 34,0 2 1,2 2-1,2 0 1,2 0 5,-3 0 0,5 0 0,-2 0 0,-2 0 0,-3 0 1,-1 6 0,0 2 0,0 1 7,0 5 1,0-4 0,-2 1 0,-2 3-12,-2 1 0,-2 3 0,4 1 1,-3 3-4,-3 1 0,4 6 1,-6-6-1,-1-1-22,-3-3 0,-9 4 0,-3 1 0,-1-3 13,0-2 1,0 5-1,-6-1 1,-2-2 9,-4-1 1,-4-3 0,-9 1 0,-2-1 24,-3 1 1,-12 3-1,-1-2 1,-4-3-12,-2-1 1,-5-5 0,1 0 0,-3-1 14,-3 1 1,1-6 0,0 2 0,1-4 4,5-2 0,-3 0 0,8 0 0,4 0-44,6 0 1,-2-2 0,6-2 0,0-2-100,4 2 0,3 0 1,3 1-1,-1-3-411,1 2 513,7 2 0,-5-6 0,5-2 0</inkml:trace>
  <inkml:trace contextRef="#ctx0" brushRef="#br1" timeOffset="81978">158 0 7569,'10'10'-975,"-1"-2"1001,-3-8 0,-4 2 1,4 4 11,-4 5 1,4 5 0,0 1 0,-1 1-24,3-1 1,-6 3 0,4 1 0,-4 2-5,-2-1 1,2 3 0,2 0 0,2 0-5,-3 0 0,-1 5 0,-2-7 0,0 0 4,0 2 0,0-5 0,0 3 0,0-4-8,0-1 1,0-1-1,0 1 1,0-1-164,0 1 0,0-1-11,0 1 0,0-1 171,0 1 0,0-9 0,0-1 0</inkml:trace>
  <inkml:trace contextRef="#ctx0" brushRef="#br1" timeOffset="82412">1 280 7503,'12'-8'0,"-3"-4"0,-1-3-131,-4-3 0,6 1 0,1-1 0,5 1-8,1 0 0,1 7 0,1 2 1,4 2 101,6 0 0,4-1 0,2 3 1,-2-2 66,-4 2 1,10 2 0,-4 2 0,2 0 6,0 0 1,-2 0 0,0 0-1,0 0 15,0 0 0,2 0 0,1 0 0,3 0-10,-2 0 0,-2 0 1,-2 2-1,0 4-38,0 6 0,-2-3 0,-4 3 0,-6 1-4,-4 3 1,-1 7-1,-3 1 1,-3-1 5,-6 2 1,-4-4 0,-2 7 0,0-1 5,0 0 0,-2-6 1,-4 5-1,-4-3 20,1 0 0,-13 6 0,5-4 1,-5 1 12,-3-1 1,4-2-1,-8-5 1,-2-1 6,-2 1 0,-2-1 1,0-1-1,0-3-15,0-1 1,-6-6-1,-1 3 1,-1-1-9,0-4 1,0-2 0,5-2-1,-3 0-90,2 0 1,-4 0-1,5 0 1,3 0 13,4 0 1,2 0 0,-6 0-1,0 0 47,0 0 0,0 0 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5.398"/>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10 18 5947,'18'0'0</inkml:trace>
  <inkml:trace contextRef="#ctx0" brushRef="#br1" timeOffset="81943">115 18 7569,'-17'0'-84,"-1"0"0,1 0-203,-1 0 1,7 0-26,-1 0-330,0 0 642,3 0 0,9-8 0,9-2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2:44.578"/>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0 18 7340,'12'6'-578,"-1"0"1,-5 0 909,6-6-534,-8 0 173,11 0 0,-7 2 53,4 4 0,-4 3 0,-8 9 0,0-1-12,0 1 0,0-1 0,0 3 0,0 1 6,0 2 0,0 6 0,0-3 1,0-1-18,0 0 1,0 4-1,0-4 1,0 1-39,0-1 0,0-2 0,0-5 0,0-1-117,0 1 1,0-1 40,0 0 113,7-7 0,-5-2 0,6-8 0</inkml:trace>
  <inkml:trace contextRef="#ctx0" brushRef="#br0" timeOffset="586">70 228 7493,'0'-17'0,"0"-1"-260,0 1 1,8-1 0,3 3 0,5 1 194,1 2 0,7 9 0,-1-5 1,0 2 69,3 0 0,-1-6 0,6 5 0,-2-1 49,2 0 1,2-3-1,2 5 1,-2 2-42,-4 2 0,4 2 1,-6 0-1,0 0-15,-3 0 1,-5 2 0,-2 4 0,1 3-26,-1 1 0,-7 6 1,-4-5-1,-2 5 7,2 1 1,-4 1 0,3-1 0,-5 1 12,-5-1 0,-5 1 0,-8-1 0,1 0 1,-1 1 0,-5-1 0,-2 1 0,0-1 10,-1 1 1,-5-3 0,4-1-1,0-2 2,4 1 1,3-5-1,5 0-5,3-1 1,3-5-15,3 4 1,12-4-1,1-2 4,13 0 1,1 0-1,6 0 1,0 0-20,1 0 1,-5 0 0,4 0 0,0 0 28,0 0 1,-5 2-1,1 2 1,-4 4 12,-1 1 0,-3-3 0,-1 4 0,-2 0-2,1-1 0,-3 3 0,0 5-6,-3 1 1,-1-1 0,-6 1 0,0-1 20,0 1 0,0-7 0,-2 1 3,-4 2 1,-3 1 0,-9 1 0,1-5-9,-1-5 0,-1 2 0,-2-2 0,-5-2-19,-1-2 0,-8 3 1,-6 1-1,3-2 2,1-2 1,0-2 0,-2 0 0,0 0-15,6 0 0,0 0 0,10 0 0,2 0-27,1 0 1,3 0 0,1-2-115,5-4 0,3 2 150,8-7 0,8-1 0,1-5 0</inkml:trace>
  <inkml:trace contextRef="#ctx0" brushRef="#br1" timeOffset="81838">0 123 6444,'2'-15'214,"4"3"0,-2 4-140,7 8 0,1 8-41,6 4 1,-9 3-1,-3 3 1,-4-1 17,-2 1 1,6-1-1,0 2 1,-2 3-10,-2 1 1,-2 2-1,0-3 1,0 3-43,0 2 1,0 0 0,0 2-1,0-3 25,0-1 0,5-4 0,1 6 0,-2-1-104,-2-5 0,0-2 1,2 1-1,2 1-4,-3 2 0,-1 1 0,-2-7 1,0 1-50,0-1 1,0 0 0,0 1-1,0-1-407,0 1 539,0-8 0,0 5 0,0-5 0</inkml:trace>
  <inkml:trace contextRef="#ctx0" brushRef="#br1" timeOffset="82530">53 141 7495,'0'-12'106,"0"0"1,0 7 0,2-5-401,3 2 1,5-5-1,9 3 188,5 0 0,-5 2 0,6 6 0,1-1 151,3-3 1,-2 0 0,2 4-1,2-2-9,2-2 0,2 0 1,0 4-1,0-1-16,0-3 0,0 0 0,0 6 0,-1 0 10,1 0 0,-7 2 0,-5 2 0,-4 2-77,-1-3 1,-7 7 0,-1 2 3,-2 3 1,-2 3 0,-8-1 0,-4 1 68,-6-1 1,-5 1 0,-5-1 0,-3 1-22,-2-1 0,-8 6 1,-6 1-1,3-3-1,1-2 0,2-1 0,2-1 0,4 1-5,5-1 1,-1 1-139,2-1 97,7 1 0,11-9 1,10-3 22,7-4 1,9-2-1,5 0 1,-1-2 12,0-4 1,6 4 0,-2-5 0,2 1 8,-2 0 1,8 0 0,-6 6 0,-2 0 6,-1 0 0,1 0 0,-6 2 0,0 2-26,2 2 1,-5 5 0,1-3-1,-5 2 9,-5 4 1,-5-1 0,4 1 0,-2-3 18,-4 3 0,-3 1 0,-1 3 48,0-1 1,-1-1 0,-3-3 0,-4-1-26,-2 2 0,-1 1 0,-7 3 1,1-3 3,-1-3 1,-5 3-1,-2-5 1,-1 2 0,1-1 0,-4-5 0,4 4 0,0-2-20,-1-4 0,-3-1 1,4 1-1,-2 2-29,-4-2 0,0-2 0,0-2 0,2 0-7,-2 0 0,3 0 0,1 0 0,2 0-49,4 0 0,1-6 1,3-2-12,-1-1 0,9 3 76,3-6 0,19 1 0,7-7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5.157"/>
    </inkml:context>
    <inkml:brush xml:id="br0">
      <inkml:brushProperty name="width" value="0.08571" units="cm"/>
      <inkml:brushProperty name="height" value="0.08571" units="cm"/>
      <inkml:brushProperty name="color" value="#008C3A"/>
    </inkml:brush>
  </inkml:definitions>
  <inkml:trace contextRef="#ctx0" brushRef="#br0">0 18 7569,'12'0'-101,"0"0"0,-7-2-402,7-4 495,-8 4-207,4-5 87,-8 7 1,2 0-1,1 2-19,3 3 147,0-3 0,-6 14 0,0-6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5.772"/>
    </inkml:context>
    <inkml:brush xml:id="br0">
      <inkml:brushProperty name="width" value="0.08571" units="cm"/>
      <inkml:brushProperty name="height" value="0.08571" units="cm"/>
      <inkml:brushProperty name="color" value="#008C3A"/>
    </inkml:brush>
  </inkml:definitions>
  <inkml:trace contextRef="#ctx0" brushRef="#br0">70 106 7569,'12'-6'-461,"0"0"34,-1-8 206,-1 12 207,5-5 0,-7 14 0,4 5 0,-6 4 54,-4 1 1,3 0 0,1 3 0,0 1-30,2 3 1,-6 5 0,4-4 0,-4 0-42,-2 0 0,0 1 1,0-5-1,0 2-2,0-2 0,0-1 0,0-3-90,0 1 0,0-7-1,0 1 1,-8-2 81,-4 1 0,-3-11 63,-3-11 1,8-7 0,5-3 0,3-4 0,2 0 14,0-1 0,0-5 1,0 4-1,2-2 39,3 0 0,-1 2 1,8-4-1,0 4-16,-3 1 0,9 3 1,-3 6-1,7-1-51,-1 1 1,0 1 0,1 3 0,3 3-14,2 2 1,-4-4 0,6 7 0,2 1 1,2 2 1,2 2-1,-2 0 1,-2 0-5,-1 0 1,-1 2 0,4 2 0,-2 3 10,-2 3 1,-8 4 0,2 7 0,-3 2-6,-3-1 1,-1 5-1,-3 2 1,-3 4-1,-2 2 1,-2-2 0,-6-2-1,0-2 0,0 2 0,0 2 0,-2 0 0,-4-2 22,-6-2 1,-5 0-1,-5 4 1,-3-2 52,-2-2 1,-2-7 0,-6 3 0,0-2-24,0 1 1,-6-3 0,1-8 0,-1-1 55,-2 2 1,4-5-1,-5 1 1,1-2-89,4-4 1,2 3 0,3-1 0,-1-2-170,0-2 1,7-2 0,5 0-660,4 0 808,1-8 0,1-9 0,-1-10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0.683"/>
    </inkml:context>
    <inkml:brush xml:id="br0">
      <inkml:brushProperty name="width" value="0.08571" units="cm"/>
      <inkml:brushProperty name="height" value="0.08571" units="cm"/>
    </inkml:brush>
  </inkml:definitions>
  <inkml:trace contextRef="#ctx0" brushRef="#br0">1 1 7569,'17'0'8,"-5"0"-41,-1 0 1,-1 2-1,4 1 1,-5 5-1,1 2 17,0 3 1,0 3-1,3 1-164,-1 1 255,-8-1-172,3 9 22,1-7 118,-6 6-94,6-7 0,-8 5 1,0 0-1,0-1-140,0-3 182,0-2 0,0 1-117,0-1 1,-2-5-1,-2 0 126,-2 1 0,-7-5 0,3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6.276"/>
    </inkml:context>
    <inkml:brush xml:id="br0">
      <inkml:brushProperty name="width" value="0.08571" units="cm"/>
      <inkml:brushProperty name="height" value="0.08571" units="cm"/>
      <inkml:brushProperty name="color" value="#008C3A"/>
    </inkml:brush>
  </inkml:definitions>
  <inkml:trace contextRef="#ctx0" brushRef="#br0">0 0 7070,'18'0'64,"-7"0"0,1 0 0,2 0-92,1 0 0,3 0 0,-1 0 0,1 0-14,-1 0 0,2 0 0,3 0 0,1 0-68,-2 0 1,-1 0-1,-3 2 1,1 2-140,-1 2 1,1 0 248,-1-6 0,1 0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6.469"/>
    </inkml:context>
    <inkml:brush xml:id="br0">
      <inkml:brushProperty name="width" value="0.08571" units="cm"/>
      <inkml:brushProperty name="height" value="0.08571" units="cm"/>
      <inkml:brushProperty name="color" value="#008C3A"/>
    </inkml:brush>
  </inkml:definitions>
  <inkml:trace contextRef="#ctx0" brushRef="#br0">9 0 7197,'-8'6'-273,"8"0"1,2 0-1,10-6 372,1 0 1,3 0 0,1 0 0,1 0-172,-1 0 0,0 0 0,3 0 0,1 0-28,3 0 0,7-2 100,-2-4 0,4 4 0,2-6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9.065"/>
    </inkml:context>
    <inkml:brush xml:id="br0">
      <inkml:brushProperty name="width" value="0.08571" units="cm"/>
      <inkml:brushProperty name="height" value="0.08571" units="cm"/>
      <inkml:brushProperty name="color" value="#008C3A"/>
    </inkml:brush>
  </inkml:definitions>
  <inkml:trace contextRef="#ctx0" brushRef="#br0">36 51 7569,'0'-12'-1212,"0"1"1184,0 7 230,0-12-108,0 14 1,0-4-1,-2 10-38,-4 2 1,4 8 0,-6-3-19,0 5 1,6 1 0,-3 1-43,3-1 0,2 1 0,0-1 0,0 1 22,0-1 0,2-1 1,1-3-1,5-1-39,2 1 0,-4-3 0,3 2 0,1-1-32,0-1 0,1-2 0,7-8 0,-1 0-1,1 0 0,-1 0 0,1 0 1,-1 0 20,1 0 0,-1 0 0,1-2 55,-1-4 0,-1 2 0,-3-5 87,-1 1 105,-8-6-168,3 12-63,-7-5 1,0 8 15,0 5 1,0-2-1,0 8 7,0 1 0,0-3 0,2 2 16,4 1 0,4-3 1,9 0-1,3-2-24,1-5 1,6-1 0,-4-2 0,2 0-19,5 0 1,1 0-1,0-2 24,-4-3 0,2 1 0,-6-8 1,0 0-1,-2 1 47,-7-1 1,1 0-1,-7-5 0,0 0 0,-2 5 0,-8 0-36,0-1 0,-2-1 0,-4 1 0,-6 3-75,-3 2 1,-3-4-1,1 7 1,-1-1-34,1-2 0,-1 6 1,1-4-644,-1 4 736,9-5 0,1-3 0,8-8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1.250"/>
    </inkml:context>
    <inkml:brush xml:id="br0">
      <inkml:brushProperty name="width" value="0.08571" units="cm"/>
      <inkml:brushProperty name="height" value="0.08571" units="cm"/>
      <inkml:brushProperty name="color" value="#008C3A"/>
    </inkml:brush>
  </inkml:definitions>
  <inkml:trace contextRef="#ctx0" brushRef="#br0">0 210 6168,'0'-17'-1,"0"-1"0,2 7 0,2-1 0,4-2 10,2-1 1,-5 3 0,5 1 0,0-3 40,-1-2 1,1 5 0,4 1 0,-3 0 2,3 1 1,2 5-1,-1-4 1,-1 2-26,-3 0 0,1 1 1,5 5-1,1 0-19,-1 0 0,1 0 0,-1 0 0,1 2-15,-1 3 1,-5 3 0,-1 6-1,1-3-33,-2 3 1,3 1 0,-5 5 0,0 1 20,0 2 1,-1 1 0,-3-7 0,2 3 9,-2 3 0,-2-4 0,-2 5 0,0-5 0,0-2 0,0 1 1,0-1 17,0 1 1,0-1-15,0 1-12,0-9 1,-2-3-11,-4-12 1,4-3 0,-4-9-1,4 1 10,2-1 1,0-5 0,2 0 0,4 0 7,6-3 1,3 7 0,3-4 0,1 3 2,5 3 0,-5 1 0,6 5 0,-2 3 79,1 0 1,1 6 0,-4-4 0,3 4 0,-1 2 0,0 0-73,0 0 1,1 6-6,-7 0 0,7 8 1,-1-3-1,-2 3 16,-1-3 1,-3 5 0,0-4 0,-1 3-64,-4 3 1,1-1 0,-5 2 0,0 3-114,0 1 1,-1 0-1,-3-5-67,2-1 230,0 1 0,2-9 0,1-1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2.829"/>
    </inkml:context>
    <inkml:brush xml:id="br0">
      <inkml:brushProperty name="width" value="0.08571" units="cm"/>
      <inkml:brushProperty name="height" value="0.08571" units="cm"/>
      <inkml:brushProperty name="color" value="#008C3A"/>
    </inkml:brush>
  </inkml:definitions>
  <inkml:trace contextRef="#ctx0" brushRef="#br0">123 88 7010,'0'-9'-466,"0"-7"1,-2 14 518,-4-4 1,2 4-1,-7 4-13,-3 4 1,1-2-1,-1 6 1,2-1 8,-1 1 1,3 2 0,0 5-1,3 1-36,3-1 0,2 1 0,2-1 0,0 1-14,0-1 0,0 0 0,0 1 0,2-1-3,3 1 1,5-1-22,8 1 1,-1-9-1,-1-1 1,-3-2 2,-1 0 1,0 0-1,5-6 1,0 0-8,1 0 0,-1-6 1,3-2-1,1-2 3,2-3 1,3-3 0,-3-1 0,4-1 12,0 1 1,6-3 0,-6-1 0,3-2 11,-1 2 1,-2-5 0,4 3 0,-4 4 43,-2 5 0,4-2 1,-5 7-1,-3-1-5,-2 4 0,5 4 1,-1 2-34,-2 0 1,-3 2 0,-5 2 0,-3 4 1,-2 2 0,5 1 0,-3 7-18,0-1 1,-2 1-1,-8-1 1,0 1-3,0-1 0,0 1 1,0-1-1,-2 0 11,-4 1 1,-4-3-1,-9-1 1,-3-2 2,-1 1 0,-2-5 0,3-2 1,-3-2 1,-2 2 1,4-5 0,-4 5 0,-1-4 6,1-2 1,6-6 0,-4-1 0,1-1-8,1 0 0,2-5 0,7 1 1,3-6-1,-3-5 1,6 4 0,0-6 0,3 1 40,-1 1 1,-2-6 0,4 6 0,-2 1-20,2 3 0,-3 1 1,-1 3-1,0 1 36,0 3 1,-5 7 0,1-2-93,-3 4 1,-1 4-1,3 4 1,1 5-72,-2 5 0,5 1 1,-3 1-1,0 1-129,3 4 0,1-3 231,8 3 0,-8 4 0,-2 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3.125"/>
    </inkml:context>
    <inkml:brush xml:id="br0">
      <inkml:brushProperty name="width" value="0.08571" units="cm"/>
      <inkml:brushProperty name="height" value="0.08571" units="cm"/>
      <inkml:brushProperty name="color" value="#008C3A"/>
    </inkml:brush>
  </inkml:definitions>
  <inkml:trace contextRef="#ctx0" brushRef="#br0">1 0 6829,'2'12'-170,"2"0"1,2 1 74,-3 3 0,1 1 0,0 1 1,2-1 15,-2 1 1,-2-1 0,-2 1 78,0-1 0,-8 8 0,-2 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3.830"/>
    </inkml:context>
    <inkml:brush xml:id="br0">
      <inkml:brushProperty name="width" value="0.08571" units="cm"/>
      <inkml:brushProperty name="height" value="0.08571" units="cm"/>
      <inkml:brushProperty name="color" value="#008C3A"/>
    </inkml:brush>
  </inkml:definitions>
  <inkml:trace contextRef="#ctx0" brushRef="#br0">1 140 7569,'0'-11'-224,"0"-1"-154,0-2 0,0 5 0,0-3 409,0-2 0,0 5 303,0-3-253,0 8 0,2-4 0,2 10-50,2 4 0,1 4 1,-3 9-1,4 3-28,2 1 1,-1 8-1,5-2 1,-4 4-5,-3 2 0,5-6 0,-6 0 0,0 2-67,1 2 0,-5-4 0,4-1 1,-4-1 5,-2 0 0,0-6 1,0 2 53,0-3 62,0-3-24,-8 1 0,-1-18 6,-9-12 0,8-9 1,3-10-1,1 4-52,0 1 0,0-5 0,6 2 1,0-4-3,0-2 1,2 0 0,2-1-1,4-3 29,2-2 1,1 6 0,7 8 0,-1 2 7,1 3 0,5 3 0,0 3 0,0 3 4,3 1 1,-5 8 0,8-2 0,0 5-4,-2 1 0,6 0 0,-5 0 0,1 1-59,0 5 0,-8 4 0,2 7 0,-3 1 32,-3-1 0,-7 1 0,-4-1 0,-4 1 14,-2-1 1,-2 1-1,-4-1 1,-6 1 26,-3-1 0,-5 1 1,-1-1-1,-4-1-23,-2-5 0,-2 5 0,-6-7 0,2 1-33,4-4 0,-3 2 0,7-2 0,0-3-288,0-1 1,2-2 309,5 0 0,8 0 0,3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5.657"/>
    </inkml:context>
    <inkml:brush xml:id="br0">
      <inkml:brushProperty name="width" value="0.08571" units="cm"/>
      <inkml:brushProperty name="height" value="0.08571" units="cm"/>
      <inkml:brushProperty name="color" value="#008C3A"/>
    </inkml:brush>
  </inkml:definitions>
  <inkml:trace contextRef="#ctx0" brushRef="#br0">228 0 7415,'-10'8'-584,"-5"-6"540,3 4 1,-3-2 0,-3-1 0,1 5 91,-1 2 0,1 2 1,-1 5-1,1 0-40,-1 1 0,7-1 0,1 1 0,2-1 4,4 1 0,-3 5 0,1 0 0,2-1 0,2-3 1,8-1-1,2-1 1,1 0-3,5 1 0,1-3 1,5-1-1,1-4-23,2-2 0,8-3 0,-1-5 0,1 0-4,-2 0 0,4 0 0,-4-2 0,4-1 41,2-3 0,-8-8 0,-2 2 0,-2-3 49,1-3 0,-1-5 1,-8 0-1,-3 2-3,-6 1 0,-4 1 0,-2-3 0,0-1-170,0 2 1,-14 7 0,-7 4-1,-10 3-243,-12 3 343,-13 2 0,-6 10 0,-8 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4.837"/>
    </inkml:context>
    <inkml:brush xml:id="br0">
      <inkml:brushProperty name="width" value="0.08571" units="cm"/>
      <inkml:brushProperty name="height" value="0.08571" units="cm"/>
      <inkml:brushProperty name="color" value="#008C3A"/>
    </inkml:brush>
  </inkml:definitions>
  <inkml:trace contextRef="#ctx0" brushRef="#br0">1 315 6770,'0'-11'431,"2"1"-526,3 2 0,5 2 0,8 4 0,-1-1 128,1-3 1,5 0-1,0 6 1,0 0-21,3 0 1,-1 0 0,8 0 0,-2-2-14,0-4 0,12 4 0,-7-4 0,5 4-13,2 2 1,5 0-1,-3 0 1,2 0-17,-1 0 0,-1-5 0,3-1 0,-1 2-55,1 2 1,-3 0 0,0-2 0,-1-2 26,1 2 1,-6 1 0,1-1 0,-5-2-14,-5 2 1,1 2 0,-6 2 0,0 0-7,0 0 0,-7 0 76,-7 0 0,1-8 0,5-1 0</inkml:trace>
  <inkml:trace contextRef="#ctx0" brushRef="#br0" timeOffset="386">1031 1 5885,'2'10'155,"4"-5"1,-2 3-1,7-2 1,1 0-165,-2 2 0,5-6 0,-1 5 1,5-1 35,4 0 1,3 6 0,-5-7 0,2 1-43,-1 2 1,-1-4 0,0 6-1,3-1 18,-3 1 1,-7-4-1,-3 3 1,1 1-1,-2 0 0,3-4 1,-5 5-7,2 3 0,-7-4 0,3 1 50,-4 3 1,-8-4-1,-1-1 1,-3 1-4,-4 0 0,-3-1 0,-4 5 0,-3-2-26,3 1 0,-6 1 0,0-1 0,-1-1-39,5 2 1,-2 1-1,4 3 1,3-3-8,5-3 0,7 3 1,-4-3-763,2 3 790,2-5 0,6-2 0,0-8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1.630"/>
    </inkml:context>
    <inkml:brush xml:id="br0">
      <inkml:brushProperty name="width" value="0.08571" units="cm"/>
      <inkml:brushProperty name="height" value="0.08571" units="cm"/>
      <inkml:brushProperty name="color" value="#008C3A"/>
    </inkml:brush>
  </inkml:definitions>
  <inkml:trace contextRef="#ctx0" brushRef="#br0">36 158 7569,'-12'0'-96,"0"0"191,8 0-570,-3 0 384,7 0 1,2 0 0,3 0 0,7 0 65,4 0 0,7 1 0,2 3 0,0 2 25,1-2 1,5-2 0,0-2 0,6 0-2,3 0 1,7 0-1,-3 0 1,5-2 1,5-4 0,3 4 0,-3-4 0,2 5 1,2 1 1,6-6 0,-3 0-1,-1 2 2,0 2 1,4 2-1,-4 0 1,0 0-3,0 0 0,1 0 1,-5 0-1,0 0-18,-5 0 1,-1 0 0,-7 0 0,-1 0-113,1 0 0,-2 0 0,-8 0 0,-2 0 128,-2 0 0,0 0 0,6 0 0</inkml:trace>
  <inkml:trace contextRef="#ctx0" brushRef="#br0" timeOffset="361">1677 53 7462,'16'-12'0,"-3"2"0,-1 3-217,2 3 0,-5-4 0,3 2 0,1 2 153,3 2 0,1 2 0,1 0 66,-1 0 0,1 0 1,-1 0-1,1 0 12,-1 0 1,1 0 0,-1 0-1,1 0 13,-1 0 0,-5 6 0,-1 2 0,3 0-14,2-1 0,-5 7 1,-1-2 8,-2 3 1,-3 3 0,-5-1-1,0 1-16,0-1 1,-1 1-1,-5-1 1,-6-1-14,-3-5 1,-5 5 0,-1-5 0,-4 3 9,-3-2 1,-1 1 0,-4-5 0,2 0-137,2-1 0,2 5 0,-4-6 133,2-2 0,7 5 0,-3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1.262"/>
    </inkml:context>
    <inkml:brush xml:id="br0">
      <inkml:brushProperty name="width" value="0.08571" units="cm"/>
      <inkml:brushProperty name="height" value="0.08571" units="cm"/>
    </inkml:brush>
  </inkml:definitions>
  <inkml:trace contextRef="#ctx0" brushRef="#br0">1 210 7569,'11'0'-65,"1"0"0,-6 0 0,6 0 0,1 0 0,3 0-70,1 0 1,1 6 0,1-1 0,2-1 41,3-2 1,5-2 0,-4 0 0,0 0 88,0 0 1,5 0 0,-5 0 0,0-2-33,0-4 1,-1 3 0,-7-7 0,0 0 26,1 0 1,-1 5 0,-1-7 0,-3 0 15,-1 3 1,-8-7 0,2 4 43,-4-3 0,-2-3 0,0 1 58,0 0 0,0 5 79,0 0 1,-2 3-9,-4-3-148,4 4 1,-6 10 0,8 4-10,0 6 1,2 3 0,2 4-1,2 3-97,-2 1 0,-2 0 0,-2-5 0,0-1 47,0 1 16,0-1 0,0 1 4,0-1 8,0 1 1,0-1 5,0 1-7,0-1 0,2-7 0,4-4 0,3-5 0,9-8 0,-1 5 0,1-14 0,-1 7-6,1-9 6,-1 1 0,2-1 6,5 1 0,-3-1 0,8 1 0,0-1 0,0 3 58,0 3 0,-5-1 0,5 7 0,0 2 11,-2 2 1,0 2 0,-5 0 0,1 2-53,-2 4 0,-1 3 1,-3 9-1,1-1-66,-1 1-167,1-1 137,-1 1 0,-7-1-8,-4 1 1,-3-1 0,1 1-55,2-1 0,0 2 135,-6 5 0,-8-5 0,-2 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9.537"/>
    </inkml:context>
    <inkml:brush xml:id="br0">
      <inkml:brushProperty name="width" value="0.08571" units="cm"/>
      <inkml:brushProperty name="height" value="0.08571" units="cm"/>
      <inkml:brushProperty name="color" value="#008C3A"/>
    </inkml:brush>
  </inkml:definitions>
  <inkml:trace contextRef="#ctx0" brushRef="#br0">1 1 6336,'0'17'103,"6"1"0,2 1 0,-1 2-81,1 3 1,-2 1 0,-4-4 0,2 2-20,1-1 0,1 3 1,-4 0-1,2 0-3,2 1 1,0-3 0,-6-6 0,0 1-10,0-1 1,0 1 0,0-1-4,0 1 0,0-1 0,0 1 9,0-1 1,0-5 17,0-1-12,0-7 0,8-4 1,1-11-10,1-5 1,5-1-1,-3-1 1,4 1-5,1-1 0,1 1 0,1-1 0,2 1 19,3-1 0,-1 7 1,-6 1-1,1 2 29,-1 4 0,1 3 0,-1 1 0,1 0-16,-1 0 1,1 0-1,-1 1 1,1 3-23,-1 2 1,-5 8 0,-3-3 0,1 5-45,0 1 0,-6-5 0,3 0 1,-1 1-13,0 3 1,0 1 0,-6 1 0,-2-1 23,-4 1 0,2-1 0,-7 1 1,-1-1-143,2 0 0,-3-5 174,7 0 0,-8-1 0,5 7 0</inkml:trace>
  <inkml:trace contextRef="#ctx0" brushRef="#br0" timeOffset="355">630 507 7569,'17'0'0,"-5"0"-137,-1 0 1,-5 0-31,6 0 0,-6 0 0,5 0 0,3 0 0,1-2 130,3-4 1,-1 4-1,-1-5 1,-3 1 55,-1 0 1,-2-2 0,3 4-1,-3-3-40,-2-3 0,3 4 1,-3-4-1,0 1 20,0-1 1,-2 4 31,-6-6 0,0 7 0,-2-5-9,-4 2 1,-4 2 0,-7 6 124,-1 0 1,1 2-49,-1 4 0,3 4 1,3 7-85,6 1 1,4-1 0,2 1 0,0-1-42,0 1 0,0-1 0,2 1 3,4-1 0,4 0 1,7-1-54,1-4 1,-1 1-1,1-7 1,1-2-213,4-2 1,-1-2 287,7 0 0,0 0 0,6 0 0</inkml:trace>
  <inkml:trace contextRef="#ctx0" brushRef="#br0" timeOffset="756">1258 402 6674,'0'18'70,"0"-1"1,0 1 0,0-1-120,0 1 0,0-1 0,0 1-46,0-1 1,0 0-1,2-1 87,4-4-5,-4 3 1,8-13-15,-4 4 1,-3-4 0,7-4 26,-2-4 1,4 2 0,-5-7-1,3-3-6,4-2 1,1-1 0,3-2 0,-1-3 13,1-1 0,-1-2 0,0 3 1,1-1 68,-1 2 1,1 3-1,1 5 1,3 1-24,1-2 1,0 7 0,-5 1 0,-1 4 65,1 2 0,-1 0 0,0 0 0,1 0-61,-1 0 1,1 8-1,-1 3 1,1 5 17,-1 1 1,1 1 0,-3-1 0,-3 3-79,-6 3 0,1-4 0,-1 5 0,-2-5-599,-2-1 1,-2 5 599,0 0 0,0 0 0,0-5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7.131"/>
    </inkml:context>
    <inkml:brush xml:id="br0">
      <inkml:brushProperty name="width" value="0.08571" units="cm"/>
      <inkml:brushProperty name="height" value="0.08571" units="cm"/>
      <inkml:brushProperty name="color" value="#008C3A"/>
    </inkml:brush>
  </inkml:definitions>
  <inkml:trace contextRef="#ctx0" brushRef="#br0">36 315 6075,'-12'0'413,"1"0"-346,7 0 1,-4-8-1,10-1-18,4-1 1,-2-3 0,7 5-1,3 0-98,1 0 0,3-5 0,-1 3 1,1-2 51,-1 1 0,1 7 0,1-2 1,2 4 2,3 2 0,-1 0 1,-6 0-1,1 0 2,-1 0 1,7 0 0,-1 2 0,-2 2-32,-1 2 0,-3 7 0,1-1 0,-1 3-4,1 3 0,-7-1 1,1 3-1,-1 1-1,-1 2 1,-2 1 0,-6-7 0,2 3-5,2 3 1,-1-4-1,-5 4 33,0-3 1,-2-5 0,-1-1-9,-3-2 0,0-7 0,4 5 80,-4-2 1,4-4-34,-4-10 1,-1-4 0,1-7 0,2-1-28,2 1 1,2-6-1,2-1 1,2 1-2,2-2 1,7 3 0,-1-5 0,3 2-4,3 4 1,-1 1-1,1 3 1,-1-1 30,1 1 1,1 1 0,2 3 0,3 3-4,-3 2 0,0 3 1,1 5-1,1 0-8,-2 0 0,-1 0 0,-3 1 0,1 3 17,-1 2 0,1 8 0,-1-3 0,1 5-130,-1 1 0,-7 3 0,-2 1 0,-3 2-36,1-1 1,0-3 0,-6-1 0,0-1 29,0 1 0,0-1 0,0 1 90,0-1 0,-8 0 0,-1 1 0</inkml:trace>
  <inkml:trace contextRef="#ctx0" brushRef="#br0" timeOffset="557">1223 298 7130,'2'-16'-364,"4"5"1,-2-3 447,8 8 1,-6 2 0,3 10 0,-1 6-38,-4 3 1,6 5-1,-1 3 1,3 6-19,0 4 0,-7 2 0,5 0 0,-2 0-35,-4 0 1,-2 2 0,-2 2-1,0 3 4,0 3 0,0-6 0,0 1 1,0-3-46,0-2 0,0 0 0,0 0 0,-2 0 11,-4 0 1,4-8-1,-6-4 1,2-3-88,1-3 1,-3 1 63,2-1 1,2-7-1,-6-6 30,3-8 1,-5-8 0,6-9 0,0-4 29,-1-3 0,5-1 0,-4-8 0,2-1 8,-2-3 1,4-6 0,-4 3 0,4-3 25,2-1 0,0-7 1,0 9-1,0-3 17,0 3 0,0-3 1,2 6-1,4 1-1,6-1 1,5-3 0,5 5 0,3 2 5,2 2 1,0 8 0,4 2-1,-2 2-31,2 3 1,0 3 0,1 3 0,-5 5 3,-2 5 1,4 4 0,-4 2 0,0 0-45,1 0 1,-3 0 0,-6 0 0,1 2 6,-1 4 0,1 3 0,-1 9 0,1-1 1,-1 1 0,-7 7 0,-4 4 0,-4 2 1,-2-2 1,0 4 0,-2-6 0,-6 1-14,-9-5 1,-3 2-1,-11-2 1,-4-1-65,-4-3 0,-9-3 0,1-3 0,-5-1 82,-6 1 0,-4-5 0,-8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4.340"/>
    </inkml:context>
    <inkml:brush xml:id="br0">
      <inkml:brushProperty name="width" value="0.08571" units="cm"/>
      <inkml:brushProperty name="height" value="0.08571" units="cm"/>
      <inkml:brushProperty name="color" value="#008C3A"/>
    </inkml:brush>
  </inkml:definitions>
  <inkml:trace contextRef="#ctx0" brushRef="#br0">18 158 7569,'0'-18'-437,"0"1"0,0 5 336,0 0 1,0 7 214,0-7 132,-8 0-201,7 3 0,-7 3 1,8 12-1,2 5 10,4 5 1,-5 7 0,7 2 0,-2 3-80,0 3 0,0 2 0,-6 1 0,0 1-49,0 0 0,0 0 1,0-2-1,0-2-20,0-2 0,0-5 0,0 3 0,0-2-97,0-4 1,0-1 189,0-3 0,0 1 0,0-1 0</inkml:trace>
  <inkml:trace contextRef="#ctx0" brushRef="#br0" timeOffset="600">36 210 7459,'0'-17'0,"0"-1"-91,0 1 0,6-1 0,1 1 0,3-1 0,2 1 105,-3-1 0,13 7 0,-5-1 0,4 0-30,5 3 0,-5 1 0,6 6 0,0-2 71,1-2 0,-1 1 0,4 5 0,-4 1-95,-2 5 0,0-2 0,-3 8 14,1 1 1,0-1-1,-5 2 1,-3 1 0,-3-1-16,-6 1 1,2 3 0,-3 3-1,-1 2 0,-2-1 0,-10-3 0,-5-1 0,-7-1 18,-3 0 1,-6 1 0,4-1-1,-2-1 23,-4-4 0,5 3 0,1-5 0,2 1-17,0 1 0,-1-6 45,7 6-24,7-9 0,12 5 1,14-8-4,5 0 1,10-6 0,-2 1 0,2 1 5,-2 2 0,4 2 1,-6 0-1,2 0 22,1 0 1,-3 2-1,2 2 1,-6 3 5,-3 3 0,-3 2 0,0 5 0,1-1-46,-1-5 1,-5 5 0,-2-5 0,-2 5-8,-5 1 1,-1-5 0,-2 0 48,0 1 0,-2 3 1,-3-1-1,-7-1-19,-4-2 1,-1-7 0,-1 5-1,-1 0 72,-4 0 0,-4-7 1,-8 3-1,2-4-71,4-2 1,-4 6 0,4 0 0,-4-2-32,-2-2 1,7-2-1,3 0 1,2-2-13,0-4 1,-1 2 0,9-8-25,3-1 0,-1 3 1,7-2-64,2-1 1,2 3 0,4-2-86,4-1 1,3 5 0,11 0 201,3 1 0,4-3 0,8-8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43.169"/>
    </inkml:context>
    <inkml:brush xml:id="br0">
      <inkml:brushProperty name="width" value="0.08571" units="cm"/>
      <inkml:brushProperty name="height" value="0.08571" units="cm"/>
      <inkml:brushProperty name="color" value="#008C3A"/>
    </inkml:brush>
  </inkml:definitions>
  <inkml:trace contextRef="#ctx0" brushRef="#br0">175 385 7464,'-17'0'-472,"-1"0"1,1 0 552,-1 0 0,7 2 0,-1 4 1,-2 4-26,-1-1 1,3 7 0,3-5 0,-1 5-64,0 1 1,6 1-1,-2-1 16,4 1 0,2-1 0,2-1 0,4-3-32,6-1 1,3-8-1,3 4 1,-1-2-36,1-1 0,1 1 0,3-6 1,1 0-8,-2 0 0,4-8 1,-1-1-1,-1-3 57,2 0 1,-7 1-1,1-7 1,-5 1 27,-1-1 1,-5 1 0,0-1 91,-1 1 1,-5 0 0,2 1 0,-6 2-92,-3 3 1,-9 5 0,0-4 0,-5 2-123,-4 5 0,-3 1 1,5 2-1,-4 0-68,-2 0 0,5 0 0,-3 0-104,0 0 273,6 0 0,-7 0 0,9 0 0</inkml:trace>
  <inkml:trace contextRef="#ctx0" brushRef="#br0" timeOffset="458">874 18 7569,'-18'-9'-718,"7"1"663,-1 8 1,0 0 28,-5 0 0,1 8 0,3 3 0,1 5 87,-2 1 1,5 3 0,-1 1 0,0 4 0,1 2 0,5-3 0,-4 5 0,2 2-16,0 2 0,1 2 0,5 0 0,0 0-41,0 0 0,0 0 1,0-1-1,0 1 7,0 0 1,0 0-1,1 0 1,3 0-10,2 0 0,2 6 0,-4 0 1,2-3-4,-2-1 1,-1-4 0,1-2 0,2-2 7,-2 2 0,-2 0 0,-2 0 0,0-3 14,0-3 1,0-2-1,-2-5 1,-2-1 5,-2 1 0,-7-1 0,1 0-11,-3 1 0,-3-6 0,1-3 0,-1-1-39,1-4 0,-3-2 0,-1-2 0,-2 0-53,1 0 0,-3-2 0,2-2 0,1-4-25,3-1 0,2 3 1,-1-6-1,1-1-102,-1-3 0,7 4 1,-1 1-1,0-5 202,3-5 0,-7 1 0,6-5 0</inkml:trace>
  <inkml:trace contextRef="#ctx0" brushRef="#br0" timeOffset="641">437 699 7569,'18'-7'-187,"-7"-1"1,1-6 0,1 3 0,3-1 230,1 2 0,1 3 0,-1 5 0,1-2-14,-1-2 1,3 0-1,3 6 1,4 0-128,0 0 0,6 0 0,-4 0 1,4 0 96,2 0 0,8-8 0,2-1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32.43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18 437 5971,'-10'-10'837,"3"3"-817,14 7-4,-5 0 84,14 0 0,-6 0 0,7 0 0,1 0 0,-1 0 9,0 0 0,1 0 0,-1 0 0,1 0-66,-1 0 0,1 0 0,1 0 0,3 0-137,1 0 0,0 0 0,-3 0 31,3 0-70,-4 0 1,6 0 0,-7 0 0,1 0-45,5 0 69,-5 0-39,-2 0 1,-1 0-411,-4 0 557,-5 0 0,9-8 0,-6-2 0</inkml:trace>
  <inkml:trace contextRef="#ctx0" brushRef="#br0" timeOffset="-252">158 88 7566,'0'-18'355,"0"9"-709,0 1 441,0 8 0,0 2-96,0 4 1,0-2-25,0 7-77,0 1 0,2 5 1,2 1-1,3-1 1,1 1-1,0-1 1,-2 1-394,2-1 1,-6 1 502,3-1 0,-3 1 0,-2-1 0</inkml:trace>
  <inkml:trace contextRef="#ctx0" brushRef="#br0" timeOffset="288">18 105 7569,'-10'0'-119,"3"0"87,7 0-213,0 0 1,7 0 290,5 0 1,4 0 0,1 0 0,1 0-4,-1 0 0,6 0 1,3-2-1,1-1-88,4-3 79,2-8-8,2 12-3,-8-13 8,6 13 1,-8-12 0,6 8-298,-2 2-277,-7 2 263,3 2 128,-8 0-100,1 0 252,-1 0 0,1-7 0,-1-3 0</inkml:trace>
  <inkml:trace contextRef="#ctx0" brushRef="#br0" timeOffset="838">560 315 7569,'0'0'0</inkml:trace>
  <inkml:trace contextRef="#ctx0" brushRef="#br1" timeOffset="7602">175 123 7569,'0'-12'-488,"0"1"1,-2 5 273,-3-6 316,3 8-71,-6-11 1,8 11 28,0-8 0,0 6-47,0-5 62,0 7 0,0-6 167,0 4-238,0 4 97,0-5 1,0 14 0,0 5 0,0 3 252,0 3-288,0-1-19,0 1 1,0 5 21,0 0 0,0 3 0,0-5 1,0 2-2,0-1 0,0 5 1,2 0-1,2 2-68,2 0 1,5-6 0,-5 7 0,0-1-138,2-2 0,-6 4 0,3-6 0,-3 0-34,-2 1 1,6-3 0,0-6-1,-2 1-240,-2-1 146,-2 1-32,0-1 212,0 1-252,0-9 337,0-1 0,0-8 0,0 0 0</inkml:trace>
  <inkml:trace contextRef="#ctx0" brushRef="#br1" timeOffset="8777">175 123 7569,'-11'0'-1361,"-1"0"1134,8 0 438,-4 0-97,8-8-31,0 6 1,0-8 41,0 5 54,0 3 146,0-14-250,0 14-24,0-6 90,0 8-86,0 0 1,8 0 0,4 0 0,3 0-23,3 0 0,-1 6 1,3 2-1,1 0-12,2 0 1,8 3 0,-3-3 0,1 2-39,0 3 1,-2-3 0,4 2 0,-4 1 42,-2 3-203,6 1-10,-11 1 198,5-1-152,-8 1 0,1-1 110,-1 0 20,-7 1-41,6-1 31,-14 1-48,13-1 41,-13 1 99,6-9-96,-8 7 36,0-6 1,0 1 37,0 1-78,0-8 3,0 4 7,0-8 183,0 0 0,0-8 1,0-4-153,0-3 9,8-11-54,-6 7 48,5-6 16,1 0-225,-6 5 203,14-13 3,-7 6-14,1-8-168,5 8 153,-5-6-15,8 14 20,-1-7 44,1 1-63,-1 6 19,0-7 71,1 17-75,-1-7 1,1 14 1,-1-5-5,1 7 10,-1 0 0,1 0 186,-1 0-169,-7 0 1,9 1 0,-5 5 0,-1 6 20,3 3 0,-1 3 0,3-1 0,-3 3-47,-3 3 1,4-2 0,-7 7-41,1-3 1,0 0 66,-4-2-244,-4-3 140,5 13 0,-5-14-85,4 4 0,-4-3 85,4-3 0,-4 1 20,-2-1 1,0 1 74,0-1 0,8 1 0,1-1 0</inkml:trace>
  <inkml:trace contextRef="#ctx0" brushRef="#br1" timeOffset="9202">1433 385 7569,'8'9'-534,"3"-3"409,-3-4 1,7-2 183,-3 0-186,4 0 222,1 8-39,1-6-87,-1 6 1,-5-8 0,-1 0 0,3 0-5,1 0-52,3 0 124,-1 0-168,1 0 158,-1 0-1,1-8 6,7 6-63,-6-14 0,7 9 45,-9-5 38,1-3-57,-9 13-2,7-14 10,-14 6 173,13 1-164,-13 1 47,6 0-47,-8 6 1,-8-11-1,-3 7 1,-5 2-5,-1 2 1,-1 2 0,-1 0 0,-3 0 21,-1 0 76,0 0-95,-2 0 2,5 0 219,-5 8-7,7-6-197,-7 13 7,6-13 131,1 14-122,3-7 0,5 9-150,-7-1 167,7 1-48,2-1 0,8 1 0,0-1-70,0 1 1,0-1 0,2 1 0,4-1 30,6 0 0,5-5 0,4-2 1,5 0-317,1-1 331,2-5-556,6 4 275,0-8 58,0 0 7,0 0 227,7 0 0,-5-8 0,6-2 0</inkml:trace>
  <inkml:trace contextRef="#ctx0" brushRef="#br1" timeOffset="9623">2341 350 7318,'-8'-10'42,"0"0"0,-5 7-5,1-3 1,1 0 0,-7 6 0,1 0-560,-1 0 427,1 0 1,-1 8 149,1-6 14,-1 13-16,1-13 1,1 14 27,5-5-72,-5-3 0,12 8 0,-5-5 0,1 5-12,4 1 1,2 1-1,2-1 1,0 1 3,0-1 0,2-1 1,4-3-32,5-1 0,5-3 0,3 3 0,3-6-217,1-4 248,0-2-33,2 0-213,-5 0 207,13-8 19,-14-2 1,12-1-15,-7-1 0,-1 0 0,2-5-30,-6 0 35,7-1-48,-9 1 180,-7-1-1,5 1-124,-13-1-14,14 1 223,-14-1-204,6 9 24,-8 1 300,0 0-53,7 6 0,-5-4-258,4 12 1,-4-2-1,-2 8 1,0 1-1,0 3 1,0 1 0,0 1 0,0-1-192,0 1 1,0-1 0,2 1-125,4-1 1,5-5 317,13-1 0,-5-7 0,6 4 0</inkml:trace>
  <inkml:trace contextRef="#ctx0" brushRef="#br1" timeOffset="10090">2865 367 7569,'10'-17'-373,"3"5"-3,-7 1 361,8 7 1,-11-10 184,9 8-85,-8 0-1,11 6-345,-5 0 227,0 0 1,5 8-1,-5 4 94,0 3-24,-2 3-34,-8-1-14,7 1 1,-5-1 0,4 1-34,-4-1 56,-2 1 6,0-9-71,0 7 0,0-12-47,0 7 95,0-7 2,0 4-6,0-8 0,2-2 1,4-4-10,-4-3 8,13-9 49,-5 1-47,7-1 1,-7 1-1,6-1 49,-7 1-44,9-1 9,-1 1 129,1-1-126,-1 9-5,1-7 9,-1 6 43,1 1-46,-1-7 6,1 14-4,-1-13 10,0 13-6,9-6-6,-7 8 28,6-8 6,-7 6-26,-1-5 50,1 7 167,-1 0-198,8 0-7,-13 7-11,11-5 14,-13 14 7,7-14 2,1 13-117,-8-5 116,5 7-2,-13 1-158,6-1-4,-8 9 152,0-7-22,0 6-127,0-7-28,-8-1 91,6 1 0,-13-1 0,5 1-517,0-1 575,2-7 0,-7 5 0,-4-5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0.525"/>
    </inkml:context>
    <inkml:brush xml:id="br0">
      <inkml:brushProperty name="width" value="0.08571" units="cm"/>
      <inkml:brushProperty name="height" value="0.08571" units="cm"/>
      <inkml:brushProperty name="color" value="#008C3A"/>
    </inkml:brush>
  </inkml:definitions>
  <inkml:trace contextRef="#ctx0" brushRef="#br0">0 0 6306,'18'0'44,"-8"2"1,-3 2 0,1 2-22,4-2 1,-2-2 0,1-2 0,3 0-1,1 2-35,3 4 0,-1-5 0,3 5 0,1-4-42,2-2 1,1 0 0,-7 0 0,0 0-98,1 0 1,-1 0 0,1 0 150,-1 0 0,1 8 0,-1 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0.745"/>
    </inkml:context>
    <inkml:brush xml:id="br0">
      <inkml:brushProperty name="width" value="0.08571" units="cm"/>
      <inkml:brushProperty name="height" value="0.08571" units="cm"/>
      <inkml:brushProperty name="color" value="#008C3A"/>
    </inkml:brush>
  </inkml:definitions>
  <inkml:trace contextRef="#ctx0" brushRef="#br0">8 0 7569,'0'10'-734,"-8"-2"1,8-8 697,0 0 1,8 0 0,9 0 0,1 0 108,-1 0 1,1 0 0,-1 0-1,3 0-134,3 0 0,-4 0 1,6 0-1,-1 0 61,-1 0 0,8 0 0,-4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2.958"/>
    </inkml:context>
    <inkml:brush xml:id="br0">
      <inkml:brushProperty name="width" value="0.08571" units="cm"/>
      <inkml:brushProperty name="height" value="0.08571" units="cm"/>
      <inkml:brushProperty name="color" value="#008C3A"/>
    </inkml:brush>
  </inkml:definitions>
  <inkml:trace contextRef="#ctx0" brushRef="#br0">227 245 7767,'-17'-6'0,"-1"0"-183,1 3 1,-1 1-1,3 4 1,1 1 204,3 3 0,-1 2 0,-5-2 0,-1 5 10,1 5 0,5 1 1,2 1-1,1-1-1,-1 1 1,6-1 0,-2 1 0,4-1-16,2 1 1,0-1-1,2-1 1,2-3-132,2-1 0,8-2 0,-1 1 0,8-3-138,9 0 0,1-6 0,2 4 253,2-4 0,-4-2 0,11 0 0</inkml:trace>
  <inkml:trace contextRef="#ctx0" brushRef="#br0" timeOffset="326">664 332 7022,'-8'-11'0,"-3"1"0,-5 2 0,-1 4 0,-1 2 0,1 2 0,-1 0-1,1 0 0,-1 6 17,1 0 0,1 8 0,3-3-10,1 5 1,8-4 0,-2-1-21,4 3 1,4 1-2,4 3 0,4-7 1,7-1-1,1-2-7,-1-4 1,6-2 0,3-2 0,-1 0-23,0 0 1,4-2 0,-5-2 0,-3-4-53,-2-2 0,3 5 1,-3-7 63,-3-2 1,-5-1 0,1-3 162,-6 1 1,-6-1-80,-6 1 1,-4 7 0,-9 4 0,-3 4-76,-1 2 0,-2 0 0,4 0 0,-3 0-92,3 0 1,2 2 0,1 2-1,1 4-252,-1 2 367,8-6 0,-5 11 0,5-5 0</inkml:trace>
  <inkml:trace contextRef="#ctx0" brushRef="#br0" timeOffset="738">873 280 6414,'18'0'0,"-1"0"0,1 0 0,-1 0 0,1 0 0,-1 2 190,1 4 1,-1 3-152,1 9 1,-7-1 0,-1 1-15,-2-1 0,-2 1 1,-6-1-11,0 1 1,0-1-252,0 1 178,0-1 1,0-7 1,7-10 0,3-12-4,0-3 1,5-3-1,-3 1 1,3-1 47,3 1 1,-1-1 0,1 1 0,-1 1 15,1 5 0,5-3 0,-2 6 0,-3 1 18,-5-1 1,-1 2-1,6 6 68,-1 0 1,-7 2-1,-3 2 1,-1 4-89,0 1 1,2 1-1,-4 4 1,2-3-84,-3 3 1,-1-4 0,-2 1-195,0 3 1,2-5 274,4 3 0,12 0 0,9 5 0</inkml:trace>
  <inkml:trace contextRef="#ctx0" brushRef="#br0" timeOffset="1102">1904 228 7106,'0'-18'-360,"0"7"312,0-1 0,-8 8 0,-4-2 0,-3 4 66,-3 2 1,1 0 0,0 0 60,-1 0 1,1 2 0,-1 4-41,1 6 0,7 3-37,4 3 0,4-7 1,2 1-1,0 1 1,2 3-2,4 1 1,0-5 0,9 0 0,5-1-47,-1-1 1,3 6-1,-1-5 1,2 5 22,-2 1 1,-1 1-1,-3-1 1,1 1-23,-1-1 0,-7 1 0,-4-1 14,-4 1 1,-2-1-1,-2 0 18,-4 1 0,2-6 1,-8-3-1,-1-1-12,-3-4 0,-1-2 1,-1-2-1,1 0-71,-1 0 0,1-2-4,0-4 1,7-4 98,4-7 0,12-1 0,4 1 0</inkml:trace>
  <inkml:trace contextRef="#ctx0" brushRef="#br0" timeOffset="1342">2288 175 7797,'0'18'-427,"0"-1"0,0 3 413,0 3 0,0-2 0,0 6 0,0 1-1,0-1 1,0-4-1,2 4 1,2-2-109,2-3 1,0 3-1,-6-2-85,0-1 1,0-3-45,0-2 252,0-7 0,7 6 0,3-7 0</inkml:trace>
  <inkml:trace contextRef="#ctx0" brushRef="#br0" timeOffset="1530">2253 437 6903,'0'-17'-152,"0"-1"1,2 7 0,4 1 197,6 2 1,3 2 0,3 4 0,-1-1-22,0-3 1,1 0 0,-1 6 0,1 0-109,-1 0 1,1 0 0,-1 0 0,1 0 52,-1 0 0,-5 0 30,-1 0 0,1 8 0,6 1 0</inkml:trace>
  <inkml:trace contextRef="#ctx0" brushRef="#br0" timeOffset="1959">2882 1 7569,'17'0'-80,"1"0"1,-1 0-1,1 0-126,-1 0 1,-5 0-1,-1 0 1,3 0-1,2 2 287,1 3 1,-5-3-1,-1 4 1,3-2 13,1 2 1,-3-2 0,0 5-1,1 1-47,3 0 0,-5 1 0,-1 7 1,0-1-10,0 1 1,-1-1 0,3 1-1,-6-1-13,-4 1 0,4 5 0,-1 2 1,-1 2 16,-2 4 1,-2 2 0,0 0 0,0-2 18,0-1 0,-8-1 0,-3 6 0,-3 0 19,3-1 0,-11 1 0,5 0 0,-3-2-18,1-4 0,-4 2 0,-3-5 1,-1-1-42,-4 0 0,-2-2 0,-2-3 1,0 1-114,0 2 1,0-1 0,1-9 0,-3-1-79,-4 2 0,4 1 1,-6 1-1,1-3 169,-5-1 0,-3-8 0,-3 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2.225"/>
    </inkml:context>
    <inkml:brush xml:id="br0">
      <inkml:brushProperty name="width" value="0.08571" units="cm"/>
      <inkml:brushProperty name="height" value="0.08571" units="cm"/>
      <inkml:brushProperty name="color" value="#008C3A"/>
    </inkml:brush>
  </inkml:definitions>
  <inkml:trace contextRef="#ctx0" brushRef="#br0">575 53 7569,'9'-12'-400,"-3"1"1,-4 5 238,-2-6 1,-2 8 0,-4-1 229,-5 3 1,-5 2 0,-1 0 0,-1 2-14,1 3 0,-7-1 0,1 6 0,2 0 5,1-1 1,1 3 0,-4 6 0,-5 1 16,1 4 1,-6 2-1,4 8 1,-4 0-67,-2 4 1,6 4 0,2 0 0,0 3-11,0 1 1,5 0 0,1-6 0,5 1-50,5-1 0,7 4 1,-2-2-1,6-3-86,6-1 1,4-4 0,7-2-248,1-2 99,7-7 109,2 3 0,8-8 172,0 1 0,0-8 0,0-3 0</inkml:trace>
  <inkml:trace contextRef="#ctx0" brushRef="#br0" timeOffset="445">1011 490 7354,'-17'-10'-456,"-1"0"0,1 6 418,-1-1 0,1-1 0,-3 6 0,-1 0 99,-2 0 1,-6 2 0,5 2 0,3 3 119,2 3 0,1 2 1,1 5-1,-1 1-152,1-1 0,1 1 0,5-1 0,5 1-101,4-1 1,2 0-1,0 1 53,0-1 1,8-1 0,3-4 0,5-5-51,1 1 0,3-6 0,1 4 0,4-4-6,2-2 1,-3-6-1,5-2 1,0-2 76,-2-3 1,-2 3 0,-7-1 0,-1-1 57,1 2 1,-7-3 0,1 5-7,2-2 0,-7 4 37,-1-5 1,-2 5-9,2-6-144,-4 8 0,7-3-48,-3 7 0,-2 7-12,8 5 1,-1 2 0,7-1 0,-3-1-228,-3 1 348,4-5 0,1 8 0,10-7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1.337"/>
    </inkml:context>
    <inkml:brush xml:id="br0">
      <inkml:brushProperty name="width" value="0.08571" units="cm"/>
      <inkml:brushProperty name="height" value="0.08571" units="cm"/>
      <inkml:brushProperty name="color" value="#008C3A"/>
    </inkml:brush>
  </inkml:definitions>
  <inkml:trace contextRef="#ctx0" brushRef="#br0">87 262 7569,'-17'0'-78,"7"-2"0,2-2-466,1-2 0,3 1 436,-8 5 0,2-8 98,-1-4 1,3-3 0,8-3-2,0 1 1,2-1 0,2 1 7,2-1 0,7 1 0,-1-1 0,3 1 25,3 0 1,-1 1 0,1 2 0,1 5-19,4 1 0,-3 2 0,5 6 0,-2 0 44,1 0 1,1 0-1,-4 0 1,4 2-17,3 4 0,-5-2 0,6 9 1,0 5 23,-2 3 0,6 2 1,-6-3-1,3 1-41,-1 3 0,-6 5 1,4-4-1,-2 2-12,-3 4 0,3 2 0,-2 0 0,-1-2-13,-3-2 0,4-2 0,1 2 1,-3-3-21,-2-1 0,-1-6 0,-3 5 0,-1-5-111,-2-2 0,-3 1 0,5-1-137,-3 1 278,1-1 0,-2 1 0,-2-1 0</inkml:trace>
  <inkml:trace contextRef="#ctx0" brushRef="#br0" timeOffset="267">559 437 7411,'-8'-10'-352,"6"2"0,-13 10 0,5 4 350,0 6 1,-5 3-1,5 3 1,-2-1 77,1 1 0,-1 5 0,-5 0 1,-1 0-76,1 3 1,5-7 0,0 4 0,1-1-24,1 1 0,-4-4 1,9 5-1,-1-5-47,-2-1 1,6-1 0,-4 1 0,4-1-58,2 0 0,0-5 126,0 0 0,8-8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29:55.110"/>
    </inkml:context>
    <inkml:brush xml:id="br0">
      <inkml:brushProperty name="width" value="0.08571" units="cm"/>
      <inkml:brushProperty name="height" value="0.08571" units="cm"/>
    </inkml:brush>
  </inkml:definitions>
  <inkml:trace contextRef="#ctx0" brushRef="#br0">36 192 6119,'-10'-7'176,"2"5"-157,8-6 0,0 6 84,0-4-65,-7 4 1,5-13 10,-4 3 0,4-4-24,2-1 14,8 0 2,-6-1-127,13 8 115,-13-5 0,14 5-3,-7 0 9,1-5-36,6 13 32,-7-6 29,9 8-39,-9 0-10,7 0 13,-6 0-26,-1 0 0,7 0 30,-4 0-46,3 0 0,-3 2 0,-1 4 53,3 6-155,1-5 129,-5 9 1,6-6-47,-14 7 43,13 1-7,-13-1 0,12 0-13,-9 1 13,9-1-5,-12 1 0,6-1 0,-6 1 13,4-1-11,-5 1-152,7-1 148,-8-7-1,0 5 2,0-5-159,0 0 131,0 5 35,-8-13 0,-1 6-38,-9-8 66,9 0-54,1-8 0,8-1 18,0-9-8,0 1 23,0-1-113,0 1 98,8-1-2,-6-7 19,13 6-28,-5-7 5,-1 9 57,7-1 0,-6 1-18,7 0 1,-5 5 0,-1 0 82,3-1 1,2 3-103,1-2-1,0 8 14,9-11 19,-7 13-23,6-6-32,-7 8 1,-1 0 29,1 0 0,-1 0 0,1 2-2,-1 4 1,1-2-1,-1 6 1,-1-1-9,-5 1 1,5 2-1,-7 5 1,3 1 4,0-1 0,-8 0 10,3-7-11,-7 6-285,0-7 135,0 9-12,0-8-47,0 5 202,0-5 0,0 0 0,0 5 0,0-5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1.877"/>
    </inkml:context>
    <inkml:brush xml:id="br0">
      <inkml:brushProperty name="width" value="0.08571" units="cm"/>
      <inkml:brushProperty name="height" value="0.08571" units="cm"/>
    </inkml:brush>
  </inkml:definitions>
  <inkml:trace contextRef="#ctx0" brushRef="#br0">18 69 7569,'0'-18'0,"0"7"0,-2 1-172,-4 2 60,4-5 239,-5 11 0,7-4-94,0 12 1,0 3 0,0 9 0,2-1-7,3 1 1,-1 5 0,6 2 0,-2 2-52,-4 4 0,3-3 0,-1 1 0,-2 0-49,-2-2 1,-2 4 0,0-6 0,0 1-26,0-1 0,0 4 0,0-6 0,0-1-197,0-3 0,-2-4 0,-2-1 295,-2-2 0,-7-1 0,3-1 0,-7-2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9.250"/>
    </inkml:context>
    <inkml:brush xml:id="br0">
      <inkml:brushProperty name="width" value="0.08571" units="cm"/>
      <inkml:brushProperty name="height" value="0.08571" units="cm"/>
      <inkml:brushProperty name="color" value="#008C3A"/>
    </inkml:brush>
  </inkml:definitions>
  <inkml:trace contextRef="#ctx0" brushRef="#br0">53 332 6676,'-17'0'-440,"-1"0"428,8-8 0,3-1 23,7-9 0,0 7 0,0-1 9,0-2 0,7 1 0,5-1 1,4 2 0,7 1 0,0-5 0,-1 3 1,-3 1 0,4 8 1,2-4-1,3 3 28,3-1 0,-4 0 0,0 6 0,-2 0-7,-3 0 1,3 0-1,-2 0 1,-2 2-38,-1 4 1,-3-2 0,1 7 0,-1 3 9,1 1 1,-7 3 0,-1-1-1,0 1-69,-1-1 1,-5 3-1,2 1 1,-4 2-1,-2-1 0,0-9 1,0-1-1,0 1 37,0 3 1,0-4 0,-2-3 4,-4-1-3,4 6-5,-5-12 0,7 3 0,0-10 0,0-7-10,0-4 0,0-1 0,0-1 1,2 1 27,3 0 0,-1-1 0,6-1 0,0-3-2,-1-1 0,3 0 0,4 5 0,-3 1 5,-1-1 1,5 1-1,6-1 1,-1 3 44,-3 3 1,5-1 0,-1 5 0,0 0 12,2 0 0,-3 3 0,5 5 0,-2 0 12,-4 0 1,5 0 0,-3 0 0,-2 0-54,-1 0 0,-3 7 0,1 5 1,-1 2 25,1-3 1,-7 9 0,-1-5-139,-2 5 1,-1-5 0,-3 8 0,2-3-112,-2-3 1,-2 1-1,-2-1 204,0 1 0,8-9 0,1 7 0,9-6 0</inkml:trace>
  <inkml:trace contextRef="#ctx0" brushRef="#br0" timeOffset="661">1433 53 7569,'0'-18'-331,"0"1"1,7 7 0,3 6 355,0 8 1,0 0 0,-7 8 0,3 1 23,-2 3 0,-2 3 0,0 2 0,2 5-26,2 1 0,0 2 1,-6 6-1,0 0-6,0 0 0,0 2 0,0 1 0,0 3-30,0-2 1,0-2-1,0-2 1,0 0 9,0 0 0,0 3 0,0-1 0,0-4-9,0 0 0,0-6 1,0 1-1,0-3-9,0-4 0,0-1 0,0-3-96,0 0 128,0 1-4,0-8 1,0-10-1,0-12 1,-2-4-44,-4-1 0,-2-8 0,-6-4 0,5-4 9,1-2 1,-4 0 0,7 0 0,-1-2 31,-2-4 0,6 4 1,-4-3-1,4 3 51,2 2 0,0 0 0,0 0 0,2 2-32,4 4 0,2-4 0,5 4 1,1-2 5,5 2 0,-1-2 1,7 7-1,-2 3-48,1 2 0,7 1 1,-4 3-1,2 1 4,0 2 0,0 8 0,6-3 0,-2 1-7,-4 0 1,2 0 0,-6 6-1,1 2 6,-1 4 0,4-2 0,-6 8 0,-1 1 9,-3 3 0,-3 1 0,-3 1 0,-3-1 8,-2 1 1,-1 1-1,-3 2 1,2 3 0,-2-3 0,-2 4 0,-4-2 157,-4-1-158,-4 5 0,-1-8 1,-3 5-1,-3-5 10,-5-2 1,-3-5 0,2 0-1,-4-1-28,0-1 0,-6 0 0,3-6 0,-3 2-126,-1-3 1,4 1-1,3 0 1,2 2 141,4-2 0,1-10 0,3-4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4:56.595"/>
    </inkml:context>
    <inkml:brush xml:id="br0">
      <inkml:brushProperty name="width" value="0.08571" units="cm"/>
      <inkml:brushProperty name="height" value="0.08571" units="cm"/>
      <inkml:brushProperty name="color" value="#008C3A"/>
    </inkml:brush>
  </inkml:definitions>
  <inkml:trace contextRef="#ctx0" brushRef="#br0">313 34 7569,'0'-10'-829,"0"-5"809,0 13 1,6-4 13,-1 12 1,1 3-6,-6 9 8,0-1 0,0 1 0,0-1-31,0 1 1,0-1-1,0 1-124,0-1 1,0 1 0,2-3 157,4-3 0,-4 3 0,6-5 0</inkml:trace>
  <inkml:trace contextRef="#ctx0" brushRef="#br0" timeOffset="1095">51 261 7569,'-12'-12'-284,"1"1"462,-1-1-298,2 2 1,4 3-1,12 7 1,6 0 104,3 0 1,3 0-1,1 0 1,5 0-7,5 0 0,4 0 0,2 0 1,-1 0-4,1 0 0,0 0 1,2 0-1,2 0 19,2 0 0,0 0 0,-7 0 0,1 0-41,0 0 1,-2-6 0,-2-2-170,-2-2 166,-7-1 0,3-1 0,-9 0 0,-3 1 88,-1 1 0,-8-6 0,1 5 25,-3-5 1,-2-1-1,-2 1-19,-3 5 1,-5-3-1,-8 8 60,1 2 0,0 2-99,-1 2 0,6 6 0,3 2 1,1 2-17,4 3 1,0-3 0,0 2-37,-1 1 54,-1 11 0,6-5 1,0 4-1,0-1-10,0 1 0,0-4 0,0 6 1,0-1-18,0-1 0,2 0 1,2-5 23,1-1 1,1-5 30,-6 0 0,0-7 43,0 7 0,0-10-64,0-2 1,0-2-1,0-10 1,0-1-52,0-3 0,8-1 0,4-3 0,3-1 25,3-2 0,-1-1 0,0 7 1,1 0 20,-1-1 1,7 3-1,-1 3 1,-2 6-44,-1 4 0,-3 2 201,1 0-178,-1 0 0,1 2 0,-1 4-54,1 6 0,-7 3 0,-1 3-134,-2-1 0,3 0 0,-5 1-90,-2-1 288,-2 1 0,-10-1 0,-2 1 0</inkml:trace>
  <inkml:trace contextRef="#ctx0" brushRef="#br0" timeOffset="1426">1064 296 7569,'11'6'-107,"1"0"0,-6-1-102,6-5 1,-7 0 0,7 0-1,2-2 85,1-3 0,-3 3 1,-1-4-1,1 2 83,-2-2 1,5 2 0,-3-7 34,3-3 0,1 4 0,-2-1 15,-3-3 1,-7-1 31,2-3 1,-6 3 0,-6 3-8,-6 6 0,3 4 0,-3 2 1,-2 0 124,-1 0 1,-3 0-1,3 2 1,1 4-57,3 6 0,-1 3 0,-3 3-88,3-1 0,4 0 1,8 1-1,0-1-24,0 1 1,0-1 0,2 1-122,4-1 1,-2-1-1,7-5 1,5-3-204,5 0 1,-1-6 332,3 4 0,4-4 0,0-2 0</inkml:trace>
  <inkml:trace contextRef="#ctx0" brushRef="#br0" timeOffset="1793">1535 313 7569,'12'0'-258,"0"0"-257,-1 0 351,7 0 136,-1 0 0,-1 8 0,-3 4 10,-1 3 1,-8 3 0,2-1 24,-4 1 1,-2-7-68,0 1 151,0 0-74,0-3 0,0-3 0,1-12-45,5-5 0,4-5 1,7-1-1,1-1 25,-1 1 0,9-1 0,1 1 1,2-1 79,0 1 1,0-1 0,6 3 0,-2 3 68,-4 6 0,4 4 0,-6 2 0,2 0-88,1 0 0,-1 0 0,4 2 0,-2 4-97,-2 6 1,-6 3-1,4 3 1,-2-1-9,-3 1 1,-5 5 0,-5 0 0,-4 1-398,-1 1 0,-5-6 444,4 5 0,-4-5 0,-2-2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0.629"/>
    </inkml:context>
    <inkml:brush xml:id="br0">
      <inkml:brushProperty name="width" value="0.08571" units="cm"/>
      <inkml:brushProperty name="height" value="0.08571" units="cm"/>
      <inkml:brushProperty name="color" value="#008C3A"/>
    </inkml:brush>
  </inkml:definitions>
  <inkml:trace contextRef="#ctx0" brushRef="#br0">315 71 7569,'-12'-16'0,"1"3"-127,-3 1 0,-1 8 1,-5-4 177,-3 1 1,3 5 0,-3-4-1,2 4 1,-1 2-257,-1 0 1,0 2-1,5 4 122,1 5 0,1-1 0,3 2 71,1 1 0,8 3 0,-2 1 1,5 1 0,8-7 0,5-1 0,2 0 9,-3-1 1,11-5 0,-5 2 0,2-2-14,1 2 0,3-4 0,0 4 1,1-4 27,1-2 0,-6 2 0,5 1 68,-5 3 0,-2 8-97,1-3 1,-3 5 0,-3 1 0,-4 1-1,-2-1-30,-1 1 0,1-1 0,-6 1 43,0-1 1,0-5 0,-2-2 31,-3-3 0,-5 5 0,-8-6 0,1-2 9,-1-2 0,-1-2 1,-2 0-1,-5 0-53,-1 0 0,4 0 0,-4 0 0,2 0 3,3 0 0,3 0 0,1 0-11,1 0 0,7-2 23,4-4 0,4-12 0,2-9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1.084"/>
    </inkml:context>
    <inkml:brush xml:id="br0">
      <inkml:brushProperty name="width" value="0.08571" units="cm"/>
      <inkml:brushProperty name="height" value="0.08571" units="cm"/>
      <inkml:brushProperty name="color" value="#008C3A"/>
    </inkml:brush>
  </inkml:definitions>
  <inkml:trace contextRef="#ctx0" brushRef="#br0">0 0 6415,'0'18'340,"0"-1"-280,0 1 0,6-1 0,0 1-55,-2-1 1,0-1 0,-1-3-1,5-3-48,2-2 0,2 3 0,5-5-2,0-2 1,7 4 0,-1-3 0,0-1-50,3-2 0,-5-8 1,8-1-1,0-3 79,-2-4 1,-2 5 0,-7-3 0,-1-1 9,1-3 0,-1-1 0,-1-1 1,-3 3 58,-1 3 1,-8-4 383,2 5-367,-4 3 0,-4 0-36,-4 8 1,-2 8 0,-3 4-39,5 3 0,4 3 0,2-1 0,0 1-53,0-1 1,0 0-1,2 1 1,4-1-33,5 1 0,-1-7 1,2 1-1,3 0-8,6-3 1,-1-1 0,3-8 0,-2 0 95,3 0 0,-5 0 0,14 0 0,-6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3.284"/>
    </inkml:context>
    <inkml:brush xml:id="br0">
      <inkml:brushProperty name="width" value="0.08571" units="cm"/>
      <inkml:brushProperty name="height" value="0.08571" units="cm"/>
      <inkml:brushProperty name="color" value="#008C3A"/>
    </inkml:brush>
  </inkml:definitions>
  <inkml:trace contextRef="#ctx0" brushRef="#br0">88 0 7569,'-18'0'0,"1"0"-479,-1 0 116,9 0 311,1 0 1,8 2 58,0 4 1,-2 4-1,-2 7 1,-2 0 14,2 1 1,3-1 0,1 1 0,0-1-16,0 1 1,0 5-1,0 0-8,0-1 0,1-3 0,3-1 1,4-3 2,2-3 0,-4 1 0,5-7 1,1 0-53,-2 2 1,5-6-1,-3 4 1,3-5-43,3-1 0,-1 0 1,1-1-1,-1-3 20,1-2 0,-1-8 0,1 3 0,-3-5 51,-3-1 1,3-1-1,-3 3 1,3 1 32,3 2 0,-6 1 1,-1-5-1,1 3 158,-3 1 0,5 6 0,-6-4-81,2 3 1,1 1-1,7 6-74,-1 0 1,1 0-1,-1 0-32,1 0 0,-1 0 0,0 2 0,1 2 19,-1 2 0,1 5 0,-3-3 0,-1 2 4,-2 3 1,-3-3-1,3 2 1,-4 1-9,-1 3 0,-5-5 1,4 1 2,-4 2 0,-2-5 11,0 3 1,-2-8 29,-4 2 0,3-4-59,-9-2 1,8-8-1,-2-4-21,4-3 0,8-3 0,2 1 1,2-1 8,3 1 1,3-1-1,3 1 1,2 1 45,3 5 1,-1-3 0,-6 6 0,1 1-22,-1-1 1,3 2-1,1 6 1,2 0 77,-1 0 1,-3 0-1,-1 2 1,-1 2-45,1 2 1,5 5 0,0-3-1,-2 2-8,-1 3 0,-9-3 0,1 2 0,0 1-55,-3 3 1,1-5 0,-6 1-1,2 2-32,-2 1 0,-2 3 0,-4-1-7,-4 1 0,-2-7 0,-7-1-25,-3-2 0,-1 3 1,-10-5-1,5-2-84,5-2 181,2-2 0,-9 0 0,-1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3.522"/>
    </inkml:context>
    <inkml:brush xml:id="br0">
      <inkml:brushProperty name="width" value="0.08571" units="cm"/>
      <inkml:brushProperty name="height" value="0.08571" units="cm"/>
      <inkml:brushProperty name="color" value="#008C3A"/>
    </inkml:brush>
  </inkml:definitions>
  <inkml:trace contextRef="#ctx0" brushRef="#br0">0 53 7420,'0'-12'89,"0"0"0,0 6-683,0-5 37,0 7 557,0-4 0,8 16 0,2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1.454"/>
    </inkml:context>
    <inkml:brush xml:id="br0">
      <inkml:brushProperty name="width" value="0.08571" units="cm"/>
      <inkml:brushProperty name="height" value="0.08571" units="cm"/>
      <inkml:brushProperty name="color" value="#008C3A"/>
    </inkml:brush>
  </inkml:definitions>
  <inkml:trace contextRef="#ctx0" brushRef="#br0">1 51 7499,'2'-18'-273,"3"1"0,-1 7 150,8 4 0,-6 6 202,5 6 1,-7 4-1,2 7 1,-4 3-11,-2 3 1,2 2 0,2 6-1,2-2-12,-2 2 0,-2 4 0,-1 4 0,3 2-53,2-2 1,0 3 0,-6-1 0,2 0-29,4 1 0,-4-5 0,4 6 0,-3-2 3,3 0 0,-4-1 0,4-5 0,-2-2-38,2-4 0,-4 4 0,5-6 0,-1 1-34,0-5 1,2-4 0,-4-1 0,1-1-30,-1 1 0,0-9 0,0-1-97,2 0 1,2-6 218,-2 4 0,3-12 0,9-4 0</inkml:trace>
  <inkml:trace contextRef="#ctx0" brushRef="#br0" timeOffset="638">455 190 7569,'0'-11'-1229,"0"-1"1121,0 0 1,2 5 0,2 7 201,1 9 0,3 1 0,-4 2 0,2 3-61,-2 7 1,-2-1 0,-2 8 0,0 2 79,0 2 0,0 2 1,0 0-1,0 0-56,0 0 1,0 0-1,0 2 1,0-1-32,0-1 0,0 4 0,0-12 1,0 2-100,0 1 1,2-7 0,1 4-1,5-2 35,2-3 1,-4-5 0,5-3-20,3-3 0,2-1 1,1 2-1,0-7 17,1-3 0,-1-2 0,1 0 0,-1 0 4,1 0 1,-1-2 0,1-1 0,1-5 30,4-2 1,-3-2-1,3-5 1,-4 0-8,-1-1 1,-3 1-1,-1-1 1,-2-1 46,1-5 0,-3 7 0,0-2 1,-3 5 35,-3 0 1,-2-1 83,-2-3-51,0 1-81,0 7 1,0 4-1,0 12-3,0 6 0,0-2 0,0 1 1,0 3-12,0 1 0,2 3 0,2-1 0,4 1-10,2-1 0,1-1 0,7-3 1,-3-1-10,-3 2 1,3 1-1,-3 3 1,2-1 7,-3 0 0,-1-5 0,-6 0 0,2 1-20,-2 3 0,-3-5 0,-1 1 25,0 2 1,-7-1 0,-3 1-1,-2-4-27,1-3 1,-1-1-1,-5-6 1,-1 0-84,1 0 1,-1 0 0,1 0 0,-1 0-51,1 0 0,1-2 1,3-4 156,1-5 0,0-13 0,-5-3 0</inkml:trace>
  <inkml:trace contextRef="#ctx0" brushRef="#br0" timeOffset="901">682 435 7569,'9'0'-1397,"7"0"1462,-4 0 1,3 0 0,3 0 0,-1 0 77,1 0 1,-1 0-1,0 0 1,1 0-66,-1 0 1,1 0-1,1 0 1,3 0-76,1 0 1,0 0 0,-5 0 0,-1 0-246,1 0 0,-1 0 242,1 0 0,7-8 0,2-2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9.846"/>
    </inkml:context>
    <inkml:brush xml:id="br0">
      <inkml:brushProperty name="width" value="0.08571" units="cm"/>
      <inkml:brushProperty name="height" value="0.08571" units="cm"/>
      <inkml:brushProperty name="color" value="#008C3A"/>
    </inkml:brush>
  </inkml:definitions>
  <inkml:trace contextRef="#ctx0" brushRef="#br0">1 192 7387,'0'-17'-806,"5"5"836,1 1 1,8 5 0,-3-4-47,5 2 58,1 3 0,3 5 0,3 0 16,6 0-33,-3 0 0,5 0 0,-6 0 0,2 0 1,4 0 0,-6 1 1,-1 3-1,-5 4-20,-2 2 1,1 0 0,-1 3 0,1-1-29,-1 1 1,-5 3 0,-2 1 0,-1 1 28,1-1 0,-6 7 0,2-1 0,-4-2-30,-2-1 1,0-3 0,-2 0 14,-4 1 0,-4-3 1,-7-1-1,-1-4 24,1-2 1,-1-3 0,1-5-7,-1 0 0,1-2 0,-1-3-4,1-7 1,7-6-1,4-3 1,5-2-15,1 2 0,1-5 0,5 1 0,4-2-23,0-4 0,11 4 0,-2 0 1,5 1-39,1 5 0,0 2 1,-3 1-1,3 3-41,2 3 0,-4-2 0,4 8 1,1 1 109,-1-3 0,-6 6 0,4-6 0</inkml:trace>
  <inkml:trace contextRef="#ctx0" brushRef="#br0" timeOffset="356">891 70 6984,'10'8'0,"-2"2"0,-2 1 0,1 1-472,3 1 0,2 1 472,5-2 1,6 1-1,1-7 1,-3-2 5,-2-2 1,-1-2-1,-1 0 9,1 0 1,-1-2 0,1-4-19,-1-5 1,-7-5 19,-4-1-13,-4-1 0,-2 1 1,0-1 48,0 1 1,-2 1-1,-4 3 1,-6 3 89,-3 2 1,-3 2-1,-1 6 1,-2 0-91,-3 0 1,1 0 0,6 2-1,-1 2-37,1 2 1,-1 8 0,3-3 0,1 5-80,2 1 1,9 3-1,-3 1 1,4 2-20,2-1 1,2-3-1,4-2 1,5-1 21,5-4 0,3 3 0,4-5 0,6 1-380,4 1 440,2-8 0,8 11 0,2-5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8.195"/>
    </inkml:context>
    <inkml:brush xml:id="br0">
      <inkml:brushProperty name="width" value="0.08571" units="cm"/>
      <inkml:brushProperty name="height" value="0.08571" units="cm"/>
      <inkml:brushProperty name="color" value="#008C3A"/>
    </inkml:brush>
  </inkml:definitions>
  <inkml:trace contextRef="#ctx0" brushRef="#br0">0 401 6908,'10'-4'0,"-4"4"0,-4 8-82,-2 5 0,0 5 1,0-1-102,0 1 1,0-1-2,0 0 1,0 1 183,0-1 0,8-7 0,1-2 0</inkml:trace>
  <inkml:trace contextRef="#ctx0" brushRef="#br0" timeOffset="146">105 313 6635,'0'-23'0,"0"0"0,0 1 0,-2 5 0,-4 5 0,-3 8-783,-1 8 783,2 6 0,0 15 0,-1 2 0</inkml:trace>
  <inkml:trace contextRef="#ctx0" brushRef="#br0" timeOffset="449">699 348 7422,'-18'-17'-221,"1"5"1,-1 3 179,1 1 1,0 2 0,-1 6 0,1 0 124,-1 0 0,1 0 0,-1 0 0,1 2-16,-1 4 0,1 3 0,-1 9 0,3-1-75,3 1 0,-1 1 0,7 3 0,2 3-30,2 2 0,2-6 0,2 3 0,4-5-56,5-2 1,11 1 0,1-1-1,0-1-16,3-4 1,1-3-1,8-5 1,0 2-30,-1-2 0,7-2 1,0-4 137,-2-4 0,-2-4 0,-2-7 0</inkml:trace>
  <inkml:trace contextRef="#ctx0" brushRef="#br0" timeOffset="914">961 34 7484,'0'-18'-399,"-8"9"1,6 3 437,-4 12 0,4 3 0,2 9 0,0 1-8,0 5 1,6 3 0,2 8 0,0 0-13,-1 0 0,5 0 0,-6-1-21,-2 1 1,4-6-1,-3 1 1,1 1-1,0 0-2,0-2 0,2 2 1,-5-8-22,3-2 0,0-1 1,-4-5-34,4-3 123,-4-4 0,6-10-69,-8-4 0,0 2 0,0-7 0,0-3 6,0-2 0,2-1 0,3-1 0,5 1-28,0 0 0,5-1 1,-3 3-1,5 1 39,7 2 1,-5 7 0,6-5 0,-1 2-3,-1 4 1,6 2 0,-4 2 0,0 0 17,1 0 1,3 0 0,-4 0 0,0 0-9,0 0 1,1 2 0,-5 4-1,2 6 18,-1 3 0,-3 3 1,-3-1-1,-3 1-31,-1-1 1,-8 2-1,2 3 1,-5 1-74,-1-2 1,0 5 0,0-3-1,-1-2-157,-5-1 0,-2-3 222,-4 1 0,-11 7 0,4 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06.105"/>
    </inkml:context>
    <inkml:brush xml:id="br0">
      <inkml:brushProperty name="width" value="0.08571" units="cm"/>
      <inkml:brushProperty name="height" value="0.08571" units="cm"/>
      <inkml:brushProperty name="color" value="#008C3A"/>
    </inkml:brush>
  </inkml:definitions>
  <inkml:trace contextRef="#ctx0" brushRef="#br0">647 420 5963,'0'17'0</inkml:trace>
  <inkml:trace contextRef="#ctx0" brushRef="#br0" timeOffset="1391">53 507 7263,'10'-8'-1185,"0"6"1171,-4-3 0,-4-5-8,3-2 0,-3 3 130,-2-3 0,0 6-40,0-6 1,0 7 0,-2-5 236,-3 2-136,3 2-136,-6 6 1,0 2 0,-4 4 0,5 4 0,-1 7 0,2 1 0,0-1 0,-2 3 0,5 1 0,-3 2-25,2-1 1,2-1-1,2 0 1,0 3-27,0-3 0,6-2 0,2-3 0,1-3-18,5-1 0,-4-2 0,1 3 1,3-3 12,1-2 1,3 0 0,-1-5 0,1 3-60,-1-2 1,3-2 0,1-4-1,2-4 53,-1-5 0,-3 1 0,0-2 0,1-1 27,-3-3 0,5-1 1,-11-1 50,5 1 1,-7 5 0,-1 1 113,0-3-80,-6 6-109,6 0 1,-8 10 18,0 4 0,5 4 0,3 5 0,0-1 1,0-2 1,5-3 0,-1 5 5,3-2 0,3-9 0,1 3 1,3-4 10,1-2 0,2 0 1,-3 0-1,1 0 1,-2 0 16,-1 0 0,-3-2 0,1-4 1,-1-3 7,0-1 1,-5-5 0,-2 3 0,-2-4-48,-5-1 1,-1-6-1,-2-1 1,0 1-41,0-2 1,0 5 0,-2-5 0,-1 2-35,-3 0 1,-6-1-1,4 9 1,1 1-139,-1 3 0,-4 5 222,6-6 0,-7 0 0,3-5 0</inkml:trace>
  <inkml:trace contextRef="#ctx0" brushRef="#br0" timeOffset="1914">961 1 7425,'10'2'-852,"-4"3"865,-4 5 1,-2 8 0,0-1-1,0 0-19,0 1 0,6 1 0,2 3 1,-1 1 22,1-2 1,4 7-1,-5-1-11,3 0-11,-6 6 1,10-8 0,-7 6 74,3-2-55,-6-7-69,12 3 59,-15 0 0,7-6-6,-8 5 0,6-5 1,0-1-1,-2-1-26,-2 0 1,-2-5-82,0 0 147,0-8 0,0 1-41,0-10 0,0 1 1,0-8-1,0-1 4,0-3 1,2-3 0,1-3-1,5-1 0,2 2 0,-4 7 0,5 2 1,3-1-3,2-3 0,1 5 0,0 1 0,1 0-2,-1 1 1,3 5 0,1-4 0,2 2-11,-1 0 1,3 0 0,0 6 0,0 0 33,1 0 1,3 0 0,-6 0 0,-2 2 41,-1 4 1,-3-2 0,-1 8 0,-3 1-38,-1 3 1,-8 1-1,4 1-31,-1-1 0,-5 1 0,4-1 0,-4 3 0,-2 1-40,0 2 0,-2 0 0,-2-5 1,-2-1-110,3 1 1,1-6 0,2-1-65,0 3 0,2-5 217,3 3 0,13-8 0,9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2.249"/>
    </inkml:context>
    <inkml:brush xml:id="br0">
      <inkml:brushProperty name="width" value="0.08571" units="cm"/>
      <inkml:brushProperty name="height" value="0.08571" units="cm"/>
    </inkml:brush>
  </inkml:definitions>
  <inkml:trace contextRef="#ctx0" brushRef="#br0">1 140 7569,'2'-18'-419,"3"1"0,-1-1 352,8 1 1,-6 1 0,5 3 0,3 3-1,1 0 100,3 1 0,-1 5 0,1-2 0,1 4 0,3 2 29,1 0 1,2 0-1,-4 0 1,3 0-45,-3 0 0,4 2 0,-1 4-13,-3 5 0,-2 5 0,-1 0 1,-3-3-18,-3-1 1,2-1 0,-7 7 0,1-1 10,0 1 0,-2-1 0,-6 1 0,0-1 6,0 1 0,0-7 0,-2 1 1,-4 0-8,-6-3 0,-3 5 0,-3-6 0,1-1-7,-1 1 0,-5 0 1,0-4-1,-1 2-29,-1-3 1,4-1-1,-6-2 1,2 0-144,3 0 0,3 0 134,1 0 1,3-2 46,3-3 0,4-5 0,8-8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7.298"/>
    </inkml:context>
    <inkml:brush xml:id="br0">
      <inkml:brushProperty name="width" value="0.08571" units="cm"/>
      <inkml:brushProperty name="height" value="0.08571" units="cm"/>
      <inkml:brushProperty name="color" value="#008C3A"/>
    </inkml:brush>
  </inkml:definitions>
  <inkml:trace contextRef="#ctx0" brushRef="#br0">228 87 7468,'10'0'-496,"-1"2"1,-5 4 464,2 6 0,0 3 0,-4 3 0,2-1 52,1 1 1,1 5-1,-6 2 1,0 0-19,0 1 0,6-1 1,0-4-1,-2 2 15,-2-1 1,-2-3-1,0-1-20,0-1-63,0 1 0,-2-3 69,-4-3 1,2-12-1,-6-12 8,3-3 0,-5-9 0,6 1 0,2 2-10,2 1 0,2-3 0,2-2 0,4-2-23,6-4 0,3 0 1,3-1-1,1 5 19,4 2 1,-1 0-1,5 4 1,0-1 9,0 7 0,-3-3 0,3 8 0,0 1 1,0 3 0,-4 4 0,5 2 0,-1 0-4,0 0 0,-6 0 0,2 2 1,-3 2-2,-3 2 1,5 7 0,-3-1 0,-3 3-3,-1 3 0,-5-1 0,0 3 0,-3 1 21,-3 2 0,-2 3 1,-2-5-1,0 2 10,0-1 0,-6 3 0,-1 0 0,-3 0-11,-4 0 1,-7 5 0,-2-7 0,1-2 8,3-1 1,-4-3 0,-3 1 0,-1-1 46,-4 0 1,-2 1 0,-2-3 0,0-1-4,0-2 0,0-6 1,-1 3-1,-3-1-18,-2-4 0,0-2 0,6-2 1,0 2-90,1 4 0,-1-4 1,2 3-1,2-3 32,1-2 0,9 0 0,-4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8.742"/>
    </inkml:context>
    <inkml:brush xml:id="br0">
      <inkml:brushProperty name="width" value="0.08571" units="cm"/>
      <inkml:brushProperty name="height" value="0.08571" units="cm"/>
      <inkml:brushProperty name="color" value="#008C3A"/>
    </inkml:brush>
  </inkml:definitions>
  <inkml:trace contextRef="#ctx0" brushRef="#br0">348 122 6306,'-8'-9'91,"5"-7"23,-9 5 1,0 3 0,-5 2-68,-1 4 1,-1 2-1,-2 0 1,-5 0-3,-1 0 0,4 2 0,-4 4 1,0 5-1,-1 5 0,9-4 1,0-1-1,7 3-3,4 1 0,-3 3 1,5-1-89,2 1 1,8-1 0,3 1 0,3-3-31,4-3 1,1 3 0,3-5 0,-1 0 26,1-4 1,1 1 0,2-1 0,3-2 19,-3-2 0,4-2 0,-1 0 0,-3 0-45,-2 0 0,5 0 0,-1-2 35,-2-4 1,-1-2 0,-5-5 75,-3 1 0,-2 8 0,-7-3 122,3-1-146,0 6-19,-6-6 1,-6 10-3,0 4 0,1-2 1,5 7 0,2-1 1,1 4-1,5-5 7,2-1 1,-4-2 0,5-4 2,3 4 0,-4-4 0,1 4-4,3-5 0,1-1 0,3-1 0,-1-3-36,1-2 1,-1-8 0,1 3 0,-3-5 5,-3-1 0,3-1 0,-3-1 0,4-3 18,1-1 0,0 0 0,1 3 0,-1-1 38,1-2 0,-1-1 1,1 7-1,-1 2 17,1 3 1,-1-4-1,1 7 1,-1-1 2,1 4 1,-1 4 0,0 2-43,1 0 1,-1 0 0,1 0 0,-1 0 14,1 0 1,-1 0-1,1 0 1,-1 2-5,1 4 0,-3-2 0,-1 7 0,-5 3 22,-1 2 1,6-5-1,-4 1 1,-1 1-24,-3 3 0,2 1 0,-2 1 0,-2-1 41,-3 1 1,-1-1 0,0 1 37,0-1 0,-1-5 1,-5-2 12,-6-3 1,2-1-1,-1-6 30,-3 0 0,-1 0-248,-3 0 0,3-2-301,3-4 0,4-3 414,8-9 0,8 1 0,2-1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9.467"/>
    </inkml:context>
    <inkml:brush xml:id="br0">
      <inkml:brushProperty name="width" value="0.08571" units="cm"/>
      <inkml:brushProperty name="height" value="0.08571" units="cm"/>
      <inkml:brushProperty name="color" value="#008C3A"/>
    </inkml:brush>
  </inkml:definitions>
  <inkml:trace contextRef="#ctx0" brushRef="#br0">53 53 7439,'12'0'-215,"-1"0"0,-7 7 0,2 5 0,-2 5 308,2 7 0,-4 3 1,3 10-1,-1 2-77,2 1 0,-4 7 0,4-4 0,-4-1-21,-2 1 1,0-2-1,0-6 1,0 0-8,0 0 1,0-6-1,0-2 1,0-2-15,0-4 0,0-1 1,0-3 20,0 1 1,0-7 0,-2-1 14,-4-2 1,2-2 0,-8-8-33,-1-4 1,-1-4 0,1-7 0,3-3 13,2-3 1,-3-4 0,3-8-1,0 0-55,0 0 1,2-2 0,6-2 0,0-1 61,0 1 0,2-4 0,4 2 1,4 3-2,0 1 1,7 8 0,-1 1 0,5 1 12,0 0 1,6 6 0,1-3 0,1 7-3,0 5 0,-2-1 1,4 5-1,-4 0 6,-2 0 0,7 1 1,-5 3-1,0-2-7,-4 2 0,2 2 0,-1 2 0,-3 2-32,-2 4 1,-1-2 0,-1 7 27,1 3 1,-3 2 0,-3 1 18,-6 1 0,-4-7 1,-4 1-1,-2 1 6,-2 3 1,-9 1 0,-3 1 0,-7-1 2,-2 1 1,-6-1 0,4-1-1,-4-3-3,-2-1 1,2 0 0,2 3-1,3-1-84,3-3 1,-2-5 0,8 4 0,5 0-351,4-1 0,1-5 405,9 2 0,4-4 0,13-2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9.750"/>
    </inkml:context>
    <inkml:brush xml:id="br0">
      <inkml:brushProperty name="width" value="0.08571" units="cm"/>
      <inkml:brushProperty name="height" value="0.08571" units="cm"/>
      <inkml:brushProperty name="color" value="#008C3A"/>
    </inkml:brush>
  </inkml:definitions>
  <inkml:trace contextRef="#ctx0" brushRef="#br0">280 1 7569,'-17'0'-266,"-1"2"1,1 1 195,-1 3 0,1 8 1,-3-2-1,-1 3 138,-2 3 1,0 1-1,5 2 1,1 5-18,-1 1 0,1-4 0,1 6 0,4 0-19,7-2 0,3 6 0,2-4 0,0 2-31,0-1 0,0 1 0,0-6 1,2 0-75,3 0 0,-1 1 0,8-5 0,2 2-99,1-1 0,8-5 1,3-3-1,1-5-204,4-1 376,2-2 0,2 2 0,0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0.939"/>
    </inkml:context>
    <inkml:brush xml:id="br0">
      <inkml:brushProperty name="width" value="0.08571" units="cm"/>
      <inkml:brushProperty name="height" value="0.08571" units="cm"/>
      <inkml:brushProperty name="color" value="#008C3A"/>
    </inkml:brush>
  </inkml:definitions>
  <inkml:trace contextRef="#ctx0" brushRef="#br0">0 35 7448,'10'-8'-452,"0"6"1,-6-5 434,1-1 1,9 6-1,-2-4 24,3 4 1,3 2 0,-1 0 0,0 0-68,1 0 0,-1 0 1,1 0-1,-1 0-182,1 0 242,-1 0 0,8 0 0,3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1.106"/>
    </inkml:context>
    <inkml:brush xml:id="br0">
      <inkml:brushProperty name="width" value="0.08571" units="cm"/>
      <inkml:brushProperty name="height" value="0.08571" units="cm"/>
      <inkml:brushProperty name="color" value="#008C3A"/>
    </inkml:brush>
  </inkml:definitions>
  <inkml:trace contextRef="#ctx0" brushRef="#br0">0 0 8156,'18'6'-245,"-1"2"1,1-1-377,-1 1 0,7 0 621,-1-2 0,8-4 0,-4 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1.822"/>
    </inkml:context>
    <inkml:brush xml:id="br0">
      <inkml:brushProperty name="width" value="0.08571" units="cm"/>
      <inkml:brushProperty name="height" value="0.08571" units="cm"/>
      <inkml:brushProperty name="color" value="#008C3A"/>
    </inkml:brush>
  </inkml:definitions>
  <inkml:trace contextRef="#ctx0" brushRef="#br0">35 141 7512,'12'5'216,"-1"1"1,1 6 0,5-4-510,1 1 0,-1-5 0,1 4 0,-1-2 188,1 0 0,-1-1 1,1-5-1,-1 0 69,1 0 0,-1 0 0,1-1 7,-1-5 1,-2-4-1,-1-6 1,-4 3 24,-2 1 1,-3 1 0,-3-7 0,2 1 60,2-1 1,0 1 0,-6-1-36,0 1 1,-6 5 0,-2 2 59,-1 3 1,-3 1-1,-6 6-54,1 0 0,0 0 0,-1 0-96,1 0 1,-1 0 0,1 0-1,-3 0 101,-3 0 1,4 6 0,-5 1 0,5 1 81,1 0 0,1 6 0,-1-3-76,1 5 0,5 7 0,3 0 0,1 1-23,4 1 0,2-4 0,2 8 0,0 0 14,0-1 1,0 3 0,0-6 0,0 0-91,0 0 0,6-1 1,2-7-1,1 0 50,5 1 1,-4-1-1,1-1 1,3-2 38,1-3 0,3-7 1,-1 4-1,1-2 0,-1-1 1,7 1-1,1-6 1,2 0-61,4 0 0,-4-2 1,2-2-1,0-1-93,-1 1 1,3-6-1,-6 0 1,0-1-210,0-1 1,-1 0 332,-7-5 0,8-8 0,2-2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2.250"/>
    </inkml:context>
    <inkml:brush xml:id="br0">
      <inkml:brushProperty name="width" value="0.08571" units="cm"/>
      <inkml:brushProperty name="height" value="0.08571" units="cm"/>
      <inkml:brushProperty name="color" value="#008C3A"/>
    </inkml:brush>
  </inkml:definitions>
  <inkml:trace contextRef="#ctx0" brushRef="#br0">68 123 7569,'-17'-6'-151,"-1"0"1,9-2 0,1 4 0,2-3 172,0-3 0,2 6 1,10-2-57,6 4 1,3 2 0,5-2-1,1-2 173,2-1-174,9-1 0,-3 6 0,7-2 0,3-2 0,-2-2 0,2 2-112,-2 2 0,0 2 46,-2 0 1,2-2-266,3-4 366,-3 5 0,6-15 0,-8 6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4.289"/>
    </inkml:context>
    <inkml:brush xml:id="br0">
      <inkml:brushProperty name="width" value="0.08571" units="cm"/>
      <inkml:brushProperty name="height" value="0.08571" units="cm"/>
      <inkml:brushProperty name="color" value="#008C3A"/>
    </inkml:brush>
  </inkml:definitions>
  <inkml:trace contextRef="#ctx0" brushRef="#br0">1 297 7473,'0'-12'-199,"2"1"0,2-3 32,2-1 1,7 5 0,-3 2 0,1 2 120,1 0 0,0-5 1,5 3-1,3 0 66,3 1 1,-4-5 0,5 6 0,-5 2 14,-2 2 0,7 2 0,-1 0 1,-2 0-17,-1 0 1,-3 0 0,1 0 0,-1 0-15,1 0 1,-1 0 0,1 2 0,-1 4-11,0 6 0,-5-3 1,-2 3 8,-2 2 0,-3 1 1,-5 3-1,0-1 12,0 1 1,-2-3 0,-1-1-1,-5-3-5,-2 3 1,0-4 0,-3-1 2,1-1 1,1 4 4,-7-7-120,8 1 1,3-8 0,7-3 71,0-7 1,0-4 0,0-1-1,2-2-9,3-5 1,-1 5-1,8-4 1,0 3 30,-3 3 1,7-1 0,-7 1 0,3-1 41,0 1 1,-3-1-1,5 1 12,-2-1 1,-3 1 0,3-1-27,-6 1 0,2 5 34,-3 1 32,1 7-34,-6-4 1,-2 14-1,-2 2 1,-1 1 2,1 5 0,0 7 1,0 5-1,-2-1-12,2 0 0,-3 4 1,1-6-1,2 1-37,2 1 0,4-6 0,2 5 1,3-5 23,3-2 0,2 1 0,7-3 1,3-1-18,1-2 1,8-8 0,-2 3 0,4-1-141,2 0 1,0 0 0,0-6-136,0 0 0,2 0 1,-1 0 260,-1 0 0,12 0 0,-10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4.622"/>
    </inkml:context>
    <inkml:brush xml:id="br0">
      <inkml:brushProperty name="width" value="0.08571" units="cm"/>
      <inkml:brushProperty name="height" value="0.08571" units="cm"/>
      <inkml:brushProperty name="color" value="#008C3A"/>
    </inkml:brush>
  </inkml:definitions>
  <inkml:trace contextRef="#ctx0" brushRef="#br0">1 18 7569,'0'-10'0,"0"3"0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2.637"/>
    </inkml:context>
    <inkml:brush xml:id="br0">
      <inkml:brushProperty name="width" value="0.08571" units="cm"/>
      <inkml:brushProperty name="height" value="0.08571" units="cm"/>
    </inkml:brush>
  </inkml:definitions>
  <inkml:trace contextRef="#ctx0" brushRef="#br0">0 71 7504,'18'-2'-88,"-1"-4"0,-5 4 0,0-4 0,1 4 1,3 2 44,1 0 0,1 0 1,-1 0-1,1 0 36,-1 0 1,0 6 0,1 2-1,-1 0-40,1-1 0,-1 1 0,1-2 64,-1 6 0,-5-3 0,-2 3-27,-3 2 1,-1-5 0,-6 3 11,0 2 1,-2-7 0,-4-1 40,-5-4 0,1-2 0,-2 0-3,-1 0 1,-3 0-57,-1 0 0,7-8 0,4-3-23,4-5 0,2-1 1,0-1-1,2 3-59,4 3 0,4-3 0,7 3 0,1-4-49,-1-1 0,3 7 0,1 2 147,2 1 0,1 5 0,-7-6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5.024"/>
    </inkml:context>
    <inkml:brush xml:id="br0">
      <inkml:brushProperty name="width" value="0.08571" units="cm"/>
      <inkml:brushProperty name="height" value="0.08571" units="cm"/>
      <inkml:brushProperty name="color" value="#008C3A"/>
    </inkml:brush>
  </inkml:definitions>
  <inkml:trace contextRef="#ctx0" brushRef="#br0">0 297 6455,'12'0'-153,"-1"0"1,3 0 181,1 0 0,3 0 0,-1 0 0,3 0-21,3 0 1,4 0-1,8 0 1,0-2 98,0-3 0,8 3 0,3-4 23,5 4-73,1-6-760,8 6 729,2-13 0,12 11 8,-4-8 1,11 6-1,-7-3-88,4 1-33,7 2 100,-5 6-1256,7-8 1240,0 6 27,1-13-47,-1 13-75,0-6 37,8 0 65,-5-1-649,-39 4 0,1 0 636,37-11 6,-38 11 0,1 1 2,37-6-3,-38 2 1,1 0 201,37-1-194,6-9-632,-15 9 636,5-7-4,-13 6 11,6 1-10,-9 1 179,-7 0 323,-1 6-485,-9-6 13,-7 8-161,5 0-1,-21 0 1184,12 0-1264,-22 0 1,12 6 0,-7 2 1011,-3 2-805,-2-6 0,-9 3 0,-4-3 0,-4 4 0,-2 4 0,0-1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5.780"/>
    </inkml:context>
    <inkml:brush xml:id="br0">
      <inkml:brushProperty name="width" value="0.08571" units="cm"/>
      <inkml:brushProperty name="height" value="0.08571" units="cm"/>
      <inkml:brushProperty name="color" value="#008C3A"/>
    </inkml:brush>
  </inkml:definitions>
  <inkml:trace contextRef="#ctx0" brushRef="#br0">0 262 6173,'12'-12'-22,"-1"1"1,-1-1-1,4-3 125,-3 3 0,-5 2 0,6 6 0,1-3-44,3-3 1,1 6 0,1-4-1,-1 3-16,1-1 0,1 0 0,3 6 0,1 0 8,-2 0 0,4 0 0,-1 0 1,-1 0-97,2 0 0,-5 2 1,3 2-1,-4 3-14,-1 3 0,-7-4 0,-1 6 1,0-1 2,-1-1 0,-5 6 0,2-5 1,-4 5 31,-2 1 0,-2 1 0,-4-1 4,-5 1 1,-3-1-1,1-1 1,1-3-13,-2-1 0,-1-3 1,-3 3-1,1-4 39,-1 0 0,7-6 1,-1 3-1,-1-3 0,-3-2 0,4 0 0,3-2-4,1-3 0,-4-5 0,6-8 5,3 1 1,3-1 0,5 3 0,5 1-24,0 3 0,7-1 0,-1-5 0,5 1-13,0 4 1,1-3 0,-1 5 0,2-1 22,-1-1 1,3 2 0,-2-3 0,-1 1 6,-3-2 0,-1 5 1,-1-3 9,0-2 0,1-1 0,-1-3 13,1 1 1,-8 5-1,-3 1 53,1-3 0,-6 4 12,4-1 0,-6 7 9,-6-2 0,-4 4 1,-5 4-42,3 4 0,-1 6 0,5 9-30,-2 2 0,6 0 0,-2-5 0,4-1-24,2 1 1,0-1-1,2 1 1,2-1-7,2 1 1,8-1-1,-3 1 1,5-3-87,1-3 1,7 1 0,-1-5-1,0 0-88,2 0 0,1 3 0,5-5 0,-4-2 176,-2-2 0,6-10 0,-4-1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6.031"/>
    </inkml:context>
    <inkml:brush xml:id="br0">
      <inkml:brushProperty name="width" value="0.08571" units="cm"/>
      <inkml:brushProperty name="height" value="0.08571" units="cm"/>
      <inkml:brushProperty name="color" value="#008C3A"/>
    </inkml:brush>
  </inkml:definitions>
  <inkml:trace contextRef="#ctx0" brushRef="#br0">1 1 7675,'0'17'-453,"0"1"0,0-1 395,0 0 1,6 7-1,0 1 1,-3 0 7,-1 0 0,4 5 0,0-5 0,-2 0 9,-2 0 0,4 4 1,-1-3-1,-1-1 41,-2 0 0,6 6 0,2-4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6.398"/>
    </inkml:context>
    <inkml:brush xml:id="br0">
      <inkml:brushProperty name="width" value="0.08571" units="cm"/>
      <inkml:brushProperty name="height" value="0.08571" units="cm"/>
      <inkml:brushProperty name="color" value="#008C3A"/>
    </inkml:brush>
  </inkml:definitions>
  <inkml:trace contextRef="#ctx0" brushRef="#br0">52 53 7002,'-5'12'0,"-3"-3"31,-2-1 1,6 0 0,-4-4 0,3 3-12,-1 3-31,0-6 0,6 6 27,0-4 1,2-4 0,2 1-1,4-5 2,1-3 0,-3-3 1,4 2-1,0-4-7,-1 1 0,-5-7 1,4 6-1,-2-1-13,0-1 1,-1 6 1,-5-5 0,0-1 0,0-5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3.243"/>
    </inkml:context>
    <inkml:brush xml:id="br0">
      <inkml:brushProperty name="width" value="0.08571" units="cm"/>
      <inkml:brushProperty name="height" value="0.08571" units="cm"/>
      <inkml:brushProperty name="color" value="#008C3A"/>
    </inkml:brush>
  </inkml:definitions>
  <inkml:trace contextRef="#ctx0" brushRef="#br0">280 0 6775,'18'0'-27,"-7"2"1,1 4 0,2 4 52,1-1 1,-1 7 0,1-4 0,5 3-21,-1 3 1,0-1 0,1 3 0,1-1 13,2-2 0,1 11 0,-7-11 0,3 2-99,3 1 0,-4-5 0,5-1 1,-7-2-205,-5 1 1,1-3 282,-7 1 0,8-7 0,-5 4 0</inkml:trace>
  <inkml:trace contextRef="#ctx0" brushRef="#br0" timeOffset="270">402 210 7569,'-7'-10'-82,"5"0"-197,-4 5 0,-4 5 231,-1 0 1,1 2-1,-2 9 1,-1 1 17,-3-2 0,-1 5 1,-3-1-1,-1 5 27,-2 4 0,-3 1 1,5-7-1,-2 3-43,1 3 0,1-2 0,0 6 1,-3-1-94,3-5 0,8-2 1,3-1 138,2-1 0,-6 1 0,5-1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2.535"/>
    </inkml:context>
    <inkml:brush xml:id="br0">
      <inkml:brushProperty name="width" value="0.08571" units="cm"/>
      <inkml:brushProperty name="height" value="0.08571" units="cm"/>
      <inkml:brushProperty name="color" value="#008C3A"/>
    </inkml:brush>
  </inkml:definitions>
  <inkml:trace contextRef="#ctx0" brushRef="#br0">18 35 7569,'8'-9'0,"-4"-1"-399,7 4-73,-7 4 205,12-5 232,-14 7 1,11 2 303,-7 3-253,8 5 0,-7 7 0,7 1 18,-2-1 25,-1 9 1,5-5-1,-3 6 1,-1-2-47,2-3 0,1 5 0,3 0 0,-1 2 5,1 0 0,-1-7 1,0 3-1,1-2 61,-1 0-75,1 1-102,-1-7 0,1 1-156,-1-1 0,-5-1 1,0-3 253,1-1 0,3-8 0,-7 11 0,-1-5 0</inkml:trace>
  <inkml:trace contextRef="#ctx0" brushRef="#br0" timeOffset="216">297 367 7456,'-11'0'-238,"-1"0"1,1 2 0,-5 4 291,4 6 1,-3 3-1,3 3 1,-1-1 9,1 1 0,-4 5 0,5 0 0,-5 0-185,-1 3 1,-1-7 0,1 4 0,-1-3-544,1-3 664,0 1 0,-1 7 0,1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20.246"/>
    </inkml:context>
    <inkml:brush xml:id="br0">
      <inkml:brushProperty name="width" value="0.08571" units="cm"/>
      <inkml:brushProperty name="height" value="0.08571" units="cm"/>
      <inkml:brushProperty name="color" value="#008C3A"/>
    </inkml:brush>
  </inkml:definitions>
  <inkml:trace contextRef="#ctx0" brushRef="#br0">1 332 7569,'1'-11'-310,"5"-1"1,4 2 0,7-3 0,1 3 0,-1 2 330,1 4 0,5-3 1,0 1-1,-1 2 11,-3 2 1,4 2-1,1 0 1,-3 0 97,-2 0 0,-1 2 0,-1 4 1,1 3-98,-1 1 0,-1 6 0,-3-5 0,-3 5-6,-2 1 0,4 1 1,-5-1-137,3 1 0,-6-1 0,2 1 1,-4-1 83,-2 1 0,-8-7 0,-4 1 16,-3 1 0,-3-3 78,1 2 0,-1-8-24,1 2 1,7-6 0,4-6-96,4-6 0,10-3 0,4-3 1,3 1 40,3-1 0,-1 1 0,3-1 0,1 1-7,2-1 0,1 1 1,-7-1-1,1 1 115,-1-1 1,-5 7-1,-1-1 0,-5 2 15,6-1-55,-8 3 0,3 10 1,-9 4 10,-3 5 1,3-1 0,-4 2-1,4 1-22,2 3 1,0 1 0,0 3 0,2 1-222,4 2 1,-2 1 0,7-7 0,3-1-106,1-5 1,5 5-1,1-6 278,2-1 0,8 7 0,-3-7 0</inkml:trace>
  <inkml:trace contextRef="#ctx0" brushRef="#br0" timeOffset="296">926 35 7409,'27'-5'-227,"-3"-1"0,-5-2 0,0 4 185,5-2 0,-5 1 1,6 5-1,-1 0 3,-1 0 1,2 7-1,-4 5 1,5 3 197,1 3 1,-4-1 0,4 3 0,0 1-111,1 2 1,-7 8 0,4-1 0,-2 5-48,1 5 0,-7-3 0,-7 4 0,0-4-37,-1-2 1,-5 5-1,2 1 1,-4-2-35,-2-2 1,-2 4-1,-2-1 1,-4-1-17,-1-2 0,-5-2 0,-7 0 1,-3-2-58,3-4 1,-6 4-1,-2-6 142,-4 0 0,-2-1 0,0-9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16.559"/>
    </inkml:context>
    <inkml:brush xml:id="br0">
      <inkml:brushProperty name="width" value="0.08571" units="cm"/>
      <inkml:brushProperty name="height" value="0.08571" units="cm"/>
      <inkml:brushProperty name="color" value="#008C3A"/>
    </inkml:brush>
  </inkml:definitions>
  <inkml:trace contextRef="#ctx0" brushRef="#br0">1 210 7569,'9'0'-648,"-1"2"1,-8 4 577,0 6 1,0 3 0,0 3 0,0-1 0,0 2 176,0 5 1,0-3 0,0 8-77,0 2 1,0 0-1,0 0 1,0-3-2,0-3 1,0 6 0,0-4 0,2 0-39,4-4 1,-4-3-1,4-3 1,-4 1-30,-2-1 0,5-5 12,1-1 1,2-7 15,-2 2 0,-4-6 0,4-6 0,-5-5-11,-1-5 1,0-1 0,0-3 0,0-3 22,0-6 1,0-4 0,0-2 0,0 0-3,0 0 0,-1-6 1,-3 1-1,-2-1 11,2-2 1,4 4 0,4-3 0,4 3 41,1 6 0,3 4 0,5 0 0,1 5-30,-1 5 1,1 4 0,1 3 0,3 4-19,1 0 0,0 6 0,-5-3 1,-1 3-25,1 2 1,5 0-1,0 2 1,-2 1-2,-1 3 1,-5 8 0,-1-4 0,-2 1 3,1 1 0,-5-1 0,-2 7 1,-2-1 16,1 1 1,-3-1 0,2 3 0,-6 1 2,-3 2 1,-15 1 0,3-5 0,-5 2-3,-3 3 0,4-1 0,-8-7 0,0-3-15,1-1 1,-3-6 0,6 3 0,0-1-39,0-4 0,1-2 0,7-2-149,-1 0 199,9 0 0,9-8 0,9-2 0</inkml:trace>
  <inkml:trace contextRef="#ctx0" brushRef="#br0" timeOffset="154">647 298 7435,'8'9'-734,"-7"-1"0,9-6 734,-4 4 0,-4-4 0,6 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5:54.351"/>
    </inkml:context>
    <inkml:brush xml:id="br0">
      <inkml:brushProperty name="width" value="0.08571" units="cm"/>
      <inkml:brushProperty name="height" value="0.08571" units="cm"/>
    </inkml:brush>
  </inkml:definitions>
  <inkml:trace contextRef="#ctx0" brushRef="#br0">1 36 7569,'10'0'-1468,"-3"0"1576,-7-8 1,0 4 221,0-8-101,0 9-105,0-5 19,0 8 22,0 0 1,0 8-108,0 3 1,0-1-1,0 2-1,0 1 0,0 3 0,0 1 0,0 1-2,0-1 0,0 0 0,0 1 0,2-1-32,4 1 1,-4-1-1,4 1 1,-4-1-21,-2 1 0,2 1 0,2 2 1,1 3-44,-1-3 1,-2 0 0,-2 1-1,0 1-52,0-2 0,0-1 0,0-3 0,0 1-111,0-1 1,0-5 0,0 0-219,0 1 0,-6-3 421,1 1 0,-1-7 0,6 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5.305"/>
    </inkml:context>
    <inkml:brush xml:id="br0">
      <inkml:brushProperty name="width" value="0.17143" units="cm"/>
      <inkml:brushProperty name="height" value="0.17143" units="cm"/>
    </inkml:brush>
  </inkml:definitions>
  <inkml:trace contextRef="#ctx0" brushRef="#br0">315 1047 7569,'9'0'-609,"-1"-8"427,-8 6 1,2-8 138,4 4 0,-4 2 1,2-5 104,-8 1 1,0-4 6,-8 6 0,1-1 1,-7 3-1,1-2-23,-1 2 1,1 2 0,-1 2 0,1 0-17,-1 0 0,1 6 1,-1 0-1,3 0 33,3 1 0,-9 3 1,4 8 71,-3-1-169,1 1 61,9-9 1,-4 7 36,9-5 0,-7 5 8,6 1-105,0 1 0,6-1 0,0 1 3,0-1 0,6-5 1,2-2-1,2-1 30,3 1 0,-3-6 0,2 2 0,1-4-163,3-2 1,7 0 0,0 0-15,-1 0 140,-3 0 3,-2-8 1,3 4-22,3-8 15,-3 1 76,5-7 1,-14 3-90,1 3 5,0-3 89,5 5 1,-5-8-83,-1 1 18,-7 7 59,12-5 1,-14 11-1,4-8 200,-4-1-191,-2 5 1,0 2 0,-2 12-22,-4 5 1,4 5-1,-4 1-80,4 1 54,2-1 0,2-1 0,2-3-55,2-1 66,7 0 1,-11-3-73,14 7 67,-7-14-9,9 13 6,-1-13 8,1 6-11,-1-8-13,9 0-48,-7 0 54,6 0 2,-7 0-3,-1 0-4,8 0 6,-5-8 0,5-1 2,-8-9-2,1 1 7,-8 7-4,5-5 61,-5-3 0,5-1 0,-1-7-57,-2 1-1,-9 6 0,7-18 0,-6 4 1,2-2-26,-2-4 0,-2-5 0,-2 1 0,0-2-33,0-3 1,2 3-1,1-3 1,3-3 28,-2 1 0,-2-7 1,0 11-1,2-3 42,2 3 1,0 3 0,-6 8 0,0 2 97,0 4 0,0-2 1,0 8-88,0 1 0,-6 3 0,0 2 0,0 1-17,-2 4 0,6-3 30,-3 3 0,1 4-45,-2 3 0,4 5 35,-4 5 0,-2-1 0,3 10 0,-1 3-16,-2 5 0,6 3 1,-4-2-1,4 4-2,2 1 1,0 5 0,0-6-1,0 2 15,0 0 1,0-2 0,0 4 0,0-2-1,0 2 1,6-4 0,2 3-1,0 1 55,-1 2 0,5-4 0,-4 0 1,0 2-24,-1 2 1,5 0 0,-4-2 0,-1-2-57,1 2 1,4-6-1,-6 0 1,-2-1 30,-2-1 0,3 6 1,1-6-1,0-1-8,2-3 1,-6-1-1,4-1-2,-5 1 1,5-1-1,0 1 1,0-3 10,2-3 0,-4 1-133,7-7 1,1 6-191,5-6 1,1-1 0,-1-7 292,1-3 0,7-5 0,2-8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2.987"/>
    </inkml:context>
    <inkml:brush xml:id="br0">
      <inkml:brushProperty name="width" value="0.08571" units="cm"/>
      <inkml:brushProperty name="height" value="0.08571" units="cm"/>
    </inkml:brush>
  </inkml:definitions>
  <inkml:trace contextRef="#ctx0" brushRef="#br0">132 53 7414,'-11'9'-69,"-1"-1"1,-2 0 0,-1 2 106,-3-1 1,7 5 0,1-6-75,2 1 1,3-3 16,5 6 1,0-6 0,2 3 0,3-1 20,7-4 1,3-2 0,3-2 0,-1 0-46,1 0 1,1 0 0,3 0-1,1 0 20,-2 0 1,-1-8 0,-3-1 0,-1-3 34,-5 0 0,3 1 0,-8-7 6,-2 1 1,-2-1 0,-2 1-13,0-1 0,-2 9 0,-4 3 0,-6 2 0,-3-2 0,-9 4 1,-1-4-55,-2 4 0,4 2 0,-5 0 0,1 2 0,2 2-158,0 2 1,4 2 0,7-4 205,2 1 0,8 9 0,4-4 0,10 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6.845"/>
    </inkml:context>
    <inkml:brush xml:id="br0">
      <inkml:brushProperty name="width" value="0.17143" units="cm"/>
      <inkml:brushProperty name="height" value="0.17143" units="cm"/>
    </inkml:brush>
  </inkml:definitions>
  <inkml:trace contextRef="#ctx0" brushRef="#br0">1 0 7437,'9'8'-662,"-3"3"832,-4 5 0,4 1 1,0 1-164,-2-1 1,-2 1 0,-2-1-106,0 1 0,0-7-128,0 1 0,0-6-43,0 6 0,0-11 269,0-1 0,0-7 0,0-11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6.984"/>
    </inkml:context>
    <inkml:brush xml:id="br0">
      <inkml:brushProperty name="width" value="0.17143" units="cm"/>
      <inkml:brushProperty name="height" value="0.17143" units="cm"/>
    </inkml:brush>
  </inkml:definitions>
  <inkml:trace contextRef="#ctx0" brushRef="#br0">18 35 7569,'-2'-12'-169,"-4"1"-686,4 7 855,-6-4 0,8 8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7.557"/>
    </inkml:context>
    <inkml:brush xml:id="br0">
      <inkml:brushProperty name="width" value="0.17143" units="cm"/>
      <inkml:brushProperty name="height" value="0.17143" units="cm"/>
    </inkml:brush>
  </inkml:definitions>
  <inkml:trace contextRef="#ctx0" brushRef="#br0">394 384 7335,'-12'0'-310,"1"0"1,-3 0 0,-1 0 318,-3 0 1,1 0-1,-1 0 1,1 0 32,-1 0 1,1 6-1,-1 2 1,1 0 3,-1 0 0,1 3 0,0-3 0,-1 0-14,1 0 0,1 5 0,2-3 0,5 1-23,1 1 0,2-6 0,6 6 4,0 1 1,2-3 14,4 1 0,4-7 0,7 2 1,3-2-10,3 2 0,-4-4 1,6 4-1,-1-4-5,-1-2 0,6 0 0,-6 0 0,1 2-1,1 3 0,-6-3 0,5 4 0,-5-2-38,-2 2 0,-5-2 0,-2 7 0,0 1-32,-1-2 1,-5 5 0,2-3 9,-4 3 1,-2-3 0,0 0 40,0 1 1,-2-3 0,-4 0-1,-6-3 41,-3-3 0,1-2 0,-1 0 1,-5 2-27,1 2 0,-8 0 0,0-6 1,-2 0 84,-1 0 1,1 6 0,-6-1 0,2-1-96,4-2 0,-2-2 1,8 0-1,2 0-134,1 0 0,9 0-518,-1 0 541,8 0 1,12 0 0,11 0 0</inkml:trace>
  <inkml:trace contextRef="#ctx0" brushRef="#br0" timeOffset="401">848 35 7569,'6'-11'-626,"0"-1"672,0 8 22,-6-4 1,0 22-1,0 3-14,0 3 0,0 5 0,0 0 0,0 0-31,0 1 0,5 5 0,1-2 0,-2 2-51,-2-2 0,4 8 1,0-6-1,-2 0-37,-3 2 0,-1-2 0,0 0-82,0-2 112,8-8 0,-6 10 1,4-7-1,-4-3-23,-2-1 1,0-3-1,0 0 1,0 1-172,0-1 1,0-5-61,0 0 289,0-8 0,0 3 0,0-7 0</inkml:trace>
  <inkml:trace contextRef="#ctx0" brushRef="#br0" timeOffset="730">621 507 7569,'-12'0'-628,"1"0"129,7 0 510,-4 0 0,10 0 178,4 0 0,-2 0-123,7 0 1,1 0-1,6 0 1,-1 0 39,0 0 0,1 0 0,-1 0 0,1 0-91,-1 0 0,7-6 0,1 0 1,0 2-175,0 2 1,6 2 0,-4-2 0,3-2 6,-1-1 1,-2-1-1,4 6 1,-4 0-263,-2 0 414,6 0 0,-11-8 0,5-2 0</inkml:trace>
  <inkml:trace contextRef="#ctx0" brushRef="#br0" timeOffset="1168">1302 454 7569,'12'0'-288,"-1"0"-37,1 0 1,6 0 252,-1 0 0,0 0 0,1 2 191,-1 4 1,1-2-1,-1 6 1,1-3-85,-1-3 0,-5 6 1,0 0-1,-1 1-20,-1 1 0,3 0 0,-7 5-113,-2 1 0,4-1 1,-2 1-1,-2-1 80,-2 0 1,-2-5 0,-2 0 18,-4 1 1,2-3 0,-8 0 0,-1-3 1,-3-3 0,5-2 1,-1 0 23,-2 4 0,-1-4 17,-3 4 1,9-12 0,3-6-10,4-3 0,4-3 1,2 1-1,3-1-24,3 1 1,2 0 0,5-1 0,1 1-10,-1-1 1,1 1-1,-1-1 1,1 1-57,-1-1 0,1 3 1,-1 1 9,0 3 1,7 7 0,-1-4-63,-2 0 1,-1 6 105,-3-4 0,1 4 0,-1 2 0</inkml:trace>
  <inkml:trace contextRef="#ctx0" brushRef="#br0" timeOffset="1523">2106 437 7330,'-10'8'-598,"0"-6"1,6 5 760,-2 1 0,-5-4 0,3 8-13,-2 1 0,6 3 0,-3 1-65,-1 1 0,6-1 0,-4 1 14,4-1 0,-4 1-48,1-1 0,1 0-58,9 1 1,-1-8 0,8-5 0,2-3-47,1-2 1,3 0 0,-1 0 0,1 0-122,-1 0 1,0 0 0,1 0 0,-1 0-136,1 0 1,-1-2 308,1-3 0,-1-5 0,1-8 0</inkml:trace>
  <inkml:trace contextRef="#ctx0" brushRef="#br0" timeOffset="1735">2175 123 7341,'-5'-12'-786,"-1"0"725,0 8-519,6-3 580,0 7 0,0-8 0,0-2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6.195"/>
    </inkml:context>
    <inkml:brush xml:id="br0">
      <inkml:brushProperty name="width" value="0.17143" units="cm"/>
      <inkml:brushProperty name="height" value="0.17143" units="cm"/>
    </inkml:brush>
  </inkml:definitions>
  <inkml:trace contextRef="#ctx0" brushRef="#br0">333 924 7569,'11'0'0,"1"-2"-13,1-4 0,-3 4 0,0-5 0,-1 1 0,-1-2-232,0-2 0,0 4 1,-4-5 284,1-3 1,1-1 0,-8-1-32,-3 4 0,1-1 0,-8 7 0,-2 2 14,-1 2 0,-3 2 0,1 0 1,0 0-11,-1 0 1,-1 0-1,-3 0 1,-1 2 46,2 4 1,-5 2-1,3 5 1,2-1-7,1 2 0,1 1 0,-2 3 0,-3-1-4,3 1 0,7-1 1,3-1-1,-1-3 3,2-1 1,3-1 0,7 7-35,0-1 0,0 1 0,0-1 0,2-1-20,3-5 1,5 3-1,8-6 1,-1 0-67,1-1 0,5-1 0,2-6 0,0 0-130,1 0 1,5 0 0,-2 0 0,2 0 32,-2 0 1,4-6 0,-6-1-1,0-3 164,-4-4 0,-3-1 0,-3-11 0,1-1 0</inkml:trace>
  <inkml:trace contextRef="#ctx0" brushRef="#br0" timeOffset="380">350 16 7569,'10'-8'-266,"-3"6"1,-7-4 192,0 12 0,0 4 0,0 7 108,0 1 1,6 1-1,0 3 1,-2 1 3,-2-2 0,-2 6 0,0 0 0,0 3 3,0-1 1,0 0-1,0 6 1,2 0-20,4 0 1,-4 0-1,3-1 1,-3 1-39,-2 0 1,6 2 0,0 0 0,-2 2 5,-2 0 0,-2-8 1,2 6-1,2-6 0,1 0 0,1-4 0,-4 2 0,2 0 4,2-2 0,0-2 1,-6-7-1,0-1-138,0 1 0,2-1 0,2 1-146,1-1 0,1-5 195,-6 0 1,-2-9 93,-4 3 0,5-4 0,-7-2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3.400"/>
    </inkml:context>
    <inkml:brush xml:id="br0">
      <inkml:brushProperty name="width" value="0.17143" units="cm"/>
      <inkml:brushProperty name="height" value="0.17143" units="cm"/>
    </inkml:brush>
  </inkml:definitions>
  <inkml:trace contextRef="#ctx0" brushRef="#br0">254 280 6547,'-11'0'-346,"-1"0"418,-1 0 1,-3 0-1,-1 2 55,-1 4 1,1-2-1,-1 7-39,1 3 0,7 1 0,2 1-58,1-4 24,5 3 1,-6-5 0,8 7 10,0 1 1,2-1-110,4 1 0,3-3 0,9-1 54,-1-3-181,1-7 181,-1 4 2,1 0-76,-1-6 1,1 6 0,-1-8 63,0 0-17,1 0 0,-1-6 1,1-2-6,-1-2 0,1-1 10,-8 1 10,5-6 1,-11 9 0,6-7 0,-3 2 0,-3-1 9,-2-3 1,-2-1 0,0-1-8,0 1 1,-2-1 0,-2 1 0,-3 1 26,-3 5 1,0-5 0,-3 7 0,1-1 34,-2 4 0,-1-2 0,-3 2-74,1 3 0,-1 1 0,1 2 0,0 0-180,-1 0 193,1 0 2,7 0-13,-6 0-2,14 0 0,-13 2-17,3 3 1,5-3 1,1 6 16,12-8 1,3 0 0,9-2 0,-1-2-1,1-2 1,-1-1 0,1 3 7,-1-2-6,-7-8-3,5 12 27,-5-13 0,2 11 1,-3-8-20,-1-1 1,-2 3 0,-6-1 0,0-3 0,0-2 0,0-1 28,0-1-11,-8 9 0,-2-5 0,-7 6 0,-1 1 66,1-1 0,-6-4-32,-1 6 1,1 1 8,6 5 0,-7 0-34,1 0 1,0 0 28,5 0-30,1 0-40,-1 0-44,9 0-25,-7 7 68,14-5 1,2 12 0,12-8-1,3-2-12,3-2 1,-1-2 0,1 0 1,-1 0 1,1 0 10,-1 0 6,8 0 5,-5 0 1,7 0-17,-4 0 12,-3 0 13,13 0 1,-14 0 0,4 0-14,-3 0 12,5 0 1,-6-2-1,5-4 1,1 4-10,-2-4 1,2 4 0,-1 2 1,-5 0 87,4 0 0,3-6-78,-3 0 60,0 1-59,-5 5 10,-1 0 25,1 0 5,-1 0-25,1 0-13,-9 0 13,7 0-144,-7 7 136,1 3 0,-2 0-7,0 5 1,-6-11 0,3 8-161,-3 1 154,-2 3-26,0 1 22,0-7 25,0 6 0,-5-7 0,-3 9 45,-2-1-40,6 1 0,-5-1 0,5 1 1,-2-1 41,2 1 0,-4-1 1,2 1-1,3-1 1,1 0 283,2 1-299,0-1 1,0 1 72,0-1-101,0 1 0,5-1 0,3-1-11,2-5-29,-6 5 1,11-12 27,-3 7 23,3-7-279,-5 4 130,6-8 50,-7 0 1,9 0-406,-1 0 205,1 0 117,-1 0-76,1 0 179,-1 0 44,1-8 0,-1-1 0,1-9 0</inkml:trace>
  <inkml:trace contextRef="#ctx0" brushRef="#br0" timeOffset="852">1180 193 7569,'10'-10'-379,"-2"2"206,-8 8 0,0 2 0,2 2 1,1 4 197,3 2 0,0-5 0,-4 7 29,4 2 0,-4-5 0,4 3 1,-3 0-16,3-3 0,-4 7 1,4-5-7,-4 5-51,6-6 1,-6 5 36,3-3-190,5 3 188,-8-5 11,6 6-25,-8-14-95,0 5 102,8-7 0,-6-7 0,3-5-43,-3-4 0,-2-1 0,2-1-20,4 1 48,-4 0-3,6-1-26,0 1 22,-6-1 3,5 1-10,1-1 51,2 1-45,-1 7-2,7-5 55,-6 5-51,-1 0 3,7-5-4,-6 13 35,-1-6-31,7 8 7,-6 0 107,-1-8-104,7 6-3,-7-6 9,1 8 66,6 0-68,-7 0 1,3 2 11,0 4-19,-1-4 1,5 8-1,-3-4-18,-1 5 29,0-3-3,5 8 0,-5-9 0,-1 7 1,1-2-10,-2 1 0,3-3-14,-7 1 0,6 1 16,-6 6 3,-1-9-61,3 7 55,-6-6 2,6-1-72,-8 7 67,0-14-3,0 13 10,0-13 1,0 8 34,0-4-1,0-4 0,0 3 40,0-10 1,0-5-84,0-8 25,0 1 1,0 0-48,0-1 45,0 1-1,8-1 4,-6 1-52,13 7 46,-13-6-2,14 7-10,-14-9 8,13 1-13,-13 7 3,14-5 1,-13 11-4,9-8-19,-8 8 201,12-4-57,-7 1 0,9 5-73,-1-4-123,-7 4 103,5 2-3,-5 0-8,8 0 0,-7 0 0,1 0 23,1 0-26,3 0 1,1 8 19,1 3-30,-1 5 1,1-4-1,-3-1 19,-3 3 0,2 1-1,-9 3 1,7-1-58,-6 1 0,5-1 52,-5 1 0,0-7-59,-6 1 0,0 0 0,0 5 0,0 0-13,0 1 1,0-6 33,0-1 4,0 1 1,0 5-183,0 1 1,0-7-72,0 1 1,0-6 270,0 6 0,8-9 0,2 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01.424"/>
    </inkml:context>
    <inkml:brush xml:id="br0">
      <inkml:brushProperty name="width" value="0.17143" units="cm"/>
      <inkml:brushProperty name="height" value="0.17143" units="cm"/>
    </inkml:brush>
  </inkml:definitions>
  <inkml:trace contextRef="#ctx0" brushRef="#br0">0 62 5969,'12'-1'79,"0"-5"43,-8 4 0,3-8 42,-7 4 0,-2 4 195,-3-4 0,3 3-129,-4-3-177,-4 4 83,8-6 0,-6 16-72,8 3 1,0 5 0,0 1-1,0 1-15,0-1 0,0 3 0,0 1 0,2 4 9,4 3 1,-4-7 0,6 4-1,-2-2-111,0 1 0,1 5 0,-3-4 0,2 0 38,-2 0 1,0-1 0,0-7 0,1 1 3,-1-1 0,-2 1 0,-2-1 7,0 1 0,0-1-10,0 0-826,0-7-147,0-2 890,0-8 0,8-8 1,2-2-1</inkml:trace>
  <inkml:trace contextRef="#ctx0" brushRef="#br0" timeOffset="689">123 80 7569,'0'-10'-883,"0"1"922,0 3 0,7 4 47,5-4 0,4 4 1,-1 4-1,-1 2 30,-3 2 0,-1 7 0,4-1 1,-3 3-63,3 3 0,1 1 1,3 3-1,-1 1-32,1-2 42,-1 6-132,1-7-26,-1 5 156,1-7-28,-1-1-103,8 0 93,-5 1 1,11-3-169,-8-3-8,0 4 128,3-7 29,-7 1-90,6-2 64,0 0 16,-5-7 18,-3 7-30,7 0 4,-21-6-7,21 6 55,-15-8-49,9 0 1,-8 7-1,5-5 1,-13 6 6,6-8 50,0 0 9,-6 0 148,5 0-75,1 0 0,0-8-49,3-3 0,-3 1 0,-6-2 116,4-1-116,-4 5 1,6-7-45,-8 3 1,0-4 0,0-1-46,0-1 1,0 1 0,-2 0 3,-4-1 1,4 1-1,-4-3 1,4-1 2,2-2 0,0-1 0,0 5 0,0-2-30,0-3 0,0 1 1,0 5-1,0 1-595,0 0 0,0 5-291,0 0 922,0 8 0,8 4 0,2 10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0.543"/>
    </inkml:context>
    <inkml:brush xml:id="br0">
      <inkml:brushProperty name="width" value="0.17143" units="cm"/>
      <inkml:brushProperty name="height" value="0.17143" units="cm"/>
    </inkml:brush>
  </inkml:definitions>
  <inkml:trace contextRef="#ctx0" brushRef="#br0">0 35 6685,'2'-15'100,"4"3"-118,-4 4 0,6 10 64,-8 4 0,1 4 0,3 7 1,2 1-6,-2-1 0,0 6 0,0 3 0,2-1-27,-2 0 0,3 6 0,-1 0 0,-2 4-19,-2 0 0,4 10 0,0-11 0,-3 3-34,-1 0 1,4 4 0,0 0 0,0-2 26,2-3 0,-6-6 1,5-1-1,-1 0 4,0-2 0,6 4 1,-7-8-1,-1-1 72,-2-3 0,0-2 0,2 1-33,2-1-142,0 1 60,-6-8 1,-6-5-1,0-10 27,2-7 0,2-6 1,2-3 28,0-2 1,2 0 0,4 5 0,6 1 69,3-1 1,-3 3 0,-1 1-1,3 4-30,2 3 0,1-5 1,0 6-1,1 2-22,-1 2 1,1 2-1,-1 0 1,1 0-26,-1 0 1,1 0-1,-1 0 1,1 0 28,-1 0 0,-5 0 0,-1 0 0,3 2-19,2 4 1,-5-4-1,-1 6 1,0-2 10,-1-1 0,-5 9 0,2-2-22,-4 3 1,-2-3-1,0-1 1,0 3-6,0 2 0,-8 1 1,-3-1-1,-3-3 3,2-1 1,-9-3 0,3 5 0,-3-4 39,-4-3 1,4 1-1,-9-4 1,1 2-27,2-2 1,-6-2 0,4 0-1,-2 2-26,2 1 1,-4 1-1,6-6 1,0 0-185,3 0 0,5 0-56,1 0 1,9-2-1,5-2 1,8-3 256,7-3 0,13-2 0,3-5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1.080"/>
    </inkml:context>
    <inkml:brush xml:id="br0">
      <inkml:brushProperty name="width" value="0.17143" units="cm"/>
      <inkml:brushProperty name="height" value="0.17143" units="cm"/>
    </inkml:brush>
  </inkml:definitions>
  <inkml:trace contextRef="#ctx0" brushRef="#br0">35 53 7569,'6'-11'0,"0"-1"0,0 6-426,-6-5 227,0 7 262,0-4 57,0 8 0,-6 8 1,-2 1-56,-2 1 1,7 6-1,-5-5 1,2 5-18,0 1 0,0 1 0,6-1 0,0 1-10,0-1 0,0 1 0,0-1-58,0 1 0,2-1 0,4 0-53,6 1 1,3-3-1,3-3 1,-1-6-60,1-4 0,1 4 1,2-1-1,3-1 73,-3-2 0,4-8 0,-1-1 0,-1-3 13,2-4 1,-6-1-1,5-3 1,-5 1-3,-1 0 0,-3-1 0,-3 1 0,-4-1 174,-1 1 1,-5-1 0,4 1-34,-4-1 0,-2 1 126,0-1-165,0 9 1,0 3-36,0 12 0,0 3 1,0 9-66,0-1 1,2 3 0,2 1-69,2 2 1,5 1 0,-3-7 0,0 1 37,0-1 1,3-5 0,-3-3-1,2-1-386,3-4 462,3-2 0,9-2 0,2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1.429"/>
    </inkml:context>
    <inkml:brush xml:id="br0">
      <inkml:brushProperty name="width" value="0.17143" units="cm"/>
      <inkml:brushProperty name="height" value="0.17143" units="cm"/>
    </inkml:brush>
  </inkml:definitions>
  <inkml:trace contextRef="#ctx0" brushRef="#br0">1 11 7451,'10'-10'-180,"-3"10"1,-7 12 0,0 3 259,0 3 0,0-1 0,0 0 0,0 3-56,0 3 1,2-1-1,2 7 1,2 0-31,-2-2 0,-2 6 0,-2-4 1,0 2-4,0-2 0,0 4 0,2-4 0,2 2 11,2-2 0,-1 2 0,-5-5 1,0-1-109,0 0 1,0 4 0,0-5 0,0-3-99,0-2 1,0-1 0,0-1-181,0 1 384,-7-1 0,-3 1 0,-8-1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1.980"/>
    </inkml:context>
    <inkml:brush xml:id="br0">
      <inkml:brushProperty name="width" value="0.17143" units="cm"/>
      <inkml:brushProperty name="height" value="0.17143" units="cm"/>
    </inkml:brush>
  </inkml:definitions>
  <inkml:trace contextRef="#ctx0" brushRef="#br0">18 123 7389,'-10'-8'-415,"2"-1"0,10-1 455,4 4 1,-2 4 0,8 2 52,1 0 0,-3 0 0,2 0 0,1 0-72,3 0 0,3 0 0,2 0 0,3 0 9,-3 0 1,6 0-1,2 0 1,2 0-111,-2 0 1,4-2 0,-3-2 0,3-2 62,1 3 0,-4-5 1,-1 2-1,0 2 12,-2 2 0,0-4 0,-6 1 0,3 1 15,-3 2 1,-2-4 0,-1 0 14,-1 2 1,1-4-1,-1 3-24,-7-1 0,-2 8 12,-8 4 0,-8 3 1,-2 9-1,-1-1-8,-1 1 0,2-5 0,-3 3 0,3 3 27,2 1 0,-5-1 1,3-2-1,-2 1 7,1-1 1,7 3 0,-4 1-1,2 2-10,0-1 1,1-3-1,5-1 1,0-1 11,0 1 1,0-1 0,0 0-1,0 1 1,5-6-1,3-3 1,2 1-69,3 0 0,3-6 0,1 1-128,1-3 1,-1-2 0,1 0 0,-1 0-59,1 0 1,-1-6 0,1-1 0,-3-3-121,-3-4 333,3-1 0,-5-10 0,8-2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3.532"/>
    </inkml:context>
    <inkml:brush xml:id="br0">
      <inkml:brushProperty name="width" value="0.08571" units="cm"/>
      <inkml:brushProperty name="height" value="0.08571" units="cm"/>
    </inkml:brush>
  </inkml:definitions>
  <inkml:trace contextRef="#ctx0" brushRef="#br0">1 0 7569,'10'0'-1229,"-3"0"1288,-7 0 0,0 2 0,0 4 7,0 5 1,0 5 0,0 1 0,0 1-11,0-1 1,0 7 0,0-1 0,0 0-55,0 2 1,0-5 0,0 3 0,0-3 3,0-3 1,0 0 0,0 1-1,0-1-35,0 1 0,6-7-21,0 1 1,0-6 1,-6 6 0,2-9 23,4 3 1,-2-12 0,7-3 0,1-3-24,-2 0 0,5 1 1,-3-5-1,3 3 43,3 1 1,-1 2 0,1-1 0,-1 5 22,1 4 1,-1-4-1,0 0 1,1 2 34,-1 3 0,1 2 0,-1 3-49,1 2 0,-7 6 1,-1-4-1,-2 1 0,-4 5 4,-2 1 1,4 3-1,-1-1 1,-1 1-13,-2-1 1,-8 1 0,-1-1 0,-3 1 16,-4-1 1,-1 1-1,-3-3 1,1-1 44,-1-3 1,1-5 0,-1 4-5,1-2 0,-6-3 0,-1-5-108,3 0 1,2 0-126,1 0 0,7-2 0,1-3 179,2-7 0,2-11 0,6-4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2.146"/>
    </inkml:context>
    <inkml:brush xml:id="br0">
      <inkml:brushProperty name="width" value="0.17143" units="cm"/>
      <inkml:brushProperty name="height" value="0.17143" units="cm"/>
    </inkml:brush>
  </inkml:definitions>
  <inkml:trace contextRef="#ctx0" brushRef="#br0">53 140 7569,'-11'-8'-647,"-1"-3"388,8-5 1,-10-1 151,9-1 1,-1 1 6,6-1 1,2 3 16,4 3 1,-3 4 82,9 8 0,0 0 0,5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2.691"/>
    </inkml:context>
    <inkml:brush xml:id="br0">
      <inkml:brushProperty name="width" value="0.17143" units="cm"/>
      <inkml:brushProperty name="height" value="0.17143" units="cm"/>
    </inkml:brush>
  </inkml:definitions>
  <inkml:trace contextRef="#ctx0" brushRef="#br0">191 1 6281,'7'0'77,"-7"0"1,-7 0 0,-9 1-59,4 5 0,-3-2 0,3 8 1,-3-1 29,-3-1 1,1 6 0,1-5 0,3 5 57,1 1 1,2 1 0,-1-1-97,5 1 0,-2-1 0,2 1 4,2-1 1,4 1 0,6-1-30,6 1 1,3-7 0,3-1-1,-1-2-17,1-4 1,1 3 0,3-1-1,3-2 23,2-2 1,0-2 0,2 0 0,-3 0-91,-1 0 0,-4-6 1,6-2-1,-2-1 73,-3-5 0,-3 0 0,-3-1 0,-3 1 143,-1 1 1,-8-14 0,2 5-73,-4-3 1,-4 0-1,-4 7 50,-6 1 0,-9-1 0,-2 3 0,-1 1-115,-1 3 0,6 7 0,-7-2 0,3 4-65,0 2 1,0 0 0,5 2-1,1 2 22,-1 2 1,7 5 0,1-3-1,2 2 62,4 3 0,10 3 0,4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6:13.399"/>
    </inkml:context>
    <inkml:brush xml:id="br0">
      <inkml:brushProperty name="width" value="0.17143" units="cm"/>
      <inkml:brushProperty name="height" value="0.17143" units="cm"/>
    </inkml:brush>
  </inkml:definitions>
  <inkml:trace contextRef="#ctx0" brushRef="#br0">0 18 7118,'12'0'-609,"0"0"787,-9 0 0,7 0-71,-4 0 0,-4 8 0,6 4-97,-1 3 0,-5 3 1,4-1-1,-4 1-33,-2-1 1,6-5-1,0-1 1,-2 3-48,-2 2 0,0 1 0,1 1 37,3-1 0,0 0 0,-4-1-47,4-4 62,-4 3 0,6-11 71,-8 8 1,0-10-4,0-2 1,-2-8-38,-4-10 1,4 1 0,-4-1 0,4 1-19,2 0 1,6 5 0,2 0 0,-1-1-26,1-3 0,6-1 0,-3-1 0,5 3 15,1 3 0,1-3 1,-1 5-1,1-2 29,-1 1 0,1 7 1,-1-4-1,3 2-2,3 0 0,-4 0 0,5 4 0,-5-1 6,-2-3 1,1 0 0,1 6 3,5 0 1,1 0-1,4 0-4,-6 0 0,-3 6 1,-3 0-1,1-1 52,-1 3 0,-5-4 0,-1 6-12,3-2 1,-1 5-1,1-1-43,-2 3 0,-8 3 1,3-1-26,1 1 1,-6-1 0,4 1 49,-4-1 0,-2 1 0,0-1 33,0 0 1,-6 1 0,0-1 0,0-1 66,-1-4 1,5 3 0,-6-3-35,0 3 1,4 1 0,-5-3 196,1-1-195,-6 0 1,12-1-249,-4 1 197,5-8-369,1 4 1,-8-7-323,-4 5 1,2-4 633,-1 4 0,-1 4 0,-5-1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12.224"/>
    </inkml:context>
    <inkml:brush xml:id="br0">
      <inkml:brushProperty name="width" value="0.17143" units="cm"/>
      <inkml:brushProperty name="height" value="0.17143" units="cm"/>
    </inkml:brush>
  </inkml:definitions>
  <inkml:trace contextRef="#ctx0" brushRef="#br0">0 1380 7569,'10'9'-150,"-2"1"0,-6-6-684,4 2 732,3 0 1,9-6 0,-1-2 86,1-4 0,-3 2 0,-1-8 0,-4-1 49,-3-3 1,5-1 0,-4-3 0,0-1 29,-1-2 1,5-2 0,-6 1 0,0-3-32,1 0 1,-3-6 0,6 4 0,0-4-25,-1-2 1,-5-2 0,2-2-1,-4-1-16,-2 1 1,0-6 0,0-1 0,0-3 7,0 2 0,0-1 0,0 5 0,0 1 14,0-1 1,0 2 0,0 6 0,0 2 37,0 4 0,0-2 0,0 8 0,0 1 35,0 3 1,0 2 69,0-1-225,0 8 0,-2 5 3,-4 10 1,4 5-1,-4 8 1,3-1 47,-3 0 0,4 7 0,-4-1 0,4 0-10,2 3 0,-6-7 0,0 6 1,3-2 22,1 1 0,2 1 0,0-4 1,2 3 114,3-3 1,-3-2 0,6-1 0,-2-1-107,0 1 1,5-1-1,-3 1 1,2-1-16,3 1 1,1-7 0,0-1 0,-3 0-19,3-1 0,1-5 0,3 2 1,-1-4 14,1-2 0,-1 0 1,1 0-1,-1-2-4,1-4 0,-1-2 1,0-5-1,1 1 18,-1-1 0,-5-3 0,0 1 0,1 1 0,3 2 1,-5 1 0,-1-7-6,-2 1 1,0 5 0,-4 1-1,1-3 1,-1-2-9,-2-1 0,-2 0 0,0-1 1,0 1 1,0-1 0,0 1 53,0-1 1,0 1 18,0-1 0,0 1-33,0-1-3,0 9 1,0-1-66,0 4 116,0 4-84,0-6 22,-8 8 0,7 8-1,-5 4 1,2-4-1,0-1 39,-2 1 1,0-4 71,6 8 0,0-7-41,0 7 1,2-6 0,2 6-40,2 1 0,2-3 1,-4 1-7,1 3 1,7 2 0,-4-1-1,0-1-95,-1-3 1,7 1-16,-2 5 0,-3-1 0,1-2 1,0-5-44,-1-1 0,-3 4 0,6-7-484,1-1 1,3-2 596,1-2 0,9 0 0,1 0 0</inkml:trace>
  <inkml:trace contextRef="#ctx0" brushRef="#br0" timeOffset="250">1171 751 7290,'15'2'-998,"-3"4"957,-6 5 0,-4 5 0,-2 1 0,0 1 121,0-1 0,0 1 0,-2-1-139,-4 1 0,2-1 0,-8 1 0,1-1-46,1 1 1,-6-1-1,5-1 105,-5-5 0,-1 13 0,-1-5 0</inkml:trace>
  <inkml:trace contextRef="#ctx0" brushRef="#br0" timeOffset="1056">1904 437 7148,'10'7'-555,"-2"-5"546,-8 14 0,0-12 0,0 7-19,0 3 1,0 2-1,0 1 1,0 1 60,0-1 0,-8 0 0,-4 1-37,-3-1 0,3-1 1,2-3 12,3-1 1,-5-6 0,4 4 0,0-1 0,-1-1-4,-1 0-2,-2-2 7,-5 1 0,-1-5-26,1 4 1,-1-4 21,1-2 0,0 0-31,-1 0 1,1 0 22,-1 0 1,1-2 0,-1-2 0,1-3 0,-1-3-2,1-4 1,5-1 0,2-3-1,1 1 30,-1-1 1,6 1-1,-2-1 55,4 1-72,2 0 1,0-1-1,0 1 1,0-1 23,0 1-33,0 7 0,6 0 1,2 6-36,2-1 0,1-7 0,5 4 0,-4-2-5,3 7 33,-5-5 1,1 8 14,1 0 0,0-6 1,5 0 148,1 2-159,-9 2 2,7 2 80,-6 0-77,7 0 11,-7 0 0,5 0 0,-3 0 1,3 0-1,3 0-22,-1 0 24,1 0 9,-1-7-99,1 5 88,-1-6-2,8 8-62,-5 0 56,5 0-6,-8 0 4,9-8 40,-7 6-42,6-6-8,-7 8 42,-1-7-32,8 5-3,-5-6 7,5 8 57,-7 0-56,-1 0-2,-7-8 10,5 6 21,-5-6-27,0 8 6,5 0-62,-13 0 56,14 0-2,-14 0 1,7 0 11,-3 0-15,-4 0-60,6 0 25,0 0 1,-5 0-91,9 0-4,-8 0-16,12 0-224,-15 0 328,15 0-69,-14 0 1,8 0-233,-5 0 334,-3 0 0,14 0 0,-6 0 0</inkml:trace>
  <inkml:trace contextRef="#ctx0" brushRef="#br0" timeOffset="1917">2603 0 6232,'9'0'-186,"1"0"437,-4 0-183,-4 0 0,8 0 0,-5 0 96,7 0 0,4 0-123,1 0 1,0 0 0,1 0-1,-1 0-34,1 0 1,-1 6-1,1 2 1,-1-1-24,1 1 1,-1 6 0,1-3 12,-1 5 0,1-4 0,-1-1 0,-1 5 1,-5 5-5,5-1-39,-7 5 48,1-8 3,-2 8-11,0-5-8,-6 5 14,5 0 1,-1 1-2,0 3 1,0 2 0,-6-6 0,0 2 16,0 4 0,0 0 1,0 0-1,-2-2-13,-4 2 0,2-3 0,-6-1 0,3 0-1,3 0 0,-4-4 0,0 4 0,-1-1-15,-5-5 1,4 4 0,-1-1 0,-3-5 32,-1-5 1,3 1-1,0-3 1,-1 1 25,-3-1 0,5 2 1,-1-7-1,-2 1-4,-1 0 1,-3 3 0,1-5-1,-1 0-11,1 2 1,-1-6 0,1 6-3,0-1 0,-1-5 1,1 4-27,-1-4 0,6-2 0,3 2 0,-1 2-30,0 2 1,5 0-84,-7-6 0,8 1 0,-4 3 110,1 2 0,-3 0 0,-8-6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08.629"/>
    </inkml:context>
    <inkml:brush xml:id="br0">
      <inkml:brushProperty name="width" value="0.17143" units="cm"/>
      <inkml:brushProperty name="height" value="0.17143" units="cm"/>
    </inkml:brush>
  </inkml:definitions>
  <inkml:trace contextRef="#ctx0" brushRef="#br0">716 245 7216,'10'-8'-283,"3"-2"1,-5-5-1,0 1 189,0 3 0,-1 5 0,-3-6 105,2-1 1,0 3 0,-6-2 24,0-1 1,0-3 0,0-1-6,0-1 1,-8 7 0,-3-1 227,-5-2 1,-1 5-211,-1-3 0,1 8 0,-1-2 2,1 4 0,-1 2 0,1 0-53,-1 0 0,1 2 0,-1 2 0,3 4-7,3 2 0,-3-1 0,5 5 0,0-2 22,4 1 0,-1 3 0,-1 1 0,0 1 18,0-1 0,3 1 1,5 1-4,0 4 1,-6-3 0,0 3 0,2-2 27,2 3-47,2-5 1,0 8-1,0-4 1,0 5-16,0-1 0,0 6 0,0-6 0,0 2 3,0 0 1,0 0-1,0 6 1,0 0-4,0 0 0,0-6 1,0 0-1,0 2 5,0 2 1,0-4 0,2-1-1,2-1-2,2 0 0,2-6 0,-5 4 0,3-1 0,-2-1 1,0 0-1,0-3 1,2 1-42,-2 2 0,-3 1 1,-1-7-1,0 1-12,0-1 0,0 0 0,0 1-8,0-1 0,0 1-223,0-1 0,-7 1-197,-5-1 484,-3-7 0,-3 5 0,1-5 0</inkml:trace>
  <inkml:trace contextRef="#ctx0" brushRef="#br0" timeOffset="404">0 978 7465,'12'0'-148,"-1"0"0,-7-2 0,4-1 0,0-3 0,3 2 212,5 2 0,1 2 1,1 0-1,-1 0-5,1 0 1,-1 0 0,1 0 0,1 0-10,4 0 0,-1 0 0,5 0 0,0 0-55,0 0 1,0 0 0,4 0-1,-1 2 11,1 4 1,2-4 0,1 3 0,1-3-400,0-2 1,0 0 392,0 0 0,8 0 0,2 0 0</inkml:trace>
  <inkml:trace contextRef="#ctx0" brushRef="#br0" timeOffset="879">1537 437 7444,'-12'0'-408,"1"0"0,-3 0 424,-2 0 1,-1 0 0,0 2 0,-3 2 201,-3 2-177,3 7-1,-5-3-10,0 7 0,6-3 46,-5 3 0,-1-3 65,2 9 0,0 4-23,5 3-72,1 3 0,-1 1-3,1 1 1,-1 0 0,1 2 0,1 2 0,5 2 1,-3 1-1,8-3 1,2 2-48,2-2 0,2-2 1,0-2-1,2-2-87,4-4 1,4 4 0,9-6 0,3 0-67,1-4 0,2-3 0,-2-3 0,6 1 68,4-1 0,2-5 0,0-3 0,0-1 88,0-4 0,8-2 0,1-2 0</inkml:trace>
  <inkml:trace contextRef="#ctx0" brushRef="#br0" timeOffset="1389">1816 909 7569,'0'-12'-238,"2"0"-186,4-1 0,-2 3 0,8-2 541,1-1 0,3 3 0,1-2-87,1-1 1,-1 5-1,1 2 1,-1 2 26,0-2 1,1 5-1,-1-5 1,1 4-11,-1 2 1,7 0 0,-1 2 0,-2 2-72,-1 1 1,-5 9-1,-1-2 1,-3 3-35,3 3 1,-4-7 0,-1 1 0,-1 2 47,-4 1 0,-2 3 0,-2-1 0,0 0-3,0 1 0,-2-1 1,-4 1-1,-3-1 14,-1 1 1,-6-1-1,5 1 1,-5-3 15,-1-3 1,-1 3 0,1-5 0,-1 2-63,1-1 1,-1-7-1,1 4-75,-1 0 0,1-6-55,-1 4 175,9-5 0,-7-8 0,7-3 0</inkml:trace>
  <inkml:trace contextRef="#ctx0" brushRef="#br0" timeOffset="1864">2497 769 7569,'0'-10'-571,"-7"2"0,3 8 563,-8 0 0,6 0 1,-5 0 24,-3 0 1,4 0-1,-1 2 1,-3 2 32,-1 2 0,-3 6 1,1-5-1,-1 1 12,1 0 0,1 5 1,3-1-1,1 2-11,-2-3 1,5 5 0,-1-4-1,2 3-1,4 3 1,-3-1 0,1 0 0,2 1 20,2-1 0,2 1 0,0-1-12,0 1 0,2-1 1,2 1-1,4-1-2,1 1 1,-3-9 0,6-1-25,1 0 1,3 0-1,1 3 1,1-5-34,-1-4 1,1-2 0,-1 0 0,1 0-41,-1 0 1,1 0-1,-1-2 1,0-2-102,1-2 1,-1-1 0,1 3-181,-1-2 0,-5-2-375,0 2 696,-1 4 0,-1-13 0,-2 5 0</inkml:trace>
  <inkml:trace contextRef="#ctx0" brushRef="#br0" timeOffset="2246">2934 1310 6804,'17'8'286,"-7"2"-272,-4 7 1,-4 1 0,-2-1-1,0 2 1,-2 3-201,-4 1 1,0 2 0,-9-3 0,-5 1 185,1-2 0,-8 6 0,0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19.208"/>
    </inkml:context>
    <inkml:brush xml:id="br0">
      <inkml:brushProperty name="width" value="0.17143" units="cm"/>
      <inkml:brushProperty name="height" value="0.17143" units="cm"/>
    </inkml:brush>
  </inkml:definitions>
  <inkml:trace contextRef="#ctx0" brushRef="#br0">0 18 6915,'12'0'1,"-1"0"1,3 0 0,2 0 4,1 0 1,-5-6 0,-1 0-1,3 2-2,1 3 1,3 1-4,-1 0 1,1 0-1,-1 0 1,1 0 0,-1 0-2,1 0 1,5 0-1,0 0 1,-1 0 3,-3 0 1,-2 0 0,1 0-45,-1 0 1,1 0-1,-1 0-120,1 0 0,-3 1 0,-1 3-79,-3 2 0,-1 2 239,2-2 0,3 3 0,-5 9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19.758"/>
    </inkml:context>
    <inkml:brush xml:id="br0">
      <inkml:brushProperty name="width" value="0.17143" units="cm"/>
      <inkml:brushProperty name="height" value="0.17143" units="cm"/>
    </inkml:brush>
  </inkml:definitions>
  <inkml:trace contextRef="#ctx0" brushRef="#br0">1 0 7569,'0'10'-365,"0"-3"0,2-7 1,3 0 339,7 0 0,-2 0 0,1 0 68,3 0 1,2 0 0,1 0-1,0 0-3,1 0 0,-3 2 0,-1 2 0,-2 2 16,1-2 1,3-2 0,1-2-1,1 0-22,-1 0 0,8 0 0,3 0-35,-1 0 1,-2 0-1,-8 0 1,1 0 8,-1 0 0,1 0 0,-1 0-82,1 0 0,-1 0-101,1 0 1,-3 2 174,-3 4 0,3-4 0,-5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27.680"/>
    </inkml:context>
    <inkml:brush xml:id="br0">
      <inkml:brushProperty name="width" value="0.17143" units="cm"/>
      <inkml:brushProperty name="height" value="0.17143" units="cm"/>
      <inkml:brushProperty name="color" value="#E71224"/>
    </inkml:brush>
  </inkml:definitions>
  <inkml:trace contextRef="#ctx0" brushRef="#br0">18 18 7569,'-9'-9'-1125,"1"1"1180,8 8 0,0 2 0,0 4 26,0 5 0,0 5 0,0 1-39,0 1 1,0-1-1,2 1 1,2-1-37,1 1 0,1-1 0,-6 1 0,0-1-25,0 0 0,6 3 0,0 1 1,-2 3 2,-2-3 1,-2-2-1,0-1 4,0-1 0,0 1 0,0-1-28,0 1 0,0-7 1,0 1-144,0 1 1,0-3-231,0 2 413,0-8 0,0 11 0,0-5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28.938"/>
    </inkml:context>
    <inkml:brush xml:id="br0">
      <inkml:brushProperty name="width" value="0.17143" units="cm"/>
      <inkml:brushProperty name="height" value="0.17143" units="cm"/>
      <inkml:brushProperty name="color" value="#E71224"/>
    </inkml:brush>
  </inkml:definitions>
  <inkml:trace contextRef="#ctx0" brushRef="#br0">88 332 7569,'-9'-2'-1594,"3"-4"1585,-4 5 1,6-7 58,-7 8 1,5-6 108,-6 0 1,6-2 74,-5 3-229,7 3-3,-4-6 0,10 8 0,4 0-17,5 0 1,5-6 0,1 0-1,1 2-9,-1 2 0,1 2 1,1 0-1,3 0 38,1 0 1,6 0 0,-4 0 0,0 0-13,1 0 0,5-2 0,-2-1 1,4-3 2,2 2 0,0 2 1,0 2-1,-1 0-8,1 0 0,2-6 1,2 0-1,2 2 1,-2 2 1,-3 2-1,-1 0 1,0 0-1,0 0 0,0 0 0,0 0 0,0 0 2,0 0 0,0 0 0,2 0 0,2 0 0,1 0 0,3 0 0,-4 0 0,2-2 16,-3-3 0,5 3 1,-2-4-1,-2 4-5,-2 2 1,-1 0 0,3 0 0,2-2-10,-2-4 1,-2 4 0,-2-4 0,-1 4-1,1 2 1,6-5-1,0-1 1,-2 2-17,-2 2 0,3 0 0,1-2 0,-2-2 39,-2 3 1,4-1-1,-1 0 1,-1-2 5,-2 2 1,-2 2 0,0 2 0,0 0-25,0 0 1,0-6 0,0 0 0,-1 3-7,1 1 0,6 2 0,0 0 1,-2-2-3,-2-4 0,-1 4 0,3-4 1,2 4 11,-2 2 0,-2-2 0,-2-2 0,0-1 10,-1 1 0,1 2 0,0 2 0,0 0-14,0 0 0,0-2 1,0-2-1,-2-2-8,-4 2 0,2 2 1,-6 2-1,1 0 12,-1 0 0,4 0 1,-4 0-1,0 0 5,1 0 0,-1-2 0,-4-2 1,2-1-1,-1 1 0,3 2 0,0 2 0,2 0-3,4 0 1,-3-6 0,1 0-1,2 2 6,2 2 1,2 2 0,-2 0 0,-2-2-7,-2-3 0,-2 3 0,4-4 0,-4 4 2,-2 2 1,5 0 0,-5 0 0,0 0 8,0 0 0,4 0 0,-5-2 1,-3-2 43,-2-2 0,-1 0 1,-1 6-1,1 0-57,-1 0 1,-5 0 0,0 0 2,1 0 0,-3 0-128,1 0-335,1 0-545,6 0 994,-9 0 0,7 8 0,-6 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41.664"/>
    </inkml:context>
    <inkml:brush xml:id="br0">
      <inkml:brushProperty name="width" value="0.17143" units="cm"/>
      <inkml:brushProperty name="height" value="0.17143" units="cm"/>
      <inkml:brushProperty name="color" value="#E71224"/>
    </inkml:brush>
  </inkml:definitions>
  <inkml:trace contextRef="#ctx0" brushRef="#br0">559 192 6339,'-6'12'-192,"-2"-2"215,-1-3 1,-3 7 0,-5-4 0,1 1 92,4 1 1,-3-2-1,3 3 1,-3-1-124,-3 1 1,1-3-1,-1 2 22,1 1 0,-1-5 0,1-2 0,-1-2-7,1 2 1,3-4-1,-1 3 1,-5-3-11,1-2 0,0 0 0,1 0 0,1 0-3,-1 0 1,1 0 0,-1-2 0,1-1-26,-1-3 1,3-8 0,1 4 0,3-1 4,-3-1 0,6 0 0,1-5 0,1 0 1,0-1 1,0 1-1,6-1 8,0 1 0,0-1 0,0 1 0,2 1-2,4 5 0,-2-5 20,7 4 0,-5-1 0,6-1-24,1 3 0,-3 7 1,2-4 9,1 0 1,3 6 0,-1-5 0,-1 1 6,-2 0 1,-1 0-1,7 6 1,-1 0 2,1 0 1,-1 0 0,1 0 0,-1 0 2,0 0 1,1 0 0,1 0-1,3 0 27,1 0 1,6 0 0,-6 0 0,1 0-8,1 0 1,-4 0 0,6 0 0,1 0-4,-1 0 1,0 0-1,4 0 1,-4 0-2,-2 0 1,4 0 0,-3 0 0,-1 0 15,0 0 0,-2 0 1,-5 0-1,-1-2 19,1-4 1,-1 4-1,1-3-2,-1 3 1,1-4-227,-1 0-163,1 0 339,-9 6 0,-1 0 0,-8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3.791"/>
    </inkml:context>
    <inkml:brush xml:id="br0">
      <inkml:brushProperty name="width" value="0.08571" units="cm"/>
      <inkml:brushProperty name="height" value="0.08571" units="cm"/>
    </inkml:brush>
  </inkml:definitions>
  <inkml:trace contextRef="#ctx0" brushRef="#br0">1 35 7459,'9'0'-1422,"-1"0"1422,-8-8 0,8-1 0,2-9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39.553"/>
    </inkml:context>
    <inkml:brush xml:id="br0">
      <inkml:brushProperty name="width" value="0.17143" units="cm"/>
      <inkml:brushProperty name="height" value="0.17143" units="cm"/>
      <inkml:brushProperty name="color" value="#E71224"/>
    </inkml:brush>
  </inkml:definitions>
  <inkml:trace contextRef="#ctx0" brushRef="#br0">36 612 7569,'-10'0'-528,"0"6"1,7 1-54,-3 3 582,0-6 0,8 10 17,4-9 0,-2 3 40,7-2 0,-7-2-28,2 8 1,2-1-13,-2 7 0,1-3 0,-3-1 19,2-3 1,2 1-20,-2 6 0,-3-3 0,7-1 13,-2-3 1,4-5 0,-5 4-7,3-2 1,-6-1 0,4-3 57,-1 2-34,-5 0 1,8-6 0,-6-2-9,2-4 1,2-4 0,-5-7 13,3-1 1,0 1 0,-6-2-7,0-5 1,0-1-1,0-4 1,-2 6-59,-4 3 0,2-3 0,-5-2 0,1 0-17,4-1 1,-4-5 0,2 4-1,1-2 25,-3 0 0,6 6 0,-4-5 1,4 1-26,2 0 1,0 4 0,0-4 0,0 1 23,0 5 0,2 2 0,2 1 0,2 1-9,-2-1 0,-2 7 0,0 1-58,3 2 1,-1-3-16,8 5 1,-6-6 24,5 6 0,-5 0 59,6 6 1,-6-2 0,5-1 0,3-3 0,1 0 0,3 6 0,-1-2-3,1-4 1,1 4-1,3-4 1,1 3 36,-2-3 0,6 4 0,3-4 1,2 2-23,3-2 0,0 4 0,0-5 0,0 1 30,0 0 0,0 0 1,0 6-1,0-2-15,0-4 1,0 4-1,0-3 1,0 3-33,0 2 1,-2 0 0,-2 0 0,-2 0-30,2 0 0,-4 2 0,2 1 0,0 3-93,-2-2 0,-1 0 1,-9 0-1,0 2-37,1-2 0,-1 3 163,1-1 0,-1 8 0,1-5 0</inkml:trace>
  <inkml:trace contextRef="#ctx0" brushRef="#br0" timeOffset="561">612 559 7569,'-11'-5'-209,"1"-3"-227,2-2 1,2 4-1,6-5 404,0-3 1,2 1 0,2-1 0,4 4 71,2 3 0,1-5 1,7 6-1,-1 0 16,1-2 1,-1 7 0,1-5 0,-1 4-35,0 2 1,1 0 0,-1 0 0,1 0-44,-1 0 1,-5 6 0,0 1-17,1 3 0,1 2 0,-3 5 33,-5 1 0,-4-1 0,-2 1 1,0-1-4,0 0 1,-2-3 0,-4 2-1,-5 3 35,-5 0 0,-1 1 0,-1-3 0,1 1-19,-1-1 0,1 1 0,-1-1 0,1 1-5,0-1 0,-1-1 1,3-3-1,1-3 15,2-2-21,8 5-1,-3-11 0,9 6 1,3-8 78,7 0 0,4 0 0,3 0-62,4 0 1,-3 0 0,3-2-1,-4-2-22,-1-2 0,-1 0 0,1 6 0,1 0-143,4 0 0,-3 0 0,3 0 151,-3 0 0,-3 0 0,0 0 0</inkml:trace>
  <inkml:trace contextRef="#ctx0" brushRef="#br0" timeOffset="878">1136 542 7465,'10'0'-293,"5"0"1,-11 0-1,6 2 309,-2 4 0,3 3 1,-5 9-8,-2-1 0,-2 1 0,0 1 0,2 3-10,2 1 1,-1 0-1,-5-5 1,0-1-41,0 1 0,0-1 0,0 1 1,0-1-17,0 0 1,0 1 0,0-1-180,0 1 236,0-8 0,0 5 0,0-5 0</inkml:trace>
  <inkml:trace contextRef="#ctx0" brushRef="#br0" timeOffset="1138">1416 507 6110,'9'-8'-11,"-1"6"1,-2 8 50,0 4 0,-1 2 1,-5 5-1,0 0 16,0 1 0,0-1 0,0 3 0,0 1-55,0 2 1,0 3 0,0-5 0,0 2-77,0-1 1,0-1-1,0 0 20,0 3 0,-1-1 0,-3-6-205,-2 1 260,0-1 0,-2 1 0,-1-1 0</inkml:trace>
  <inkml:trace contextRef="#ctx0" brushRef="#br0" timeOffset="1375">1119 525 7406,'17'-8'-159,"3"6"0,1-6 0,4 2 1,0 0 123,1 3 0,5 1 0,-2 2 0,2 0 55,-2 0 1,4 0-1,-6 0 1,2 0-108,0 0 1,-2 0-1,4 0 1,-1 0 86,1 0 0,2-8 0,2-2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42.728"/>
    </inkml:context>
    <inkml:brush xml:id="br0">
      <inkml:brushProperty name="width" value="0.17143" units="cm"/>
      <inkml:brushProperty name="height" value="0.17143" units="cm"/>
      <inkml:brushProperty name="color" value="#E71224"/>
    </inkml:brush>
  </inkml:definitions>
  <inkml:trace contextRef="#ctx0" brushRef="#br0">262 193 7352,'18'0'-437,"-1"0"1,-5-2-1,-1-2 475,3-2 1,2-5-8,1 5 1,1-6-1,-3 4 1,-1 1-29,-3-1 1,-5 0 0,6 4 0,-1-3 9,-1-3 1,-2 4 0,-6-4 9,4 3 1,-4-7 4,3 2 0,-5 3-9,-5-3 1,-3 6 0,-6-4-1,3 3 27,-3 3 1,-2 2 0,-1 2-25,0 0 0,-1 0 1,1 0-1,-1 0-17,1 0 0,-1 0 0,1 0 0,-1 2 4,1 4 0,-1-2 0,1 5 1,-1 1-3,1 0 0,-1-1 0,1 5 0,0-2-3,-1 1 1,1 3 0,1 1 0,3 1 26,1-1 1,6 1-1,-4-1 1,3 0-34,3 1 0,-4 1 1,2 3-1,2 1 7,2-2 0,2-1 0,2-3 1,2 1 27,2-1 0,6 1 0,-5-3 0,3-1 64,4-3 0,3 1-61,6 5 0,3-5 0,3-2 0,-6-3-29,-4-3 0,1-2 0,1-2 0,2 0-71,-1 0 1,5 0-1,0 0 1,2 0-22,0 0 1,-1-2 0,3-2 84,-2-1 0,0-9 0,6 4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43.419"/>
    </inkml:context>
    <inkml:brush xml:id="br0">
      <inkml:brushProperty name="width" value="0.17143" units="cm"/>
      <inkml:brushProperty name="height" value="0.17143" units="cm"/>
      <inkml:brushProperty name="color" value="#E71224"/>
    </inkml:brush>
  </inkml:definitions>
  <inkml:trace contextRef="#ctx0" brushRef="#br0">0 53 7279,'8'-10'-656,"4"4"697,3 4 0,-3 2 0,0 0 0,1 0-6,3 0 1,1-6-1,1 1-25,-1 1 0,1 2 0,1 2 0,2 0 1,4 0 9,3 0 1,1-6 0,6 0 0,0 2-158,0 2 1,-1 2-1,1 0 1,0 0-91,0 0 0,0 0 227,0 0 0,8 0 0,1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43.859"/>
    </inkml:context>
    <inkml:brush xml:id="br0">
      <inkml:brushProperty name="width" value="0.17143" units="cm"/>
      <inkml:brushProperty name="height" value="0.17143" units="cm"/>
      <inkml:brushProperty name="color" value="#E71224"/>
    </inkml:brush>
  </inkml:definitions>
  <inkml:trace contextRef="#ctx0" brushRef="#br0">507 612 7569,'-12'0'-153,"0"0"0,-1 0 0,-3 0 65,-1 0 1,-1 0 0,1 0 0,0 2 156,-1 4 1,-5-3-1,-2 9 1,-1 2-72,1 1 1,-4 5-1,6 1 1,-1 2-20,-1-1 0,6 5 0,-5 0 0,5 2 22,2 0 0,-1 0 0,1 4 0,1-2 15,5-2 0,-3 1 1,8 4-1,2-1-33,2-3 0,2 1 1,0-6-1,0 2-95,0 4 120,0-6-66,0 8 0,8-13 0,4 3 0,3-4 0,5-1 0,1-1-98,2 1 1,6-9-1,-3-1 156,1 0 0,2-6 0,6 6 0</inkml:trace>
  <inkml:trace contextRef="#ctx0" brushRef="#br0" timeOffset="352">524 961 7243,'2'-12'-922,"4"3"906,6 1 1,3-4-1,3 7 1,-1 1 43,1 2 0,1 2 0,2 0 1,3 0 14,-3 0 0,4 0 0,-2 0 0,1 0-39,1 0 0,-6 6 0,5 1 0,-5 3-5,-1 4 0,-7-5 1,-1 3-1,-2 2 5,-4 1 1,3 3-1,-1-1 1,-2 0-29,-2 1 0,-10-1 0,-3 1 0,-5-1 19,-1 1 1,-1-3 0,1-1 0,-3-4-6,-3-3 1,3 5 0,-5-4 0,2-1-69,0 1 1,-1-2-1,7-6-185,-1 0 263,9 0 0,1 0 0,8 0 0</inkml:trace>
  <inkml:trace contextRef="#ctx0" brushRef="#br0" timeOffset="674">1118 891 7174,'10'-8'-1015,"-3"-1"1054,-7-1-8,0 2 249,0 8-293,0-7 0,-1 5 0,-5-4 17,-6 4 1,2 8 0,-1 1 0,-3 1 39,-1 0 1,-3 6-1,1-5 1,-1 3 89,1 0-107,7-1-1,-5 7-10,13-1 0,-8 1 14,4-1-43,4 1 37,-6-1 1,8 0 26,0 1-78,0-1 0,2-5 13,4 0 1,-2-1 0,8 5-1,1-3-77,3-1 0,3 0-18,4 5 1,-3-5-1,3-3 1,-2-1 0,1-4 108,1-2 0,0-2 0,3 0 0,1 0 0</inkml:trace>
  <inkml:trace contextRef="#ctx0" brushRef="#br0" timeOffset="881">1520 1048 7569,'7'10'0,"5"-4"-69,4-4 1,1-2 0,1 0-353,-1 0 0,2 0 1,5 0 420,5 0 0,4 0 0,2 0 0</inkml:trace>
  <inkml:trace contextRef="#ctx0" brushRef="#br0" timeOffset="1714">2148 1468 7114,'0'9'-508,"8"-1"1,4-8 535,3 0 1,-3 0 0,0-2-14,1-4 0,-3-1 0,0-7 0,-1 2-33,1-1 1,-4-3 0,5-1 60,3-1 0,-4 1 0,-1-3 1,1-1-1,-2-2 82,0 1-128,5-5 0,-9 2 0,6-6 0,-2 2 0,-3-2 0,1 0 0,0 0 6,-2 2 1,0 0 0,0-4-20,2 3 0,-1-1 1,-3 6-1,2 0 28,2 0 0,0 1 18,-6 7 0,0-1 0,2 1 14,4 0-12,-4-1-23,5 1-79,-7 7 46,0 2 0,-7 10 0,-3 4 5,0 6 1,-3 3 0,5 3 0,0-1 30,0 0 0,2 1 0,6-1 0,0 3 0,0 1 38,0 2 0,0 3 0,0-5 1,0 2-14,0-1 0,6-3 1,2-1 23,2-1 0,1 0-64,7 1 1,-1-6 0,1-3-10,-1-1 1,1-2 0,-1-6 0,1 0-28,-1 0 0,2-2 0,3-2 0,1-4 7,-2-1 1,-1-3-1,-1-6 1,1 1 1,-3 0 1,4-1-1,-9 1 1,4-1 10,1 1 0,-7-1 0,-2 3 0,-3 1 26,1 2 1,0 1 0,-6-7-13,0 1 1,0-1-1,0 1 262,0-1-194,0 9 0,-2-5-61,-4 8 27,4 1 1,-5 6 0,7 5 8,0 6 1,0 5 0,0 5 0,0 1-21,0-2 0,0-1 1,0-1-1,2 3-66,3 1 1,-3 0-1,6-5 1,-2-1-99,0 1 0,5-1 0,-3 0-389,2 1 535,1-1 0,7 1 0,-1-1 0</inkml:trace>
  <inkml:trace contextRef="#ctx0" brushRef="#br0" timeOffset="2110">3126 525 7569,'12'-2'-184,"0"-2"-71,1-2 1,-3 0 0,2 6 0,1 0 271,3 0 1,1 6 0,1 0 0,-1 0-5,1 1 1,1-3 0,2 6 0,3 0 30,-3-1 0,-2 3 0,-1 5 1,1 1-20,5-1 0,-5 9 1,4 1-1,-3 2-13,-3 0 0,1 0 1,-3 6-1,-1 0 1,-3 0 0,-7 0 0,2 0 1,-4 0-11,-2 0 1,0-1-1,-2 1 1,-4 0 0,-5 0 1,-5-2 0,-1-4 0,-1-3-47,1-1 0,-7-6 1,-1 4-1,0-3-66,0-3 1,-4-1-1,3-5 1,1-3-320,0 0 427,-6-6 0,11 6 0,-5-8 0</inkml:trace>
  <inkml:trace contextRef="#ctx0" brushRef="#br0" timeOffset="2786">3825 175 6720,'-10'-2'-199,"4"-4"1,-1-3 219,1-9 0,0 1 1,6-1-18,0 1 0,0 5 0,2 1 6,4-3 0,4 0 1,7 3-17,0 5 0,1 2 0,-1 0-11,1-2 1,-1 1 0,1 5-1,-1 0 1,-5 5 0,-2 3 10,-3 2 1,-1-4-1,-6 5 1,0 3 9,0 1 0,0 3 0,0-1 0,-2 1-1,-4-1 0,-3 1 0,-9 1 0,1 3-11,-1 1 0,-3 0 0,2-5 1,3-1-13,0 0 1,1 1 6,-2-1 0,1 1 3,4-1 0,5-5 46,7 0-22,0-9 0,2 5 0,3-8 2,7 0 1,4 0 0,1 0 0,0 0 18,1 0 0,1 0 0,5 0 1,3 0 23,0 0 0,6 0 0,-4 0 0,2 0-21,-2 0 1,8-6-1,-6 1 1,-2 1-110,-2 2 1,2 2-1,-5 0 1,-3 2 70,-1 4 0,5-5 0,2 7 0</inkml:trace>
  <inkml:trace contextRef="#ctx0" brushRef="#br0" timeOffset="3723">332 1677 7214,'-10'-8'-1021,"1"6"1020,3-3 22,4-5 61,-6 8 9,8-6-89,8 8 0,2 0 1,7 0 1,1 0 1,-1 0-1,1 0 1,1 0-11,4 0 1,-1 0 0,7 0 0,2 0 19,2 0 0,2 0 0,1 0 0,3 0-4,2 0 0,8-2 0,-1-2 1,8-1-12,8 1 0,-2 0 0,4 0 1,4-2 0,4 2 1,8-4-1,-5 3 1,1-1 7,-1-2 0,-1 6 0,-4-6 1,2 3 31,1-1 1,1 0 0,-6 4 0,-2-2-14,-4-2 0,2 0 0,-6 6 1,2-2-22,4-3 1,0 3 0,0-4 0,-2 2 3,2-2 0,-4 4 0,0-4 0,0 3-10,0-3 1,-5 4 0,1-6-1,-6 2 24,-5 0 0,3 1 0,-5 3 0,-1-2-8,-3-2 1,-4 0 0,-4 6-154,-4 0 147,-4 0 1,-1 0 0,-1 0-37,-2 0 0,-7 2 0,-4 4-622,-3 6 648,-1-5 0,-6 9 0,0-6 0</inkml:trace>
  <inkml:trace contextRef="#ctx0" brushRef="#br0" timeOffset="4536">1485 2079 7569,'9'0'-327,"-1"0"1,-10 0 0,-4 0-1,-5 0 324,-5 0 0,-1 0 0,-1 0 1,1 0-17,-1 0 0,1 0 0,0 0 0,-1 0 39,1 0 1,-1 0 0,1 0 14,-1 0 1,8-8-23,5-4 1,3-3-13,2-3 0,7 3 0,5 1 1,4 5 1,1 1 1,6 0 0,1 4 0,-1-2 21,2 3 0,-5 1 0,3 2 0,-4 0-15,-1 0 1,-1 0-1,1 2 1,-1 1-14,1 3 0,-7 2 0,-1-2 11,-2 5 1,-2-1 0,-6 2-21,0 1 1,0-3 0,-2 2 0,-4-1 29,-6-1 0,2 6 1,-1-5-1,-3 5-22,-1 1 0,-3-1 0,1-1 0,-1 3 0,1-1 1,-1 8-1,1-7-29,-1-3 0,7 1 0,-1-1 8,-1-3 1,3 2 149,-2-8-14,8 7 0,-1-11-61,10 4 0,-1-4 0,8-4-14,1-4 1,3 4-1,1-4 1,1 4-6,-1 2 1,1-5 0,-1-1-1,1 2-58,-1 2 1,1 2-1,-1 0 1,1 0-70,-1 0 0,-5 0 0,-1 0 0,3 0-60,1 0 1,3 0 0,-1 0 0,1 0 155,-1 0 0,1-8 0,-1-2 0</inkml:trace>
  <inkml:trace contextRef="#ctx0" brushRef="#br0" timeOffset="5157">2323 2096 7569,'12'0'-1149,"-1"0"862,-7 0 432,4 0-72,-8 0 1,0 8-63,0 4 1,0 3-1,0 3-15,0-1 1,-2-5-1,-2-1 15,-2 3 0,-5 2 0,3 1-10,-2 0 1,4-7-1,-3-2 1,-1-2 1,0 0 0,-1 5 1,-7-5 16,1-2 1,-1-2 0,1-2-1,-1 0 15,1 0 0,5 0 0,1 0-15,-3 0 1,-2 0-1,-1 0 1,1-2-40,5-4 1,-3 2 0,6-7-52,-1-3 0,5 4 0,-2-1 10,4-3 0,2-1 0,0-3 45,0 1 0,0 5 0,0 0 0,2 1 15,4 1 0,-4 0 0,6 6 24,-1-1 1,-3-7 0,8 4-11,1-2 1,-3 7-1,2-3-8,1 4 1,3-4 0,1 0-8,1 2 1,-1 0-1,1 1 24,-1-3 0,1 0 0,-1 6 0,1-2-11,-1-4 0,1 4 0,-1-4 0,1 4 7,-1 2 1,2-2-1,3-1 1,1-3-13,-2 2 1,-1 2 0,-3 2-1,1 0-2,-1 0 0,6 0 0,1 0 0,-3 0-4,-2 0 0,-1 0 0,-1 0 0,1 0-42,-1 0 1,1 0-1,-1 0 1,1 0-48,-1 0 0,1 0 0,-1 0 0,1 0-132,-1 0 220,-7 0 0,13 0 0,-4 0 0</inkml:trace>
  <inkml:trace contextRef="#ctx0" brushRef="#br0" timeOffset="5985">3214 1782 7569,'9'8'-333,"-1"-6"1,-14 7-1,-1-5 217,-3 2 1,-2 0 107,-5-6 0,5 0-8,1 0 1,7-2-7,-2-4 0,4 2-24,2-7 1,2 5-1,4-4 43,5 2 0,-1-3 0,2 5 4,1 2 0,3 2 1,1 2-1,1 0 11,-1 0 1,1 0 0,-1 0-1,1 0 6,-1 0 1,-2 2 0,-1 2 0,-2 4-13,1 1 0,-5-3 0,0 6-2,0 1 0,-6-3 0,3 2 0,-3 1 24,-2 3 1,-2-5 0,-3 1 0,-5 2-20,0 1 0,-5 3 1,3-1-1,-4 1-6,-1-1 1,0 4-1,1-1 1,2-5-15,3 1 0,-1-1 0,-5 1 0,1-3 8,4-1 0,-3-2 1,5 3-1,-1-3 28,-1-2 0,6 4 0,-5-5 13,-3 3 1,4-6-15,-1 2 29,7 3 13,-4-7 57,8 6 1,0-10-12,0-4-90,0 4 0,2-5-27,4 7 0,3 0 11,9 0 0,-1 0 1,1 0-1,-1 0 70,1 0 1,-1 0 0,1 0-41,-1 0 1,1-2-1,-1-2 1,1-2-3,-1 2 1,0 2 0,1 2 0,-1 0-21,1 0 1,5 0-1,0 0 1,-1-2-11,-3-4 1,-1 4-1,-1-3 1,1 3-26,-1 2 1,0 0-88,1 0 12,-8 0-84,-3 7 0,-7-3-547,0 8 727,0 0 0,8 5 0,2 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54.323"/>
    </inkml:context>
    <inkml:brush xml:id="br0">
      <inkml:brushProperty name="width" value="0.17143" units="cm"/>
      <inkml:brushProperty name="height" value="0.17143" units="cm"/>
      <inkml:brushProperty name="color" value="#E71224"/>
    </inkml:brush>
  </inkml:definitions>
  <inkml:trace contextRef="#ctx0" brushRef="#br0">140 297 5889,'-17'0'-6,"5"0"72,0 0 0,6 0-13,-5 0 0,5 0 6,-6 0 1,7 6 0,-5 2-42,2 1 1,-4 3 0,7 6-23,1-1 0,-4 0 1,2 1-24,2-1 0,2-5 1,4 0 45,4 1 0,-2-3 0,8 0 0,-1-1 2,-1 1 0,5-4 0,-3 4 0,4-3-20,1-3 1,1 4 0,-1 0 0,0 0 3,1-1 1,-1-1 0,1-6 0,-1 0-3,1 0 1,-1 0 0,1 0-1,-1 0-19,1 0 1,-3-8 0,-1-1 0,-5-3 12,-1 0 0,6 3 0,-4-5 0,-1 2-1,-3-1 1,-4 3-31,-2-2 1,0 7-31,0-7 1,-2 8 44,-4-2 1,4 6 34,-4 6 1,5 4 0,1 7 8,0 1 1,1-7 0,5 1 0,6 0-21,3-3 1,3 5-1,-1-6 1,3 0 14,3-1 0,-2-1 0,7-6 0,-3 0 11,-4 0 1,4 0 0,-1 0 0,-3 0-6,-2 0 0,-1-2 0,-3-4 0,-1-3 15,-2-1 0,-1-6 1,5 5-27,-5-5 0,-1-1 0,-6-1 0,2 1-48,-2-1 0,-2 1 0,-4-2 1,-2-3-61,-2-1 0,-8 0 0,3 5 0,-5 3-1,-1 3 0,-1-4 0,1 7 0,-1-3 20,1 0 0,-1 9 74,1-3 0,0-4 0,-1 0 0</inkml:trace>
  <inkml:trace contextRef="#ctx0" brushRef="#br0" timeOffset="635">1048 0 6011,'8'18'-73,"-6"-1"0,6 1 62,-1-1 1,-5 1 0,4-1 0,-4 2 51,-2 5 0,0-5 0,0 4 0,0-3-14,0-3 0,0 1 0,0-1-3,0 1 0,0-1 0,0 1 1,0-1-11,0 1 0,0-7 0,0 1-12,0 1 0,0-3 28,0 2-49,0-8 57,0 3 1,0-9-1,0-3-38,0-7 1,2-2-1,2 1 1,4 1-37,1-1 1,-3-3 0,6 1 0,1 1 35,3 2 0,1 3 0,1-3 0,-1 4 14,1 0 1,-1 7 0,1-5-1,-1 4 15,1 2 0,5-6 0,0 0 0,-1 2-7,-3 2 1,-2 2-1,3 2 1,1 2-16,2 2 0,1 6 0,-7-5 1,1 1-8,-1 0 0,1 3 0,-1-3 0,-1 2 7,-5 4 1,-3 1-1,-8 3-23,0-1 1,0 0-1,0 1 1,-2-3-75,-4-3 0,2 4 0,-7-7 0,-1 3 49,2 0 1,-3-7 0,5 5 40,-2-2 0,6 5 0,-3-3 0</inkml:trace>
  <inkml:trace contextRef="#ctx0" brushRef="#br0" timeOffset="1853">1886 384 6305,'10'2'-200,"-4"4"0,4-4 214,1 4 1,-1-4 0,2-2 15,1 0 0,3-2-16,1-4 0,-5 2 0,0-7 1,-11-1-30,-1-5 0,-1 7 0,-11 4 11,-2 4 0,-1-4 1,-3 0-1,1 3 9,-1 1 0,1 2 1,-1 0-1,1 0 9,0 0 1,1 2 0,2 1 0,3 5 16,-3 2 1,6-4 0,3 5-2,3 3 1,2 1 0,0 3 0,0-1-2,0 1 1,7-1 0,5 1-22,4-1 0,1 1 0,2-3 0,3-1 7,1-3 1,2-5-1,-3 4 1,3-2-19,2-4 1,-4-2 0,5-2 0,-3 0 1,-4 0 0,4 0 1,1 0-1,-1 0-5,0 0 1,-2-6 0,-5-2-12,-1-2 1,1 1 0,-1-5 0,-1 2 0,-3-1 3,-1-3 0,-8-7 0,2 0 0,-4-1 0,-2-1 0,0 6 1,0-6-1,0 1 15,0 1 0,-2 0 1,-4 5-1,-4 1 25,0-1 0,-5 9 0,5 1 1,-2 2-19,1 0 0,-1 0-59,-5 6 24,-1 0 0,9 2 22,3 4 1,12-4-1,5 4 1,5-2 8,1 2 0,8-4 0,3 3 0,1-3 6,0-2 1,0 0-1,6 0 1,0 0-6,0 0 0,-4 0 1,0 0-1,2 0-4,-2 0 0,-8 0 0,2 0 0,1 0 1,-7 0-5,4 0 1,-5 8 3,-7 4 1,-3-3 0,-8 3 19,0 2 0,-6 1 0,-1 3-7,-3-1 0,6 1 0,-4-1 1,2 0-5,1 1 1,-1-6 0,6-1-1,0 3 19,0 1 1,2 3-14,3-1 1,5-1 0,8-5 0,-1-3-15,1 0 1,-1-6-1,2 4 1,3-2 4,1 1 0,2-3 0,-3 4 0,3-4-14,2-2 1,-4 0 0,5 0 0,-3-2-11,-4-4 1,4 2-1,-1-5 1,-3-1 7,-2 0 0,-1-1 0,-1-7 0,1 3 0,-1 3 0,1-3 0,-3 3 1,-1-4 1,-3-1 1,-7-1-1,2 1 1,-4 0 2,-2-1 0,0 1 0,0-1 5,0 1 0,0 5 1,-2 2-47,-4 3 0,4-1-11,-3 2 1,-5 4 41,-2-4 1,2 4 0,1 4 15,1 4 1,-4 4 0,7 7 21,1 1 0,2-1 0,2 1 2,0-1 1,0 1-1,0-1 1,0 0 1,0 1 0,7-3 1,3-1-1,2-2-3,-1 1 1,1-3-1,4 2 1,-3-1 22,-1-1 1,0 4-1,5-9 1,2 1-4,5 2 0,-5-6 0,4 4 1,-3-4-15,-3-2 0,7 0 1,-1 0-1,-2 0 20,-1 0 1,-3 0 0,0 0-36,1 0 1,-1-6 0,-1-2-75,-4-2 1,-3 6 0,-5-3-217,2-1 1,2 4 272,-2-8 0,3 1 0,9-7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57.965"/>
    </inkml:context>
    <inkml:brush xml:id="br0">
      <inkml:brushProperty name="width" value="0.17143" units="cm"/>
      <inkml:brushProperty name="height" value="0.17143" units="cm"/>
      <inkml:brushProperty name="color" value="#E71224"/>
    </inkml:brush>
  </inkml:definitions>
  <inkml:trace contextRef="#ctx0" brushRef="#br0">1 53 6377,'11'0'-180,"1"0"161,2 0 1,3 0-1,4 0 1,3 0 14,-3 0 1,0 0 0,1 0-1,3 0 10,2 0 1,2 0-1,6-2 1,0-2-18,0-2 0,0 0 0,0 6 1,0 0-20,0 0 1,0-6 0,-2 1 0,-2 1-85,-2 2 114,0-6 0,6 6 0,0-6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58.662"/>
    </inkml:context>
    <inkml:brush xml:id="br0">
      <inkml:brushProperty name="width" value="0.17143" units="cm"/>
      <inkml:brushProperty name="height" value="0.17143" units="cm"/>
      <inkml:brushProperty name="color" value="#E71224"/>
    </inkml:brush>
  </inkml:definitions>
  <inkml:trace contextRef="#ctx0" brushRef="#br0">122 106 7569,'0'-18'-426,"0"7"-532,0-1 639,0 8 330,0-4 0,-7 8 21,-5 0 0,2 0 0,-1 2-32,-3 4 1,4-2 0,1 8 0,-1 1 4,0 3 1,6 1-1,-3 1 1,1-1-3,0 1 0,0-1 0,6 0 1,0 1-16,0-1 1,2 1 0,2-1 10,2 1 1,7-9-1,-1-1 1,4-2 0,1 0 1,6 0 0,1-4 0,-3 2 0,-2 1 0,5 1 0,-1-6 1,-2 0 3,-1 0 1,-3-6 0,1-1-1,-1-1 9,1 0 1,-1-6-1,0 5 1,1-3 0,-1 0 0,1 1 0,-1-9 0,1-1-8,-1-2 0,1 0 0,1 5 0,2 3 7,3 3 1,5-4-1,-4 7 1,2-3 22,4 0 0,-4 9 0,3-3 0,-1 4-26,-2 2 1,6 0 0,-6 0 0,0 0-13,-4 0 0,-3 0 0,-3 0-1,1 0 0,-3 8 0,-1 3-5,-2 5 1,-9 1-1,3 1-1,-4-1 1,-2 1 0,-2-1 6,-4 0 1,-3 1-1,-11-3 1,-1-1 0,-2-2 0,-3-8 0,5 3 0,-4-1 0,-2 0 0,-2 0 0,-4-6 0,2 0 0,1 0 0,1-2 0,-4-2 0,2-4 0,2-2 0,6 5 0,-4-7 0,2-2 0,3-1 0,3-3 0,1 1 0,1 0 0,-1-1 0,3 1 0,1-1 0,3 1-2,-3-1 1,4 1 0,-1 1 0,-1 3-6,2 1 0,-5 8 0,5-4 1,-2 3-64,1-1 1,-1 0 0,-5 8-67,-1 4 1,9-2 135,3 7 0,4 9 0,2 7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59.146"/>
    </inkml:context>
    <inkml:brush xml:id="br0">
      <inkml:brushProperty name="width" value="0.17143" units="cm"/>
      <inkml:brushProperty name="height" value="0.17143" units="cm"/>
      <inkml:brushProperty name="color" value="#E71224"/>
    </inkml:brush>
  </inkml:definitions>
  <inkml:trace contextRef="#ctx0" brushRef="#br0">295 1 6106,'-2'15'-36,"-3"-3"0,1 3 30,-8-3 1,1 2 0,-7-1 30,1-1 0,-1-6 0,1 3 0,-1 1-1,1 0 0,-1-4 0,1 5 0,-1 1-14,1-2 1,1 5-1,3-3 1,3 3-12,2 3 0,-3-7 1,3 1-20,-2 2 1,6 1 41,-2 3 0,6-1 17,6 1 1,4-9-1,7-3 1,1-2 4,-1 2 1,3-4-1,1 6 1,4-3-14,3 1 1,-5 0 0,4-6 0,-2 2-22,-3 4 1,3-4 0,-2 4 0,0-5-115,3-1 1,-7 6 0,4 0 0,-3-2 103,-3-2 0,8 6 0,3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8:59.900"/>
    </inkml:context>
    <inkml:brush xml:id="br0">
      <inkml:brushProperty name="width" value="0.17143" units="cm"/>
      <inkml:brushProperty name="height" value="0.17143" units="cm"/>
      <inkml:brushProperty name="color" value="#E71224"/>
    </inkml:brush>
  </inkml:definitions>
  <inkml:trace contextRef="#ctx0" brushRef="#br0">1 176 6876,'0'-12'-340,"0"0"1,7 8 345,5-1-7,4 3 0,3-4 0,2 0 0,3 2 1,-3 2 1,4 2-1,-1 0 1,-1 0 17,2 0 1,-6 0-1,5 0 1,-5 0 0,-1 0 1,-1 2 0,1 2 0,-1 4-23,0 1 1,1-3-1,-3 6 1,-1 0-29,-2-3 1,-7 7 0,5-5-1,-2 5 16,-4 1 0,-2 1 0,-2-1 0,0 1-3,0-1 0,-2 1 0,-4-1 22,-6 1 1,-3-1 0,-3-1-1,1-5 1,-1 3-1,1-8 21,0-2 1,5-2 23,0-2 0,8-2-46,-1-4 1,10 2 0,7-8-1,4-1-6,1-3 0,0 1 1,1 1-1,-1 2 1,1-1 0,-1-3 1,1-1-1,-1-1 0,1 1 1,-7 1 0,1 3 0,0 1-4,-3-1 1,7-1-1,-6 0 1,1 3-22,1-3 1,-2 4 0,3-1 0,-1-3-18,1-1 1,-3 3 0,2 0 32,1-1 0,-3-1 0,0 1 58,-3 1 0,-1 6-39,-6-5 1,-8 7 0,-3-2 1,-5 4 0,5 4 0,-1 4 14,-2 5 0,5-1 1,-1 2-1,2 1 15,4 3 1,2 1-1,2 1 1,0-1 24,0 1 0,0-1 0,0 1 0,0-1-19,0 0 1,8 1-1,4-1-34,3 1 1,3-1 0,-1-1 0,1-3-27,-1-1 1,3-2-1,1 1 1,2-3-123,-1 0 1,-3-6 0,-1 6 0,-1-3 135,0 1 0,1 0 0,-1-6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9:00.394"/>
    </inkml:context>
    <inkml:brush xml:id="br0">
      <inkml:brushProperty name="width" value="0.17143" units="cm"/>
      <inkml:brushProperty name="height" value="0.17143" units="cm"/>
      <inkml:brushProperty name="color" value="#E71224"/>
    </inkml:brush>
  </inkml:definitions>
  <inkml:trace contextRef="#ctx0" brushRef="#br0">297 0 6201,'-17'8'11,"1"-4"0,3 5 0,1-1 5,-2-4 0,-1 6 0,-5 0 0,-1 1-5,-2 1 1,-1-1 0,7 5 0,0-2 3,-1-3 0,3 1 1,1 3-1,4-1 17,3-2 0,-5-1-10,6 7 1,0-1-3,6 1 1,2-7 0,4-1 0,6-2 31,3-4 1,3 0 0,1-1-1,2 3-13,3-2 0,5-2 0,-4 0 0,0 2-14,0 2 0,5 1 1,-5-3-1,0 2-27,0-2 0,0 4 0,-3-2 1,1-1-65,-2 3 1,-1-6 0,-3 6 0,1-2-192,-1 0 1,-1 1 0,-3-3 256,-1 2 0,0 0 0,5-6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19.940"/>
    </inkml:context>
    <inkml:brush xml:id="br0">
      <inkml:brushProperty name="width" value="0.08571" units="cm"/>
      <inkml:brushProperty name="height" value="0.08571" units="cm"/>
    </inkml:brush>
  </inkml:definitions>
  <inkml:trace contextRef="#ctx0" brushRef="#br0">0 192 7040,'0'-9'-153,"2"-1"284,4 4 0,-2 4 95,8-4 0,-7 4-130,7 2 0,-8 2-72,2 4 0,-2-2 0,0 8 0,1 1 16,-1 3 0,-2 1 1,-2 1-1,0-1-138,0 1 1,0 5 0,0 0 0,0 1-14,0 1 0,0-6 0,0 4 0,0-3-116,0-3 0,0 1 1,0-1-24,0 1 1,0-1 249,0 1 0,0-9 0,0-1 0</inkml:trace>
  <inkml:trace contextRef="#ctx0" brushRef="#br0" timeOffset="417">53 105 7569,'15'-8'-164,"-3"-3"0,-2 1 25,-5-2 0,-1 6 0,8-5 0,2-1 0,1 2 264,3 5 0,-1-3 1,0 2-1,1 2-88,-1 2 1,1 2 0,-1 0 19,1 0 1,-1 0-1,1 0-5,-1 0 1,-7 2 0,-2 2-58,-1 2 1,3 7-53,8-1 0,-9 4 1,-3 1 52,-4 1 1,-2-1 0,-2 1-71,-4-1 0,-3 0 0,-9 1 63,1-1 1,-1-1 0,1-3-1,-1-3-5,1-2 1,-1 4 0,1-7 0,-1 1-79,1 2 0,-1-6 0,1 6 0,0-2 94,-1-1 0,-7 9 0,-2-4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9:01.150"/>
    </inkml:context>
    <inkml:brush xml:id="br0">
      <inkml:brushProperty name="width" value="0.17143" units="cm"/>
      <inkml:brushProperty name="height" value="0.17143" units="cm"/>
      <inkml:brushProperty name="color" value="#E71224"/>
    </inkml:brush>
  </inkml:definitions>
  <inkml:trace contextRef="#ctx0" brushRef="#br0">157 158 7569,'-11'0'-99,"1"-2"0,0-2-516,1-2 0,3 0 572,-6 6 0,6 0 75,-5 0 0,5 8 1,-6 4 1,-1 3 1,5 3-1,0-1-15,0 1 1,6-1 0,-3 1-1,3-1-9,2 0 1,0 1-1,0-1 6,0 1 1,7-3 0,5-1-7,4-2 1,7-9 0,0 3 0,-2-4-17,-1-2 1,-3 0-1,3 0 1,1 0 6,2 0 0,1 0 0,-9-2 0,-1-2-4,-3-1 0,1-9 0,5 2 1,1-3-6,-1-3 1,-5 1 0,0-1 0,1 1-5,3 0 1,3-1-1,3 1 1,1-1 1,-2 1 1,-1 5-1,-3 0 1,1 1 30,-1 1 1,0 0-1,1 6-1,-1-1 1,1-1 0,-1 6 0,1 0 12,-1 0 1,1 0-1,-1 0 1,1 0-17,-1 0 1,1 2-1,-1 2 1,0 3 10,1 3 1,-6-4 0,-1 6-60,3 1 1,-6-3-1,-3 1 23,-3 3 1,-4 2-1,-3 1 1,-7-1 3,-4-5 1,-1 5-1,-2-7 1,-3 3 1,-1 0 1,-6-6 0,6 3 0,1-1 5,3-4 1,1-2 0,1-2 0,-1 0 16,1 0 1,5 0 0,1 0-1,-1-2-12,2-4 1,-5-2 0,5-5-1,-2 1-11,1-1 0,5-3 1,-4-3-1,1-3 2,-1-1 0,4-2 0,-4 3 0,1-1-8,-1 2 0,4 1 0,-4 3 1,1-1-23,-1 1 1,-2 1-1,-5 3 1,-1 3-3,1 2 1,-2 3 0,-5 5-1,-3 0-44,0 0 1,-6 0 0,6 0 0,-2 0-14,0 0 0,1 2 89,-1 3 0,-4 5 0,6 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2.400"/>
    </inkml:context>
    <inkml:brush xml:id="br0">
      <inkml:brushProperty name="width" value="0.08571" units="cm"/>
      <inkml:brushProperty name="height" value="0.08571" units="cm"/>
    </inkml:brush>
  </inkml:definitions>
  <inkml:trace contextRef="#ctx0" brushRef="#br0">18 1 6623,'0'17'120,"0"-5"0,0-1-114,0 3 0,0-4 0,-2 1 1,-2 3-6,-1 1 1,-1 3 0,6-1-33,0 1 1,6-7 12,-1 1 1,7-6 3,-6 6 1,7-9-1,-3 1-4,0-8 0,5-5 14,-3-9 0,3 1 0,3-1 0,-3 1-20,-3-1 1,4 7 0,-7-1-1,3 1 68,0 1 0,-1-4 0,5 6 1,-3 1 27,-1-1 1,0 2-1,5 6 1,1 0-36,-1 0 1,-5 0-1,-1 0 1,3 0-25,1 0 0,3 0 0,-1 2-12,1 4 1,-7-2 0,1 5 0,0 1-17,-3 0 0,1-4 0,-6 5 3,2 3 0,0 1 0,-6 3-26,0-1 0,0-5 1,0 0-90,0 1 0,-8-3 1,-4 2 63,-3 1 1,-5-5-1,-1 0 1,-2-2 62,1-1 0,-5 1 0,0-6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2.560"/>
    </inkml:context>
    <inkml:brush xml:id="br0">
      <inkml:brushProperty name="width" value="0.08571" units="cm"/>
      <inkml:brushProperty name="height" value="0.08571" units="cm"/>
    </inkml:brush>
  </inkml:definitions>
  <inkml:trace contextRef="#ctx0" brushRef="#br0">1 88 7569,'2'-18'-193,"2"1"-402,1 0 0,3 5 574,-2 0 1,-2 8 0,8-1-161,1 3 0,-3 7 181,1 1 0,1 8 0,6-4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3.543"/>
    </inkml:context>
    <inkml:brush xml:id="br0">
      <inkml:brushProperty name="width" value="0.08571" units="cm"/>
      <inkml:brushProperty name="height" value="0.08571" units="cm"/>
    </inkml:brush>
  </inkml:definitions>
  <inkml:trace contextRef="#ctx0" brushRef="#br0">437 88 6082,'-2'-10'144,"-2"2"0,-4 2-104,-1 0 0,3-5 15,-6 5 1,1-6 0,-5 5-20,4-3 0,-3 6 0,3-2 1,-3 4-16,-3 2 1,-5 0-1,-2 0 1,-1 0 8,1 0 0,-4 0 1,4 0 44,-2 0 1,5 6-22,-1 0-31,4 7-1,9-3 1,-4 2-151,9-1 153,-1 1 2,6 6-1,-8-1-118,6 0 115,-6-7-30,8 6 1,0-7-1,2 7 1,2-3 16,2-1-14,8-8 0,-5 6 1,9-6-1,-1 1-1,1-1 1,-1-2 0,1-2 0,-1 0-18,0 0 0,7-6 0,-1-1 1,-2-1-14,-1 0 0,-5 0 0,-1 4 0,-2-3 45,1-3 0,-5 4 1,0-5 36,-1-3 1,-5 4 57,4-1-106,-4 7 1,-2-2-38,0 12 47,0-4-3,0 13 1,0-11-16,0 8 0,0-1 1,2 5 21,4-4 1,-2 1-1,7-5-16,3 2 0,-4-7 1,1 3 1,1-4 110,5-2 1,-5 0-77,0 0 1,-1 0 27,7 0-44,-8 0-11,5-8 0,-11 1-3,8-5 24,-9-3-49,5 13 0,-2-14-144,0 4 0,0-3 0,-6-3-91,0 1 0,-2 5 257,-4 1 0,-4-1 0,-7-5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7.614"/>
    </inkml:context>
    <inkml:brush xml:id="br0">
      <inkml:brushProperty name="width" value="0.08571" units="cm"/>
      <inkml:brushProperty name="height" value="0.08571" units="cm"/>
    </inkml:brush>
  </inkml:definitions>
  <inkml:trace contextRef="#ctx0" brushRef="#br0">36 176 7569,'0'-10'-372,"0"2"85,0 8 1,-2 0 255,-4 0 1,4 2 0,-6 2 98,0 2 0,7 7 0,-5-1 48,4 4-150,2 1 67,0 0 1,0 1-64,0-1 60,8 1 1,-5-6 23,9-1-20,-8-7-1,11 12-8,-5-14-167,8 5 48,-1-7 85,1 0 1,-1 0 0,2 0-73,5 0 84,-5 0-11,14-7 9,-13-3-11,5-8 9,-8 1-73,8-1 67,-5 9-7,5-7 2,-7 6 43,-1-7-43,-7 7 0,5-5 152,-13 13 4,6-14-116,-8 14-41,0-5 1,-2 7-1,-2 2-5,-2 3 1,-5-1-1,5 8 1,0 1-53,-2 3 1,6-4-1,-4-1 1,5 3-142,1 1 1,5-3 0,3-2 210,2-2 0,9 5 0,8-3 0</inkml:trace>
  <inkml:trace contextRef="#ctx0" brushRef="#br0" timeOffset="391">1084 53 7569,'0'-9'-425,"-8"-7"400,-2 14 1,-2-11 0,1 7-196,-3 2 0,-1 2 0,-5 2 150,-3 0 0,4 0 0,-5 2 0,5 2 118,1 2 1,1 7-1,0-1 1,1 3-21,4 3 1,3-3 0,5-1 0,-2-2-5,2 1 0,4 3 1,6 1-21,6 1 0,3-7 0,3-1 0,-1 0-8,0-1 1,3-3 0,1 6 0,3-1 2,-3-1-8,6 6 17,-8-14-6,7 13 32,-9-13-31,1 14 4,-1-7-6,1 1 64,-9 6-58,-1-14 1,0 5 0,-6 1 12,3 4-22,-10-5 1,-5 1-10,-7-8 0,-1 6 0,1 0 0,-3-2-42,-3-2 1,3-2-1,-3 0 1,4 0-33,1 0 0,1 0 0,-1 0-230,1 0 315,7-8 0,2-2 0,8-7 0</inkml:trace>
  <inkml:trace contextRef="#ctx0" brushRef="#br0" timeOffset="604">1066 176 7439,'-17'-8'-261,"5"6"0,0-4 299,-1 4 1,-3 10 0,-1 2 5,-1-1 0,7 7 1,-1-5-1,-2 5 9,-1 1 1,-3 1-1,1 1 1,0 3 80,-1 1-90,1 0 0,-1-5 0,1 7-237,-9-6 1,5 9 0,-6-7 192,2 2 0,-6 8 0,4-4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4.117"/>
    </inkml:context>
    <inkml:brush xml:id="br0">
      <inkml:brushProperty name="width" value="0.08571" units="cm"/>
      <inkml:brushProperty name="height" value="0.08571" units="cm"/>
    </inkml:brush>
  </inkml:definitions>
  <inkml:trace contextRef="#ctx0" brushRef="#br0">332 262 7569,'0'-11'-111,"0"-1"0,-2 8-290,-4-2 377,4 4-22,-13-5 54,5 5 1,-1-6-1,-1 8 1,-2 0-1,-1 0 41,-3 0 0,1 0 0,-1 0 0,1 0 9,0 0 0,-7 2 1,1 4-1,2 3-32,1 1 0,3 8 1,-1-3-1,3 7-28,3-1 1,4-2 0,8 1 0,0 1-57,0 2 1,0 1-1,2-7 0,4-1 9,6-5 0,3 5 0,5-5 0,3 3-22,6-2 5,4 3-253,2-13 113,0 6 206,0-8 0,0 0 0,0 0 0</inkml:trace>
  <inkml:trace contextRef="#ctx0" brushRef="#br0" timeOffset="367">716 332 7569,'-17'0'-706,"-1"0"668,1 0 0,0 0 0,-1 0 1,1 0-1,-1 0 0,1 2 59,-1 4 1,7 2 0,1 5 0,2-1-35,4 2 1,2 1 0,2 3-11,0-1 0,2 1 1,4-3 21,6-3 0,5-3 0,4-5 0,3 2-16,-3-2 1,6-2-1,0-2-75,1 0 99,5 0-2,-14-8 1,6-2-20,0 1 18,-13-7-12,11 7 8,-13-9 210,0 1-208,-2 7-6,-8-6 98,0 7-84,0-9-9,0 1 0,0-1 0,-2 3 1,-4 1-28,-6 3 0,-3 7 0,-5-2 0,-1 4 25,-2 2 1,-3 0-1,5 0 1,-2 0-142,1 0-37,-5 0-1,8 8 125,-6-6-100,7 13 1,8-11 154,5 8 0,3-1 0,2 7 0</inkml:trace>
  <inkml:trace contextRef="#ctx0" brushRef="#br0" timeOffset="809">1048 332 7569,'10'0'-382,"-2"0"1,-6 0 350,3 0 1,-1 8-1,6 4-1,-2 3 0,0 3 1,-5-1 11,3 1 47,0-9-131,-6 7 112,0-6-8,8-1 0,-6 1-37,4-4 37,-4-4-29,-2 5 27,0-7-12,0 0 12,0-7 2,0-3-2,0-7-3,0 7 0,5-6 0,1 5 0,0-5-313,2-1 305,1-1-15,9 1 75,-1 7-79,1-5 12,-1 5-19,1 0 163,-1-5-10,8 13-133,-5-6 161,5 0 0,0 6-135,-5-6-8,5 8 48,0 0-38,-5 0 6,5 8 0,-8-4 0,1 6 0,-1-1 67,1 1-190,-1 2 127,-7-2 0,0 5-80,-5-3 1,-3 3-99,4 3 1,-12-1-128,-5 1 286,-5-1 0,-1-7 0,-1-2 0</inkml:trace>
  <inkml:trace contextRef="#ctx0" brushRef="#br0" timeOffset="1058">1852 35 7569,'0'-9'-811,"7"1"676,-5 0-77,6 6 369,-8-6-92,0 16 0,0 2 1,0 7-18,0 1-31,-8-1 1,6 7-1,-4 1 1,5 0-27,1 0 1,-6 4-1,0-5 1,2-1-60,2 2 1,2-5-1,0 3 1,0-4-41,0-1 0,0-1 0,0 1 0,0-1-109,0 1 217,0-9 0,0 7 0,0-6 0</inkml:trace>
  <inkml:trace contextRef="#ctx0" brushRef="#br0" timeOffset="1427">1712 280 7569,'-10'0'-392,"4"-6"1,12 0-1,6 2 370,3 2 0,3 2 1,1 0-1,3 0 25,1 0 0,2 0 0,-2 0 0,4 0 13,1 0-21,5 0 1,-14 0 0,14-7 20,-6 5-19,0-6 0,6 8-58,-13 0 61,5 0 0,-8 0-7,1-8-22,-1 6 22,1-6 2,-8 8 126,5 0-125,-13 0-1,6 0 0,-8 0 91,0 0 0,-6 8 0,-2 4-33,-2 3 1,-1-3 0,-5 0 0,3 1-17,1 3 0,8-5 0,-2 1 0,4 2-41,2 1 0,0-3 0,0-1-49,0 3 1,8 0 0,4-3-1,3-5-207,3-4 0,1 4 260,5 0 0,3 0 0,8-6 0</inkml:trace>
  <inkml:trace contextRef="#ctx0" brushRef="#br0" timeOffset="1559">2410 70 7569,'-15'-17'-193,"3"-1"1,3 7-828,3-1 670,4 8 350,-6-4 0,8 8 0,0 0 0</inkml:trace>
  <inkml:trace contextRef="#ctx0" brushRef="#br0" timeOffset="2283">2585 332 6892,'0'-11'-152,"0"-1"0,0 6 1,2-4 165,4 3 1,-2-5-1,5 4 1,1 1-5,0-1 1,-4-6-1,5 4 1,3 1 24,1 3 1,-3-2 0,0 2 0,1 2-20,3 3 1,1 1 0,1 0 0,-1 0-14,1 0 0,-1 1 1,1 3-1,-1 4 1,0 2 0,1 1 0,-3 7 0,-1-1-37,-2 1 0,-8-1 1,3 1-1,-1-1 9,0 1 0,0-1 0,-6 1 0,0-1 11,0 1 0,0-1 1,-2 1-21,-4-1 0,2-5 0,-7-1 0,-3 1 20,-2-2 0,5-3 0,-1-7 29,-1 0 1,3-2 1,-2-3-21,8 3-5,-3-14 1,7 6 9,0-7 7,0 0-21,7-1 9,-5 1 3,14-9 0,-7 15-5,17-20 2,-7 19 0,6-13 4,1 7-4,-7 1-2,6-1 46,0 1 1,-5 5 46,3 1-47,-3 7 0,3-6-6,0 4 1,0 4-1,-5-4 0,-1 5-25,1 1 0,-1 0 1,1 0-7,-1 0 1,1 7-19,-1 5 0,-7 3 1,-4 3-76,-4-1 0,-2 1 1,0-1-1,0 1 1,0-1-1,0 1 59,0-1-150,0 1-15,0-9 161,0-1 34,0 0 0,0-6 0,0 6 0</inkml:trace>
  <inkml:trace contextRef="#ctx0" brushRef="#br0" timeOffset="2688">3546 227 7569,'9'-17'-986,"-1"7"814,-8-5 327,0 13-68,0-6 0,0 10-39,0 4 0,0 4 0,0 7 0,0 0-11,0 1 1,0-1-1,2 1-20,4-1 1,-2 1-92,7-1-31,1 1 123,5-9-71,-7 7 1,6-14-1,-5 4 63,5-4-63,1-2 1,1 0 0,-1 0 1,1 0 31,-1-8 7,8 6-49,-5-14-81,5 7 115,-8-1-8,1-5-1,-1 5 99,1-8-98,-1 9 10,-7-7-3,6 6 6,-15 1 0,7-1-20,-8 4 670,0 4-571,8-6 1,-6 10-1,4 4-4,-4 6 1,-8 3-99,0 3 1,2-1-138,10 1 0,4-3 0,7-1 1,1-4-229,-1-3 411,1-1 0,7-6 0,2 0 0</inkml:trace>
  <inkml:trace contextRef="#ctx0" brushRef="#br0" timeOffset="3059">4454 158 7569,'-12'-12'-170,"0"0"1,1 8 50,-7-1 1,1 3 0,-1 2 67,1 0 1,-1 7-1,3 5 58,3 4 1,-1 7 0,5 0 0,0-1 22,0-3 1,3-2 0,7 1-54,3-1 0,-1 1 0,8-3 0,0-1 4,-3-2 1,15-7 0,-3 5 0,4-2 1,0-2 0,-7-6 0,-1 0-58,1 0 70,7-8-10,-6 6 18,7-14 1,-15 9-7,1-5 0,-2-3-2,1 3 1,3-4 13,-8-1 1,-1-1 3,-5 1 0,0-1 0,0 1 0,-2 1 0,-3 3 0,-7 3-18,-3 2 1,-3-3 0,1 5 0,-3 2-1,-1 2 1,-1 4-32,7 4 0,-3-4 0,7 6 0,-3-1-436,3 5 472,3 4 0,8 1 0,0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1.488"/>
    </inkml:context>
    <inkml:brush xml:id="br0">
      <inkml:brushProperty name="width" value="0.08571" units="cm"/>
      <inkml:brushProperty name="height" value="0.08571" units="cm"/>
    </inkml:brush>
  </inkml:definitions>
  <inkml:trace contextRef="#ctx0" brushRef="#br0">1 70 6767,'17'0'72,"-5"0"1,-1 0 0,3 2 11,1 4 1,3-2-1,-1 6 1,1-1-51,-1 1 0,1 0 0,-1 3 0,1-1 1,-1 2 1,1 1 0,-1 1 0,1-3-188,-1-1 1,-5-2 0,-1 3 0,3-3-264,1-2 0,3 3 109,-1-5 306,1 0 0,-1 2 0,1 1 0</inkml:trace>
  <inkml:trace contextRef="#ctx0" brushRef="#br0" timeOffset="295">385 18 7569,'-10'-8'-342,"2"6"376,1-6 0,-3 8 1,-6 2-36,5 4 0,-5-2 1,5 8-1,-3 1 14,2 3 1,-7 7-1,3 0 1,1-1 26,-1-3 0,-9 4 0,8 3 0,-3-1-49,1 0 0,1-2 1,1-3-1,-1 1 22,1 2 0,5 1 0,1-7-20,-3 1 0,6-1 0,3 1-533,3-1 1,4-7 539,3-4 0,5-5 0,7-1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9.562"/>
    </inkml:context>
    <inkml:brush xml:id="br0">
      <inkml:brushProperty name="width" value="0.08571" units="cm"/>
      <inkml:brushProperty name="height" value="0.08571" units="cm"/>
    </inkml:brush>
  </inkml:definitions>
  <inkml:trace contextRef="#ctx0" brushRef="#br0">1 105 7569,'10'0'-94,"5"0"1,-13 2 13,4 4 0,2 4 0,-3 7 0,1 3 70,2 3 0,-6-2 0,4 6 0,-4 0 11,-2 1 0,0 1 1,0 6-1,0-2-190,0-4 0,0 4 0,0-6 6,0 0 10,0-2 7,0 1 103,0-7 1,0 6 62,0-7 0,-8-1 0,6-7 0,-6 5 0,8-5 0</inkml:trace>
  <inkml:trace contextRef="#ctx0" brushRef="#br0" timeOffset="297">53 193 7569,'18'-18'0,"-1"1"-485,-7-1 281,13 1 153,-11-1 0,13 1 179,-8 7-51,1 2 0,-1 2-273,1 1 119,-1-1 0,7 6 65,-1 0 60,0 0-61,-5 0 1,-3 2-19,-3 4 71,3-4-42,-13 13 0,6-5-5,-8 7 1,6-5 0,0-1 0,-4 3 0,-6 2 18,-6 1-13,0-7 12,-5 5-31,5-13 1,-13 14 0,0-7 0,1 3-127,3 0 143,1-8-2,1 11-85,-1-13-8,1 14-21,-1-14-218,9 13 337,1-13 0,16 6 0,1-8 0</inkml:trace>
  <inkml:trace contextRef="#ctx0" brushRef="#br0" timeOffset="672">699 105 7569,'-7'10'-175,"-5"-4"160,-4-4 0,-1-2 0,0 0 0,-1 2 1,1 1-1,-1 5 48,1 2 1,5 0 0,2 3 0,1-1-195,-1 1 1,6 3 0,-2 1-21,4 1 182,2-8 1,2 5-1,4-5 1,4 1-27,-1 1 1,7-6 0,-4 4 0,3-3 18,3-3-23,-1-2 26,1-2 1,-1 0-6,0 0-18,9 0 24,-7 0-1,6-8-57,-7-1 54,-1-1 0,1-5 17,-1 5 0,-5-8 12,-1 1-28,-7-1 166,4 9 0,0-7-152,-6 7 8,6-9 0,-10 6-7,-4 1 0,-4 5 0,-7-4 0,-1 2-49,1 5 0,-1 1 0,1 2 0,-1 0-26,1 0 1,-1 0-1,1 0-249,-1 0 314,9 7 0,9 3 0,9 8 0</inkml:trace>
  <inkml:trace contextRef="#ctx0" brushRef="#br0" timeOffset="1039">1171 70 7569,'10'-7'0,"5"5"0,-13-14-310,6 14 276,-8-6 1,-2 3-73,-4-1 0,2-6 1,-7 6 97,-3 2 1,-2 2 0,-1 2 86,0 0-21,7 8-42,-6-6 1,9 8 0,-5-4-31,6 5 1,6 5 0,4 1-1,2 1 0,7-7 0,-1 1 0,4 0-19,1-3 1,0 5 0,1-6-50,-1 1 69,1 3 9,-1-2 0,1 5-8,-1-3-10,1-4 11,-1 7-9,-7-5 1,0 2 64,-5-1-38,-3 1 1,6-1-1,-10-1 1,-4 0-1,-5-2 1,-5-1-34,-1-3 1,-1-2 0,-1 0 0,-3 2 5,-1 2 1,-6 0-1,6-6-240,1 0 17,3 0 176,2 0 0,7-2 67,4-4 0,4-4 0,2-7 0</inkml:trace>
  <inkml:trace contextRef="#ctx0" brushRef="#br0" timeOffset="1380">1485 210 7569,'18'0'0,"-1"0"0,1 0-157,-1 0 1,-5 0-235,-1 0 0,-5 0 233,6 0 158,0 0-13,5 0 1,-5 0-16,-1 0 27,-7 0 0,12-6 5,-5 0-6,-3-7 0,2 9 134,-4-8-124,-4 1 155,5-7-153,-7 8 0,0 1 0,-2 5 0,-3-2 14,-7 2 0,-4 2 0,-1 2 1,-1 0 30,1 0 0,0 0 0,-1 0 0,1 2 37,-1 4 1,6 4 0,1 7-6,-3 1 1,1 5-1,1 0 1,6-1-34,4-3 0,2-2 1,0 1-1,0-1 4,0 1 1,2-7 0,2 1 0,4 2-85,2 1 0,1-3 0,9-2-336,3-3 237,-4 7 1,8-12 124,-3 4 0,3 3 0,8 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9.029"/>
    </inkml:context>
    <inkml:brush xml:id="br0">
      <inkml:brushProperty name="width" value="0.08571" units="cm"/>
      <inkml:brushProperty name="height" value="0.08571" units="cm"/>
    </inkml:brush>
  </inkml:definitions>
  <inkml:trace contextRef="#ctx0" brushRef="#br0">1 0 6968,'0'18'14,"0"-1"1,0 1 0,0-1 0,0 1 1,0-1 0,0 0 0,2 1 1,1-1-5,3 1 0,2 5 0,-4 0 0,2 1-17,-2 1 0,-3-4 0,-1 6 57,0-1-47,0 5-24,0-12 1,0 12-250,0-8 49,0 1 216,0-7-150,0 1-1,0-1 109,0 1-23,0-9 24,0 7 1,0-12-210,0 7 253,0-7 0,8-12 0,2-11 0</inkml:trace>
  <inkml:trace contextRef="#ctx0" brushRef="#br0" timeOffset="271">35 105 7569,'8'-17'0,"-4"1"-495,8 4 348,-1-3 116,7 5-157,-1 0 120,1-5 12,-1 13 55,1-6 1,-1 8 0,1 0 55,-1 0-11,1 0-17,-1 0-34,1 0 0,-1 0 0,-1 2 16,-5 4-25,5 4 0,-12 1 1,5 1-1,-1 2 0,-2 1 0,-6 3 46,0-1 1,0 0 0,-2 1-1,-4-3-16,-6-3-8,-3 4 1,-3-7 9,1 9-6,-8-9 4,5 7 0,-7-6-120,4 7 118,11-7-250,-11 5 238,13-13 0,-7 14 0,-1-6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8.196"/>
    </inkml:context>
    <inkml:brush xml:id="br0">
      <inkml:brushProperty name="width" value="0.08571" units="cm"/>
      <inkml:brushProperty name="height" value="0.08571" units="cm"/>
    </inkml:brush>
  </inkml:definitions>
  <inkml:trace contextRef="#ctx0" brushRef="#br0">332 18 7569,'-1'10'-1282,"-5"-4"1379,4-4 0,-4-2 152,12 0-22,-4 0-108,5 0-105,-7 0 1,-1-2 2,-5-4 1,-4 4 0,-5-6-1,1 3 51,2-1 0,1 0 0,-9 6 0,-1 0-9,-2 0 0,-3 0 0,5 0 0,-2 2-24,1 4 1,3 1 0,2 7-1,-1-4-81,1-2 1,5 5-1,2-1-33,2 3 0,3-3 1,5 0 60,0 1 0,2 1 0,1-1 0,5-1 7,2 2 1,-4-5 0,5 1-1,3-2-5,2-4 0,1 3 0,0 1 6,1 2 0,1-6 0,3 2 0,1-5 4,-2-1 1,-1 0-1,-3 2 1,1 2 12,-1 2 1,1 0-1,-1-4 1,0 2-11,1 2 0,-6 5 1,-1-3-8,3 2 1,-4 1 0,-1 7-16,-1-1 1,-2 1 0,-6-1 18,0 1 0,-8-1 1,-4 1 19,-3-1 0,-3 0 0,1-1 6,-1-4 0,1 1 0,0-5 0,-1 0 8,1 0 0,-1-3 0,1-3 0,-1 2-20,1 2 0,-7 0 1,1-6-1,2 0 11,1 0 1,9 0 0,-1 0-186,-1 0 0,3 0 0,0-2 0,2-4 63,5-6 1,1-3 0,2-3 102,0 1 0,7-1 0,3 1 0</inkml:trace>
  <inkml:trace contextRef="#ctx0" brushRef="#br0" timeOffset="479">612 211 7072,'-16'7'102,"5"5"0,3 3 1,8 3-129,0-1 1,0 1-1,0-1 1,2 1 7,4-1 0,-2-5 0,5 0 0,-1 1 1,6-3-1,-3 0 1,5-1 8,1 1 1,1-6-140,-1 2 131,1-4 0,-1-4 1,3-4-1,1-4-29,2 0 0,0-5 0,-5 3 1,-1-3-3,1-3 1,-3 1 0,-1-1-23,-2 1 227,-1-1-83,-1 9 1,-2-1-103,-8 4 168,0 4-147,0-6 1,0 8 0,0 2 0,-2 2 1,-2 4-109,-2 2 1,0 1 0,6 7-3,0-1 1,0 1 0,0-1 0,2 1 26,4-1 0,-2-5 89,8-1 0,-1-7 0,7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4.402"/>
    </inkml:context>
    <inkml:brush xml:id="br0">
      <inkml:brushProperty name="width" value="0.08571" units="cm"/>
      <inkml:brushProperty name="height" value="0.08571" units="cm"/>
      <inkml:brushProperty name="color" value="#E71224"/>
    </inkml:brush>
  </inkml:definitions>
  <inkml:trace contextRef="#ctx0" brushRef="#br0">0 18 7607,'0'-9'-1557,"0"1"1557,0 8 0,0 0 0,0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9.417"/>
    </inkml:context>
    <inkml:brush xml:id="br0">
      <inkml:brushProperty name="width" value="0.08571" units="cm"/>
      <inkml:brushProperty name="height" value="0.08571" units="cm"/>
    </inkml:brush>
  </inkml:definitions>
  <inkml:trace contextRef="#ctx0" brushRef="#br0">1 88 6613,'10'0'62,"-3"0"0,-5-6 0,2-2-58,2-1 0,8 5 0,-3-4 0,5 2-19,1 0 1,7 1 0,1 5 0,0 0 5,0 0 0,4 0 1,-3 0-1,-1 0 15,0 0 1,-2 0 0,-5 2-1,-1 1-1,1 3 1,-1 8 0,1-3-41,-1 5 0,-1 1 0,-5 1 14,-5-1 0,2 1 0,-2-1 14,-2 1 0,-10-1 89,-6 1-86,-3-1 0,-3-7 83,1-4 0,-1-2-59,1 1 1,-1-3-1,1 4 1,1-6 74,5-6 1,3 2-1,8-7-123,0-3 0,8-1 0,3-3 0,5 1-69,1-1 1,1 1-1,-1-1-94,1 1 1,-1-1 156,1 1 0,-1 1-24,0 5 0,1-3-112,-1 8 1,-5-5 169,0 5 0,-1 0 0,7-2 0,-1-1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9.731"/>
    </inkml:context>
    <inkml:brush xml:id="br0">
      <inkml:brushProperty name="width" value="0.08571" units="cm"/>
      <inkml:brushProperty name="height" value="0.08571" units="cm"/>
    </inkml:brush>
  </inkml:definitions>
  <inkml:trace contextRef="#ctx0" brushRef="#br0">1 18 7624,'9'-2'-237,"-3"-4"1,4 4 0,0-6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0.167"/>
    </inkml:context>
    <inkml:brush xml:id="br0">
      <inkml:brushProperty name="width" value="0.08571" units="cm"/>
      <inkml:brushProperty name="height" value="0.08571" units="cm"/>
    </inkml:brush>
  </inkml:definitions>
  <inkml:trace contextRef="#ctx0" brushRef="#br0">1 71 6306,'17'0'-40,"-7"2"1,-2 1 0,-2 5 167,-1 2 0,7 2 0,-4 5-76,1 1 0,1-1 1,4 0-1,-5 1 24,-1-1-48,6 1 0,-4-8-89,-1 5 1,7-7 89,-5 3 1,-1 3-87,2-8 83,-1 0 4,7-6 1,-7 6 34,1-1-45,0 1 25,5-6 1,-5-6 220,0 1-242,-1-9 40,-1 4 1,5-7 207,-3-1-233,-4 1 1,5-3 0,-5-1 0,0-2-3,0 1 0,-3 3 1,-3 0-376,4-5 0,-4 5 40,4-4 298,-4 11 0,-2-3 0,0 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5.004"/>
    </inkml:context>
    <inkml:brush xml:id="br0">
      <inkml:brushProperty name="width" value="0.08571" units="cm"/>
      <inkml:brushProperty name="height" value="0.08571" units="cm"/>
    </inkml:brush>
  </inkml:definitions>
  <inkml:trace contextRef="#ctx0" brushRef="#br0">52 0 7167,'-9'0'-733,"1"2"815,8 4 0,0-2 0,0 7 41,0 3-71,0 2 24,0-7 1,0 13-41,0-5 1,0 4 0,-2-1 0,-2 1-11,-2 2 1,1 7 0,5-5 22,0 2-60,0 2 0,-2 6 0,-2-2 1,-2-2 40,2-2-163,2 0 146,2-2 1,0 6-56,0-4 0,0-1 1,0-1 51,0-2-190,0-2 179,0-5-16,0-1-238,0 1 127,8-1 0,-6 1-238,4-1 366,3 1 0,1-9 0,7-1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3.478"/>
    </inkml:context>
    <inkml:brush xml:id="br0">
      <inkml:brushProperty name="width" value="0.08571" units="cm"/>
      <inkml:brushProperty name="height" value="0.08571" units="cm"/>
    </inkml:brush>
  </inkml:definitions>
  <inkml:trace contextRef="#ctx0" brushRef="#br0">0 1 6750,'10'2'-418,"-4"4"454,-4 5 0,3 5 0,1 1 1,-2 1 2,-2-1 1,4 7 0,0 1-1,-2 0 1,-2 0 0,3 4 0,1-3 0,-2-1-61,-2 0 0,-2-2 0,0-3-13,0 3 1,0 2 0,-2 4 33,-4-5 1,4-11-207,-3-1 185,3-8 0,2 2 0,2-12-28,3-6 1,5 2 0,7-1 0,1-3 15,-1-1 0,7-3 0,-1 1 0,0-1 9,3 1 1,-7 5 0,6 2 0,-2 3 21,1 3 1,-7 2 0,-5 2 0,1 0 43,3 0 1,-4 0 0,-3 2 0,1 4-14,0 5 1,-5-1 0,5 2 0,-2 1 10,-4 3 1,0 1 0,0 1-17,1-1 0,-1 1 0,-8-1 0,-3 1 32,-3-1 0,-2-1 0,-5-3 0,-1-1-29,1 1 1,-1-3 0,-1 0 0,-2-3-4,-3-3 0,1-2 1,6-2-1,-1 0-62,1 0 1,-1 0-1,1 0-89,-1 0 0,9-2-15,3-3 0,4-5 0,4-8 142,4 1 0,3-8 0,9-2 0</inkml:trace>
  <inkml:trace contextRef="#ctx0" brushRef="#br0" timeOffset="436">681 315 7569,'10'0'-148,"-2"0"0,-8 2 0,-2 2 0,-2 4 0,-2 2 160,2 3 1,2 3-1,0 1-13,-3 1 0,3-1 1,-4 1 30,4-1 1,4-1 0,2-3-1,3-3-112,3-2 1,2-3 0,3-3 0,-1 2 26,-3 2 1,3 0 0,7-6-1,3 0 19,-3 0 1,0-8-1,1-2 1,1-1 0,-2-1 0,-1 2 0,-3-3 0,1 1 16,-1-1 1,-7 3 0,-2 0 0,-3 1 215,1-1-2,0 6 1,-8-4-183,-4 8 1,2 2 0,-5 4-17,1 6 1,2 3 0,4 3-1,-2-1-11,-1 1 1,-1-1-1,6 0-146,0 1 0,6-6 0,1-3 160,3-1 0,2-2 0,5-6 0,1 0 0,-1-8 0,0-2 0</inkml:trace>
  <inkml:trace contextRef="#ctx0" brushRef="#br0" timeOffset="696">1397 18 6124,'0'20'221,"0"1"1,0 4-211,0 3 1,-2-5-1,-2 6 1,-3 2-36,-3 2 1,4 0 0,-3-2 23,1-2 2,-6 0 0,10-2 0,-5-1 1,1-3-47,4 0 1,-4 1 0,2-7 0,2 0-155,3 1 0,1-6 198,0-1 0,0 1 0,0-10 0,-8 4 0,6-30 0,-6 5 0</inkml:trace>
  <inkml:trace contextRef="#ctx0" brushRef="#br0" timeOffset="990">1118 403 7569,'-10'0'-665,"2"0"0,8-2 687,0-4 0,8 4 0,4-4 0,3 4-64,3 2 1,1 0-1,5 0 1,3 0 12,0 0 1,6 0 0,-4 0 0,4 0 49,2 0 0,0 0 1,0-2-1,-2-2 19,-4-1 1,-2-1 0,-6 6 43,3 0 0,-1 0-61,-6 0 1,-1 7 0,-4 5 0,-7 4 0,-3-5 1,-2 1-22,0 2 0,0-5 0,0 3-111,0 1 1,0-3-40,0 2 1,2-8 146,4 2 0,4-5 0,-1-1 0,7-7 0,-6-11 0,7-9 0</inkml:trace>
  <inkml:trace contextRef="#ctx0" brushRef="#br0" timeOffset="1106">1764 228 7569,'-8'-17'-126,"6"5"-206,-3 0 0,1 8-287,-2-1 508,4 3 0,-12 4 111,8 3 0,1 5 0,5 8 0</inkml:trace>
  <inkml:trace contextRef="#ctx0" brushRef="#br0" timeOffset="1788">1956 280 7569,'0'10'-292,"8"-2"1,-6-6 209,4 4 0,-12-4 0,-4 5 0,-1-1 141,-1 0 0,0 8 0,-5-3-164,-1 5 0,1 1 120,-1 1 0,9-1 1,3 1 25,4-1 1,4-7 0,2-2-18,2-1 0,7-5 0,-1 4 0,3-4-21,3-2 1,-1 0 0,1 0-45,-1 0 0,1-8 0,-1-1 0,-1-3 28,-5 0 82,-3 1-64,0-7-7,-6 1 1,5-1 0,-8 1-54,-5-1 0,-4 3 1,-7 3-1,-1 4-69,1 1 0,-1 5 1,1-4-93,-1 4 1,7 2 215,-1 0 0,10 0 0,2 0 0,8 6 0,9 0 0,1-3 0,-1-1 0,6 0 0,1 2 0,-3 2 0,-2-2 0,-1 0 0,-1 0 0,1 1 0,-1 3 39,1-2 1,-7-4 0,1 4 40,2-4 1,-5-2 19,3 0 1,-6 0-74,5 0 0,-5 2 0,4 3 9,-2 7 0,-2-2-3,-6 1 1,0 1-27,0 6 0,-2-9 0,-2-1 0,-4-2 4,-2 0 0,4 0 25,-5-6 1,1-2-70,-2-4 0,5-4-25,7-7 1,7-1-1,5 3 1,4 1 18,1 2 1,1 7 0,1-5 0,2 0-3,3 0 1,-1 7 88,-6-3 1,1 4 0,-1 4-1,1 2-72,-1 1 0,-7 9 0,-4-2 0,-4 3 6,-2 3 0,0-1 1,0 1-1,0-1-23,0 1 1,-2-1 40,-4 0 0,-4 9 0,-7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1.243"/>
    </inkml:context>
    <inkml:brush xml:id="br0">
      <inkml:brushProperty name="width" value="0.08571" units="cm"/>
      <inkml:brushProperty name="height" value="0.08571" units="cm"/>
    </inkml:brush>
  </inkml:definitions>
  <inkml:trace contextRef="#ctx0" brushRef="#br0">0 333 7569,'18'0'-546,"-9"7"348,-3 5 1,-4 4 0,-2 1 228,0 1 0,-2-1 1,-2 0-20,-1 1 1,-1-1-160,6 1 1,0-7-155,0 1 301,0-8 0,0-4 0,0-10 0</inkml:trace>
  <inkml:trace contextRef="#ctx0" brushRef="#br0" timeOffset="129">157 71 7569,'0'-18'-376,"0"9"1,-1 1 0,-3 10-1,-2 4 376,2 5 0,2-3 0,-6 7 0,-1-5 0</inkml:trace>
  <inkml:trace contextRef="#ctx0" brushRef="#br0" timeOffset="502">489 210 6045,'-7'-11'121,"-5"-1"1,-4 8 0,-1-2 0,-1 4-51,1 2 0,0 0 1,-1 0-1,1 0-9,-1 0 0,6 0 1,1 0-26,-3 0 0,1 2-62,1 4 0,4 4 0,8 7 0,0 1 2,0-1 0,8 1 0,4-1 0,3 1 6,3-1 0,5 1 1,0-1-1,1 1-9,1-1 1,-8 1-1,3-1 1,-7-1 20,1-5 1,-5 5-1,1-5 12,-2 5 1,-2 1 31,-6 1 1,-2-7-1,-4-1-25,-6-2 1,-5-2 0,-4-6 3,-3 0 0,1 0 1,6 0-234,-1 0 0,1 0-85,-1 0 1,8-8 299,5-4 0,10-3 0,5-3 0</inkml:trace>
  <inkml:trace contextRef="#ctx0" brushRef="#br0" timeOffset="775">804 36 7569,'0'-12'-805,"0"0"257,0 9 539,0-5 0,-2 8 0,-2 2 53,-2 4 1,0 3 0,6 11 0,0 1 34,0 2 1,0 3-1,0-5 1,0 4-71,0 2 0,0-3 0,0 3 1,0 0-13,0 0 0,0-4 0,0 5 0,0-3-40,0-4 1,0-1 0,0-3 0,0 0-83,0 1 0,0-1 0,0 1-33,0-1 1,0-5 157,0 0 0,-8-9 0,-1 5 0</inkml:trace>
  <inkml:trace contextRef="#ctx0" brushRef="#br0" timeOffset="1321">577 298 7569,'-10'0'-745,"4"-6"0,12 0 771,6 2 1,3 2 0,3 2 0,-1 0 11,0 0 0,1 0 0,-1 0 0,1 0-13,-1 0 0,7 0 1,-1 0-1,-2 0 1,-1 0 0,-1 0 0,2 0 0,5 0-54,1 0 1,-6-6 0,4 1 0,-1 1-26,-1 2 0,2 2 0,-3 0 1,1-2 55,-2-4 0,-7 4 1,-3-4-1,3 4 14,1 2 0,-3 0 0,0 0 66,1 0 0,-3 0 1,0 2-18,-2 4 0,3-2-48,-5 8 0,2-3 0,-4 5 4,1-2 0,7-1 0,-6 7-49,-2-1 1,4 1 0,-3-1 8,-1 1 1,4-1 33,-2 0 1,0-5-1,-8-2 20,-4-2 0,-4-3 0,-7-5-18,-1 0 0,7 0 0,-1-2 1,0-3-1,3-7 1,-7 2 0,6-1 0,-1-3-9,-1-1 1,8-3-1,-2 1 1,4-1-37,2 1 1,0-1-1,2 1-12,4-1 1,4 1 0,9 1 0,3 5-46,1 5 1,0-2 0,-3 2-1,1 2 25,2 2 1,6 2-1,-3 0 1,-1 0 57,0 0 0,0 6 0,-1 0 0,-5 8 0,6-5 0</inkml:trace>
  <inkml:trace contextRef="#ctx0" brushRef="#br0" timeOffset="1521">1590 280 6172,'0'18'464,"0"-1"-361,0 1 0,0-1 0,0 1-197,0-1 1,2-5 0,3-3-242,7-1 0,3 4 335,3-6 0,7-1 0,2-5 0</inkml:trace>
  <inkml:trace contextRef="#ctx0" brushRef="#br0" timeOffset="1672">1712 71 7569,'-6'-18'-494,"0"1"-47,0 7 0,4-4 541,-3 9 0,3 7 0,-14 7 0,6 9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0.744"/>
    </inkml:context>
    <inkml:brush xml:id="br0">
      <inkml:brushProperty name="width" value="0.08571" units="cm"/>
      <inkml:brushProperty name="height" value="0.08571" units="cm"/>
    </inkml:brush>
  </inkml:definitions>
  <inkml:trace contextRef="#ctx0" brushRef="#br0">332 525 7569,'0'-18'-626,"0"6"1,-2 1 632,-4-3 0,2 6 0,-7 3 1,-3 3 100,-1 2 1,-5 0 0,-1 0 0,-2 0-79,1 0 0,-3 6 0,0 1 0,0 1-21,-1 0 1,3 5-1,6-1 4,-1 4 1,9 1-1,1-1 1,2-3 2,0-1 1,0-1 0,6 7-29,0-1 1,6 1 0,2-3 0,2-1-4,3-2 0,3-7 0,1 5 0,1-2-13,-1-4 1,6 4 0,3-3 0,1-1-34,4-2 1,-4-2-1,0-2 1,0-4-121,0-5 0,-5-5 0,1-1 0,-4-1 181,-1 1 0,-1-8 0,1-5 0,-1-2 0,1-3 0</inkml:trace>
  <inkml:trace contextRef="#ctx0" brushRef="#br0" timeOffset="296">419 36 7569,'-11'-6'-435,"-1"0"0,2-2 0,-3 4 241,1-2 385,8 1-92,-3 5 0,7 2 0,0 3 33,0 7 1,0 4 0,0 1-64,0 1 1,0 5 0,0 2-1,2 0-42,3 0 0,-3 7 0,6-3 1,-2 2-60,0-2 1,1 4-1,-3-6 1,4 2 28,2 0 0,-6-2 1,3 2-1,-1-3-41,0-1 0,0-6 0,-6 7 0,2-5-16,4-4 0,-4 5 1,3-11-285,-3 5 0,-2 1 344,0 1 0,0-9 0,0-1 0,0-8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7.801"/>
    </inkml:context>
    <inkml:brush xml:id="br0">
      <inkml:brushProperty name="width" value="0.08571" units="cm"/>
      <inkml:brushProperty name="height" value="0.08571" units="cm"/>
    </inkml:brush>
  </inkml:definitions>
  <inkml:trace contextRef="#ctx0" brushRef="#br0">0 682 6297,'2'-10'15,"4"4"0,-4 2 1,6 0 16,-1-2 0,1-1 0,6 3-3,-3-2 1,1-6 0,6 7 21,-1 1 0,0 2 0,1 2 0,-1 0-31,1 0 1,-1 0 0,1 2-36,-1 3 0,7 5 0,-1 6 0,-4-3 7,-5-1 0,1 0 1,-3 5-1,2 1-22,-3-1 0,3 0 1,-6 1-1,-1-1-19,1 1 1,-2-7 0,-6 1 46,0 2 0,0 1 18,0 3 0,-8-9 0,-4-3-18,-3-4 1,-3-2 0,1 0 78,0 0 0,-1-2-63,1-4 1,1-3-1,4-9 1,5 1-31,7-1 10,0 1 0,7-1 4,5 1 1,4 5 0,1 1 2,1-3 0,7-1 98,-6 5-93,14-6 0,-13 7 1,11-1 0,-8 2 0,0 2 0,0 0-5,1 3 1,-1 1 0,-4 2 5,5 0 1,1 0 0,4 0-1,-6 0 1,-3 5 0,-5 3 0,-3 2 1,2 2 4,-9 5 1,3 1 0,-4-1 0,2 0-5,-2 1 1,-2-6 0,-2-1-160,0 3 0,0 1-447,0 3 596,0-1 0,0-7 0,0-2 0</inkml:trace>
  <inkml:trace contextRef="#ctx0" brushRef="#br0" timeOffset="879">1048 682 6660,'10'0'-403,"-2"0"683,-8 0-148,0 0 33,0-8 33,0 6 1,0-6-67,0 8-577,-8 0 223,6 0 289,-14 8-26,14 2 0,-5 7-82,-1 1 78,6-1 0,-6 0-82,8-7 0,0 6 61,0-5 0,0 5 16,0 1 1,6-5-2,0 0-7,7-9-101,-3 13 0,8-14 90,-1 4-209,0-4 193,1-2 0,-1 0-14,1 0-121,-1 0 126,9 0 1,-13-6-15,5 0 1,-5-8-2,5 3 1,-9-5 64,-3-1 1,2-1-72,-2 1 12,0-1 2,-6 9 1,0-7-6,0 5 142,-8-5 0,4 1 0,-8 1-78,-1 2 1,3 8 0,-2-1-1,-1 1-40,-3-2 0,-1 4 26,-1-4 0,-5 4-8,0 2 0,5 0 0,7 0 0,-3 2-31,-1 4 1,5-2-7,4 7 1,6 1-24,6 6 45,-4-9 1,13-1 3,-3-8-10,3 0-1,3 0 0,-1 0-7,1 0-24,-1 0-159,1 0 172,-1-8 10,1-1-13,-9-1 8,7-6-6,-14 7 5,13-9 120,-13 1-114,6-8 7,-8 5 43,0-5-42,0 7-3,-8 1 9,6 7-6,-13-5 11,-3 5-10,-1 0 14,-14-5 192,6 13-192,-8-6-4,0 8 6,0 0-2,0 0 4,0 0-3,-8 0 3,7 0-4,1 0 14,2 0-31,13 8 1,-5-4 28,8 7-1,-1-7-18,8 4 9,3 0 1,7-6-19,0 13 0,0-11 0,2 6 1,3 0-27,7-1 38,4-5-2,1 4 2,1-8 0,7 0-1,2 0-4,8 0-11,0 0 1,0 0 13,0 0-7,0 0 4,0 0-9,-1-8 8,9 6 2,-6-6-75,6 1 68,-16 5 0,6-14 85,-6 14-82,0-6-1,-2 1 0,1 5 86,-7-6-82,6 8 0,-7 0 21,-1 0-18,-7 0 0,5 0 10,-5 0-6,8 0-4,-9 0 0,7 8 1,-5 3-1,3 5 39,-2 1 1,-5 1 0,-7-1 24,0 1 1,0-1 0,0 1 0,0-1-36,0 1 0,-5-1 0,-1 1 0,2-1 47,2 1 0,-4-1 1,0 0-53,2 1 1,3-1 0,2 1-105,5-1 0,-2-1 1,8-3-1,1-3-262,3-2 1,1 4 0,1-7 0,1-1-225,5-2 561,-5-2 0,14 0 0,-6 0 0</inkml:trace>
  <inkml:trace contextRef="#ctx0" brushRef="#br0" timeOffset="1530">1904 682 7569,'11'0'-459,"1"0"0,-6 0 445,6 0 1,-9 7-1,5 5 22,0 4 1,-6 1 0,4 0-18,-4 1 0,-2-1 0,2-1 62,3-4 1,-3-3-15,4-3 0,-4-4-46,-2 6 0,6-10 1,0-4-1,0-4-30,1 1 1,1-7 0,6 6 0,-3-1 26,3-1 1,-4 0-1,1-3 1,3 1 7,1 3 0,-3 5 0,0-4 0,1 0 11,3 1 0,-5 3 0,1-4 0,2 2 31,1 5 1,-3 1 0,-1 2 16,3 0 0,2 0 1,1 0-27,0 0 0,-1 7 1,-2 5-2,-3 4 0,-7-5 1,2 1-1,-4 1-21,-2 3 0,0-4 1,0-1-55,0 3 1,0 1 11,0 3 60,-8-8 1,4-3-18,-7-7 0,7-2 0,-2-3-51,4-7 1,4-4 0,4-1 31,5-1 0,-1 1 0,2 1 0,1 3-36,3 1 1,1 3 0,1-5 0,-1 4 49,1 2 0,-3 1 0,-1 3 0,-3-2 52,3 2 0,2 2 0,1 2 0,0 0-42,1 0 1,-3 2 0,-1 4 0,-2 4 7,1-1 1,-3 5-1,0-6 1,-1 1-39,1 5 0,-6 2 0,2 1-77,-4 0 1,-2 1 0,0-1-113,0 1 0,0-1 1,0 1 76,0-1 0,0-5 127,0 0 0,7-9 0,3 5 0</inkml:trace>
  <inkml:trace contextRef="#ctx0" brushRef="#br0" timeOffset="2279">3144 734 7387,'0'-17'-508,"-2"-1"0,-4 3 531,-6 3 0,-3 2 0,-3 6 31,1-2 0,-1 1 0,1 5 0,0 0-11,-1 0 1,1 5 0,-1 3 0,3 2 19,3 4 0,-2-5 1,9 3-1,1 1-55,2 3 1,2 1 0,0 1-53,0-1 0,0 1 1,0-1-1,2-1-11,3-5 1,5-1 0,8-6 10,-1 2 1,1 0 0,-1-6 22,1 0 0,-1-6 1,0-2-1,-1-2 7,-4-3 0,3-3 21,-3-1 1,-3-1-1,1 1 61,-2-1 147,-2 9-184,-6 1 0,0 10-11,0 4 1,0-2 0,0 7 12,0 3 1,0 1-1,2 1 1,2-3-2,1-1 1,9 0 0,-2 5-21,3 1 1,3-9-1,-3-1 1,-1-2-26,-3 0 0,1 0 1,5-6-1,1 0 3,-1 0 1,1 0 20,-1 0-20,1-8 14,-1-2-21,-7-7-44,5-1 46,-13 1 12,14-1-105,-14 1 0,8-6 61,-5-1 0,-3-7 0,6 2 0,-2-4-21,0-2 0,0-2 0,-4-1-20,3-3 29,-3-8 135,6 12-117,-8-13 4,0 13-3,0-13 102,0 13 1,0-10-109,0 12 200,0-4-175,0 12 19,0 0 72,-8 2 188,6 7-229,-13 1 7,13 7-7,-6 2-9,8 8 57,0 0-58,-8 0 1,6 8 88,-3 4-91,3 11 1,2-1 0,0 5 0,0 0 42,0 0 0,0 4 0,0 8 0,0 2 75,0-3 0,0-1 0,0 0 0,0 2-2,0 2 0,0-1 0,0-5 0,0-2-19,0-3 1,5 2-1,1-2 1,-2 1-380,-2-2 0,4 2 1,2-8-1,-1-2-98,1-1 378,6 5-16,-5-6 0,9 7 0,-1-9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5.408"/>
    </inkml:context>
    <inkml:brush xml:id="br0">
      <inkml:brushProperty name="width" value="0.08571" units="cm"/>
      <inkml:brushProperty name="height" value="0.08571" units="cm"/>
    </inkml:brush>
  </inkml:definitions>
  <inkml:trace contextRef="#ctx0" brushRef="#br0">88 210 7569,'-18'0'-346,"7"0"0,-1 0 327,-1 0 1,3 2 0,0 4 0,2 5 72,4 5 0,3 1 1,1 1-68,0-1 0,0 1 0,1-1-23,5 1 1,-2-3-1,8-3 1,-1-4-38,-1-1 75,6-5 10,-7 6-20,9-8-18,-8 0 1,5 0 0,-3 0-45,3 0 70,3-8-4,-1 6 3,1-13-5,-1 5 3,1-7-10,-9-1 10,7 1 53,-7-1 1,1 1-60,-4-1 236,4 1-216,-8 7 0,5-5 1,-7 3-14,0-3 1,-2 5 0,-3 4-1,-7 4-16,-4 2 0,-1 0 0,0 0-94,-1 0 0,1 0 0,1 2 0,3 2 112,1 2 0,8 7 0,-12-11 0,7 6 0</inkml:trace>
  <inkml:trace contextRef="#ctx0" brushRef="#br0" timeOffset="615">577 158 7569,'-10'0'-328,"2"0"1,1 0 249,-5 0 0,2 7 106,-1 5 1,7 4 0,-2 1-42,4 1 1,2-7 0,0 1 29,0 1 1,2 1 0,2 0 0,4-5-20,1-1 0,-3 4 0,6-7-21,1-1 0,3-2 0,1-2 0,1 0 0,-1 0 0,1 0 1,-1 0-74,1 0 0,-1-7 104,1-5 1,-3-4-33,-3-1 243,-5 7-247,-7 2 37,0 8 14,0 0 1,0 8-1,0 4 17,0 3 1,2 1-1,2-3-16,2-1 1,8-6-5,-3 6-4,5-9-1,1 13 1,1-12 15,-1 8-14,1-9-2,-1 5 1,6-8 5,1 0 1,7 0-17,-12 0 1,8-6 16,-3 1-3,-5-9-10,6 4 1,-1-7 23,-1-1-17,0 1-21,-13-1 0,5-1 23,-3-4-63,-4 3 53,0-5 0,-8 8 6,0-1-48,0 1 38,0-1-3,0 1 0,-8 1 0,-4 3-3,-3 1-5,-3 8-247,1-4 113,-1 8-1,1 0-144,-1 0 112,9 0-11,-7 0 185,14 0 0,-6 2 0,8 4 0,8 4 0,2 7 0</inkml:trace>
  <inkml:trace contextRef="#ctx0" brushRef="#br0" timeOffset="1031">1695 105 7569,'9'-7'-569,"7"-3"323,-14 0 175,13-5-1,-13 13-15,6-14 194,-8 14-158,0-13 135,0 13 0,-2-12-32,-4 8 0,-4 0 0,-7 6 1,0 0-96,-1 0 0,1 0 0,-3 2 0,-1 2 74,-2 2 0,1 2 0,9-4 0,3 4 1,2 1 1,-3 3 2,5 5 1,0 1 0,6-1-44,0 1 1,8-3 0,3-1 0,5-4-16,1-3 1,1 5-1,1-4 33,4 1-48,-3 3 44,5-2-7,-7 5-15,7-13 18,-14 14 1,13-14-4,-15 13 2,1-13 0,6 14 1,-14-14-1,5 13-102,-7-13 91,0 14 7,0-14-29,0 5 1,-2-1 0,-3 2 0,-7 0-69,-4-1 1,-7-1 0,0-6-1,1 0 19,3 0 1,2 6 0,-1 0 0,1-2 80,-1-2 0,-7-10 0,-2-2 0</inkml:trace>
  <inkml:trace contextRef="#ctx0" brushRef="#br0" timeOffset="1287">1695 158 6261,'-18'0'-95,"6"0"0,1 2 213,-3 3 1,5-1 0,-3 8 0,0 2-61,3 1 0,-7-3 0,6-1 1,-1 3 16,-1 1 0,2 3 1,-3-1-22,1 1 0,0-1 1,-3 1-1,1-3-131,3-3 1,5 2 0,-4-7-281,2 3 274,3-6 0,3 9 83,-4-7 0,4 8 0,-6-4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3.614"/>
    </inkml:context>
    <inkml:brush xml:id="br0">
      <inkml:brushProperty name="width" value="0.08571" units="cm"/>
      <inkml:brushProperty name="height" value="0.08571" units="cm"/>
    </inkml:brush>
  </inkml:definitions>
  <inkml:trace contextRef="#ctx0" brushRef="#br0">559 243 7345,'18'-8'-473,"-1"1"0,-1-7 0,-3 2 423,-1-1 1,-8 3-1,1-1 170,-3-3 1,-2-2 85,0-1-168,0 0 18,-7-1 0,3 3 2,-8 3 1,0-2 0,-5 7-23,0-3 1,-1 6 0,1-2-1,-1 4 10,1 2 1,-1-6 0,1 1 62,-1 1 1,1 4-72,-1 5 0,3-1 0,1 8 0,5 2-23,1 1 1,0 8 0,4 3 0,-2 1-23,2 4 1,1 2 0,-1 2 0,-2 0 34,2 0 0,2 5 0,2 1-176,0-2 164,0-2-23,0-2 16,0 0-22,0 0-9,0 0 0,6-3 0,0 0-13,-2-3 0,3-6 0,-1 4 0,0 0 0,0-2-23,0 1-33,-1-3 76,-5-6 1,0 1 0,0-1-94,0 1 82,0-8 3,0 5-5,0-5-135,0 7 1,0-7 119,0 5-71,-7-13 1,3 6 0,-6-6 113,2 4 0,-5-4 0,3 6 0</inkml:trace>
  <inkml:trace contextRef="#ctx0" brushRef="#br0" timeOffset="275">0 715 6360,'18'-10'119,"-9"2"0,7 8-58,-4 0 0,3 0 31,3 0-42,-1 0-27,0 0 0,1 0 1,-1 0-1,3 0 1,1 0-47,2 0 1,7 0-1,-5 0 1,2 0-102,4 0 1,2-2 0,0-2 0,-2-1-264,-2 1 387,0 2 0,6-6 0,0-2 0</inkml:trace>
  <inkml:trace contextRef="#ctx0" brushRef="#br0" timeOffset="637">926 610 6690,'-18'0'0,"1"0"7,-1 0 1,7 0-1,-1 0 1,-1 2 116,-3 4-59,-1-4-44,-1 5 0,6-1 0,3 2 0,1 2 83,4 3-182,-6 3 122,8 1-60,-5-7 1,9 6 0,3-5-1,7 3 1,4-3-23,1-5 1,1-4-1,1-2 1,2 0-134,3 0 169,7 0-167,-12 0 157,14 0 0,-8-2-19,4-4-3,-3-3 14,-9-1-29,1-6 45,-1 7 64,-7-9-84,-3 1-9,-7-1 131,0 1-1,0 7-110,0-5 21,-7 13 1,3-12 0,-10 8 0,-3 2 6,-5 3 0,-3-5 1,4 0-1,-2 2-96,1 2 1,-3 2 0,2 0-173,1 0 234,3 8-10,9-6-24,-5 6 1,13-7 52,-4 5 0,12-4 0,3 6 0</inkml:trace>
  <inkml:trace contextRef="#ctx0" brushRef="#br0" timeOffset="1008">1293 191 7569,'7'-18'-454,"-5"1"-15,4-1 0,2 1 425,-2 0 1,1 5 117,-1 0 79,-4 1-52,6 1 0,-6 0 93,4 4-141,-4 4-10,5-5 1,-5 7 0,2 2 0,2 3 37,-2 7 0,-2 4 0,-2 3-44,0 4 1,0-1 0,0 7-1,0 2-62,0 2 0,0 8 58,0-1 1,0 3 0,0-4 0,0 2 29,0-3 0,0 1-181,0 2-21,0-12 142,0 12-177,0-14-22,0 8 200,0-8-36,0 6-187,0-14-21,0 7 176,0-9-126,0 1 0,2-1-13,4 0 203,-4-7 0,13 6 0,-5-7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5.170"/>
    </inkml:context>
    <inkml:brush xml:id="br0">
      <inkml:brushProperty name="width" value="0.08571" units="cm"/>
      <inkml:brushProperty name="height" value="0.08571" units="cm"/>
      <inkml:brushProperty name="color" value="#E71224"/>
    </inkml:brush>
  </inkml:definitions>
  <inkml:trace contextRef="#ctx0" brushRef="#br0">35 157 7569,'10'0'-224,"-2"0"245,-8 0 1,0 2 9,0 4 0,0-2 98,0 8 1,0-1-1,0 7-61,0-1 1,0 1 0,0-1-1,0 1-177,0-1 1,0 1 0,0-1-1,0 0 75,0 1 0,0-1 0,0 1 1,0-1-86,0 1 1,0-1-327,0 1 119,0-1-177,0 1 503,0-9 0,0-3 0,0-12 0,0-5 0,-2-5 0,-2-3 0,-2-3 0,2-1 0,0 0 0,1 5 0,-3 1 0,2-1 0,-4 1 0,2-2-79,2-5 61,2 13 44,2-20-32,0 27 71,0-20-6,0 15 0,0-9 0,2 1 0,4-1 75,6 1 0,1-1 1,3 1-66,1 0 1,-3 5-14,9 0-18,-3 1 0,-3-1 51,1 0-42,-1 8 14,1-11 0,-1 13-186,1-6 169,7 8 26,-14 0-212,20 0 171,-11 0 4,-1 0-144,5 0 131,-15 8 1,3-4-5,0 7 0,-9 1-29,13 6 6,-14-1 1,6-5-2,-8-1 0,0 1 0,0 5-22,0 1 32,0-8 1,0 5-50,0-5 46,-8 0 0,6 5 5,-14-5-6,7-1-2,-1 7 11,-6-14 0,7 12 0,-9-9-1,1-1-5,-1 6 1,1-8-1,-1 4 2,1-4 4,0 5-5,-1-5 0,1 6 0,5-8-146,0 0 0,1 0-507,-7 0 651,9 0 0,-7 0 0,6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1.960"/>
    </inkml:context>
    <inkml:brush xml:id="br0">
      <inkml:brushProperty name="width" value="0.08571" units="cm"/>
      <inkml:brushProperty name="height" value="0.08571" units="cm"/>
    </inkml:brush>
  </inkml:definitions>
  <inkml:trace contextRef="#ctx0" brushRef="#br0">0 298 7503,'10'0'-952,"-2"1"966,-8 5 1,0 4 28,0 7 0,0 1 0,2-3-132,4-3 0,-4 4-509,3-5 598,5-3 0,0 0 0,7-8 0</inkml:trace>
  <inkml:trace contextRef="#ctx0" brushRef="#br0" timeOffset="145">140 123 7456,'0'-18'-247,"2"3"-254,4 3 246,-4 4 132,6 8 101,-8 0 1,0 2-1,2 4-233,3 6 255,-3-4 0,6 7 0,-8-5 0</inkml:trace>
  <inkml:trace contextRef="#ctx0" brushRef="#br0" timeOffset="470">594 263 7569,'0'-10'-1182,"-8"0"1244,-3 4 1,-5 4 0,-1-3 61,-1 3 1,7 2 0,-1 0-54,-2 0 0,-1 0 0,-1 2 0,3 3-24,1 7 0,6 2 0,-3-1 0,1-1-41,4 1 1,2 3-1,2 1 1,2 1-43,4-1 1,-2-1 0,9-3-1,5-1-50,3 2 0,2-7 1,-3 1-1,1-2-93,2 0 0,8 0 1,-3-6-1,1 0-40,0 0 1,-2-2 218,2-4 0,4-12 0,-6-9 0</inkml:trace>
  <inkml:trace contextRef="#ctx0" brushRef="#br0" timeOffset="1006">978 18 7569,'-9'-2'-75,"1"-2"-480,0-2 192,6 1 441,-6 5-6,8 0 0,0 2-13,0 3 1,0 5 0,0 8 0,0-1-59,0 0 1,0 1 0,0-1 0,0 3-14,0 3 1,0-3 0,0 3 0,2-2-58,4 2 0,-4-3 0,4 3 1,-4-3 36,-2-3 0,0 0 0,0 1 0,0-1 1,0 1 1,0-7 0,0 1-67,0 2 264,0-7-152,0 1 0,0-10-13,0-4 0,0 3 0,0-9-15,0-2 0,2 1 0,2-1 0,4 3 1,1-3 1,3 4 0,5-1 0,1-1 7,-1 2 0,7-5 0,-1 5 0,-2-2 37,-1 1 0,-3 7 0,2-2 0,3 2 18,1-2 1,0 4 0,-5-3 29,-1 3 0,-3 4 0,1 1-20,5 3 1,1 8-1,-3-4 1,-1 1-7,1 1 0,-1-2 0,-1 3 0,-3-1-18,-1 1 1,-6 3 0,3 1-1,-1 1-150,-4-1 0,-2 1 1,-2-1-58,0 1 1,-6-7 0,-2 1-350,-1 2 519,5-7 0,-12 9 0,6-6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1.159"/>
    </inkml:context>
    <inkml:brush xml:id="br0">
      <inkml:brushProperty name="width" value="0.08571" units="cm"/>
      <inkml:brushProperty name="height" value="0.08571" units="cm"/>
    </inkml:brush>
  </inkml:definitions>
  <inkml:trace contextRef="#ctx0" brushRef="#br0">70 418 6141,'-12'0'409,"1"0"-299,7 0 0,-10 2-64,8 4 1,0-2 0,5 5-1,-3 1 9,-2 0 0,0-4 0,6 5-51,0 3 0,0 1 1,0 3-37,0-1 1,2 1-7,4-1 1,-2-5 0,7-2 5,3-3 0,1-1 0,3-6 0,-1 0-21,1 0 0,-1-8 0,1-1 0,-1-3 19,1 0 1,-1 3-1,1-5 1,-1 4 97,1 3 0,-7-5-97,1 6 27,-8-7 161,3 11-77,-7-6 0,0 10-79,0 4 0,0-2 1,0 7-5,0 3 0,2-1 1,4 1 0,6-2 0,3-9 3,3 3 1,-1-4 4,1 6 0,-1-6 0,7 6 1,-1-8-1,0 0 4,2 0 1,-5-2 0,3-2 0,-4-4 45,-1-2 0,-1 1 1,-1-5-1,-3 2-23,-1-1 0,-8-3 0,2-1-16,-4-1 1,-10 1 0,-4 0-78,-3-1 1,-8 3 0,-1 3 0,1 4-72,-2 0 1,5 6-1,-3-3 1,4 3-86,1 2 1,1 0 217,-1 0 0,9-8 0,1-2 0</inkml:trace>
  <inkml:trace contextRef="#ctx0" brushRef="#br0" timeOffset="574">786 34 7569,'0'-18'-975,"2"9"915,4 3 0,-2 6 0,5 6 82,-1 5 1,-2-1 0,-4 2 0,2 1 33,1 3 1,7 1 0,-6 1 46,-2-1-86,-2 8 1,-2-5-1,2 5 1,2-2 4,1 1 1,1 1-1,-6-4 1,0 2-37,0-1 0,0-3 0,0 1 0,0 1 0,0 2 1,0 1 0,0-7-33,0 0 0,0 1-68,0-1 89,0 1 16,0-8 1,2-3-14,4-7 1,-4-7-1,6-3 1,-2-2-35,-1 1 1,7-1-1,-4-4 1,1 3 13,5 1 0,2 1 1,1-5 32,0 4 0,1-1 0,-1 7 49,1 2 1,-1-4-1,1 2 1,-1 3-9,1 1 0,-1 2 0,1 0-17,-1 0 1,1 2-1,-1 1 1,-1 5-20,-5 2 1,3-4 0,-8 5-1,-1 1-1,3-2 1,-6 5 0,4-3-15,-4 3 1,-2 3-1,0-1-109,0 1 0,0-1 1,0 1 127,0-1 0,-8 1 0,-2-1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3.357"/>
    </inkml:context>
    <inkml:brush xml:id="br0">
      <inkml:brushProperty name="width" value="0.08571" units="cm"/>
      <inkml:brushProperty name="height" value="0.08571" units="cm"/>
    </inkml:brush>
  </inkml:definitions>
  <inkml:trace contextRef="#ctx0" brushRef="#br0">1 629 7419,'8'18'-1110,"-4"-9"1125,7-3 0,-5 2 1,6-2 30,1-2 1,-3-2 0,2-2 0,1 0 23,3 0 1,1-6-1,1-2-40,-1-2 1,1-1-1,-1-7 1,-1 1-135,-5-1 1,5 1-1,-7-3 1,3-3 86,0-6 1,-3-4 0,3-2-1,-4 0 5,0 0 0,-6 6 0,3 0 0,-1-2 1,2-2 0,-4 0 0,4 2 0,-4 4-5,-2 2 201,-8 1-177,6 7 1,-12-1 0,7 1 0,-3 1 54,-4 5-54,7-5 11,-9 14 1,12-6 16,-7 8-19,-1 0-24,2 0 1,-5 0 11,3 0-5,4 8 0,-1 0 1,5 6-1,-2-3 1,2 5-1,2 3 9,2 4 1,-6 3-1,0-5 1,3 2 5,1-1 1,2 5 0,0 0 5,0 0-8,7 6-23,-5-13 18,14 5 0,-12-2 1,7 2-1,3 0 1,2 3-1,1-3 80,0 0-77,1-2 3,-1-5-3,1-1 26,7 1-23,-6-1-1,7 1 2,-9-9 2,8 7 1,-5-14-3,13 13-46,-14-13 46,6 6 1,1-8 3,-7 0-65,6 0 61,-7 0-7,-1 0 2,8 0-2,-5 0 4,-3-8-10,7 6 13,-13-13-9,14 5 2,-15 0-3,6-5-67,-7 5 71,9-7-50,-1-1 47,-7 1 0,-2-1-69,-8 1 62,0-1-9,0 9 13,0-7-14,0 14 6,0-13 6,0 13-8,-8-6 52,6 8-50,-13 0 1,11 0 10,-8 0 1,2 8 0,-1 3 17,5 5 0,4 1 0,2 1 2,0-1-17,0 1-4,0-1 0,2 1 0,4-3 71,5-3-63,5 3-5,1-5 6,-7 0-3,6-2 0,-7-1 4,9-5-1,-1 6-89,1-8 84,-1 0-1,1 0-43,-9 0 39,7 0-1,-14-8 1,13 6 4,-13-13 1,6 5-26,-8-7 17,0-1 1,0 1 0,0-1 1,0 1 0,-8-1 1,-3 3-205,-5 3 196,6-3-8,-5 5-121,5 0 115,-7-5-12,-1 13 13,8-6-180,-5 0-13,5 6 163,-7-5-237,-1 7 91,9 0 16,-7 0 178,6 0 0,-7 0 0,-1-8 0,1-2 0</inkml:trace>
  <inkml:trace contextRef="#ctx0" brushRef="#br0" timeOffset="147">560 280 6258,'0'-10'-113,"8"2"0,5 8 0,7 0 113,3 0 0,8-7 0,-4-3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0.574"/>
    </inkml:context>
    <inkml:brush xml:id="br0">
      <inkml:brushProperty name="width" value="0.08571" units="cm"/>
      <inkml:brushProperty name="height" value="0.08571" units="cm"/>
    </inkml:brush>
  </inkml:definitions>
  <inkml:trace contextRef="#ctx0" brushRef="#br0">53 350 6403,'-11'0'53,"-1"0"0,8 8 0,-4 1 0,3 3 0,-1 0-4,2 1 1,2-3 0,2 2-8,0 1-46,0 3 1,0 1 0,0 1 0,2-3 31,4-3 1,-2 3 0,7-3-54,3 4 0,-4-5 1,1-1-38,3-2 0,1-2 66,3-6 0,-1 0 0,1 0 0,-1-2-2,1-4 1,-7 2 0,1-8-14,1-1 1,1-3-1,0 1 1,-3 1-38,3 2 55,-6 1 0,5-7 0,-7 1 38,-2-1 1,-2 7 106,-2-1-74,0 8-28,0-4 1,0 10-44,0 4 1,0-2 0,0 8 0,0 1-78,0 3 85,0 1 0,0 1-31,0-1 1,6 1-1,1-3 1,3-3-5,4-6 20,1 3 0,3-7 36,-1 6-35,8-8-1,-5 0 0,7 0 29,-4 0 0,-1-2-22,7-4 23,-8 4-24,4-13 6,-7 5 0,-1-7 1,-1-1 14,-5 1-13,5-1-18,-14 1 0,6-1 1,-8 1 0,0-3-138,0-3 140,0 4 1,0-6 1,-2 7-190,-4 1 99,-4 7 0,-2-4 1,1 7-192,-3-3 211,-1 6 7,-3-4 1,7 8-212,-1 0 187,0 0 87,3 0 0,1 8 0,8 2 0,0 7 0</inkml:trace>
  <inkml:trace contextRef="#ctx0" brushRef="#br0" timeOffset="498">1119 385 7569,'9'0'0,"5"-2"-802,-8-4 640,0 4 103,-6-13 44,0 13 0,0-8 90,0 4 1,0 2 308,0-7-263,-8 7-47,-2-4-29,-7 0 1,-1 6 0,1-3-13,-1 3 34,-7 2-163,6 0 167,-7 7-26,1-5 17,6 14-211,-6-6 184,7-1 10,1 7-11,-1-7 7,8 9-30,3-1 25,-1 1-158,6-8 1,-6 5 102,8-3-151,8 3 174,-6 3-31,13-9 1,-5 5-1,8-8-34,-1-2 50,1-2-68,7-2 63,-6 0 0,6 0-15,-7 0 21,7 0-17,-5-8 4,5 6 3,-8-14 1,1 7-6,-1-9 5,-7 1-1,5 7 2,-5-5-1,0 5 0,-2-8 80,-8 1-10,7-1 1,-5 7 159,4-1-16,-4 1-146,-2 1 1,-2 2-35,-4 8 0,4 8 1,-5 2-1,1 1-61,0 1 1,0-1-1,6 7 1,0-1-88,0 1 0,0-6 0,2-1 0,2 3-285,2 1 212,7-5 207,-3 5 0,15-5 0,2 8 0</inkml:trace>
  <inkml:trace contextRef="#ctx0" brushRef="#br0" timeOffset="936">1485 350 7433,'10'0'-1138,"6"0"1157,-7 0 41,1 0 1,0 2 10,-4 4-48,-4 3 6,13 1-12,-13 6 13,6-7 39,-8 1-42,7 6 0,-5-14 7,6 13-49,-8-5 41,0-1 13,0 7-26,0-14 30,0 6-7,0-1 7,0-5-18,-8 6 42,6-8 36,-5 0-78,7 0 0,0-8 0,0-3-7,0-5 1,0 5-1,2-1-345,3-2 213,5-1-24,0-3-12,13 9 122,-11-7 10,13 6-34,-7-7 71,7 0-46,-6 7 0,8 0-42,-3 4 34,-5 4-12,6-5 1,-7 7 230,-1 0 0,-7 0-178,5 0-21,-5 7 32,0-5-1,-2 14 1,-7-6 0,3 7 77,2 0-85,0 1-99,-6-1 1,0 1 103,0-1-7,0 1 0,-8-1 0,6 1-14,-5-1 13,7-7-401,0 5 172,0-5 223,0 0 0,7 5 0,3-5 0</inkml:trace>
  <inkml:trace contextRef="#ctx0" brushRef="#br0" timeOffset="1428">2149 595 7569,'10'0'-454,"-2"0"337,-8 0 77,7 0-52,-5 0 1,8 0 170,-4 0 1,-2-2 0,7-4 141,3-6-132,1-3 21,-5 5-399,6-6 222,-7 7 0,3-9 0,0 1 20,1-1 65,-5 1 19,7-1-202,-13-7 176,14 6-24,-14-7-62,6 1 71,-8 6 6,0-6-11,0-1 9,0 7-14,0-14 12,0 14-17,0-7-50,0 1 61,0 6 1,0-6-4,0 7 3,0 1-6,-8-1 8,6 8 9,-6-5-12,8 13 0,0-14 0,0 14 61,0-5-60,-8 7 5,6 0 76,-5 0-74,7 0 0,-2 0 101,-4 0-65,4 7 1,-6 3-1,8 8 9,0-1 1,-6 3-1,1 1 1,1 2 23,2-2 1,2-1-1,0-1 1,0 3 82,0 1-59,0 0-42,0-5-6,0 7 24,0-6-112,0 7 94,8-1-3,-7-6-200,15 6 185,-14-7 1,12-1 21,-9 1-104,9-1 71,-12 1 1,13-7 18,-3 1-191,-4 0 170,7-3-28,-5 7-146,0-14-14,5 6 167,-5-1-27,0-5-165,5 6-29,-5-8 155,7 0 1,-5 0-257,0 0 244,-1 0-5,7-8 0,-3 4-264,-3-7 349,3-1 0,-5-5 0,8-9 0,-1-1 0</inkml:trace>
  <inkml:trace contextRef="#ctx0" brushRef="#br0" timeOffset="1637">2324 210 6585,'17'0'25,"-5"0"1,-1 0 0,3 0 3,2 0 1,7 0-1,0 0 12,-2 0-163,7 0 1,-1 0 166,0 8-18,6-6-12,-14 6 0,14-8-15,-4 0 0,4 0 0,2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8.721"/>
    </inkml:context>
    <inkml:brush xml:id="br0">
      <inkml:brushProperty name="width" value="0.08571" units="cm"/>
      <inkml:brushProperty name="height" value="0.08571" units="cm"/>
    </inkml:brush>
  </inkml:definitions>
  <inkml:trace contextRef="#ctx0" brushRef="#br0">0 193 7569,'12'0'-1394,"0"0"1049,-8 0 345,3 0 0,-7 0 0,0 0 0</inkml:trace>
  <inkml:trace contextRef="#ctx0" brushRef="#br0" timeOffset="543">35 175 6037,'10'-7'-99,"-2"3"144,-8-8 1,0 6 285,0-5-20,0 7-156,0-4-55,0 8 1,0 2-42,0 4 0,0-2 0,0 7 0,0 3-63,0 1 0,0 3 1,0-1-1,0 1-12,0-1 1,0 1 0,0-1 0,0 1 5,0-1 1,8 1-42,3-1 1,-1-5 0,2-3 0,1 1-13,3 0 0,1-6 0,1 2 26,-1-4 1,0-2 0,1-2 0,-1-2 7,1-2 0,-6-8 1,-1 5-1,1-3 22,-2 0 1,3 1 0,-5-7-21,2 1 0,-7 5 94,3 0 58,-4 1-101,-2 1 1,0-2 0,2 11 46,4 2 1,-4 5 0,4 0-35,-4 6 0,3 3 1,3 1-12,2-5 1,2 3-14,5-8 1,-5 2-5,-1-3 1,7-3-10,5 4 0,0-4-2,-5-2 1,5 0-22,0 0 0,1-2 32,-7-4 1,1-1-17,-1-5 1,1-4 11,-1 5 0,-5-5-3,-1-1 0,-7-6-16,2-1 0,2-1-38,-2 2 1,-1 3 0,-5-3 0,-2 4-111,-3 1 0,1 1 31,-8-1 1,0 3 86,-5 3 0,0 4 0,-1 8 0,1 0 44,-1 0 0,1-7 0,-1-3 0</inkml:trace>
  <inkml:trace contextRef="#ctx0" brushRef="#br0" timeOffset="1055">909 158 7569,'17'0'-657,"-5"0"1,-1 0 711,3 0 1,1 0-17,3 0 0,-7 0 0,1 0-44,2 0 1,1 0 0,1-2-12,-5-4 0,3 2 18,-8-7 79,7 7-65,-11-4-10,6 0 0,-8 4 11,0-7-5,0 7 0,-8-4-30,-3 8 0,-5 0 37,-1 0-23,-1 0 0,1 0 0,-1 0 0,1 0 100,-1 0-88,1 0 15,-1 0 0,1 6 8,0 0 0,5 5-11,0-5 0,6 8 2,-5-3 0,7 5 0,-2 1 0,2 1 2,-2-1 0,4 1-38,-3-1 0,3 1 34,2-1 0,0 1 4,0-1 0,2-1 36,3-5 0,-1 3 7,8-8 1,-6 5-22,5-5 1,-1 2 0,4-4-1,-3 2 27,3-2 0,1-2-24,3-2 0,-1 0 40,1 0 1,-1-2-33,1-4 1,-1 4-43,1-4 0,-7 2 0,1 0-161,2-2 46,-7 1-750,1 5 850,-8 0 0,0 0 0,0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6.694"/>
    </inkml:context>
    <inkml:brush xml:id="br0">
      <inkml:brushProperty name="width" value="0.08571" units="cm"/>
      <inkml:brushProperty name="height" value="0.08571" units="cm"/>
    </inkml:brush>
  </inkml:definitions>
  <inkml:trace contextRef="#ctx0" brushRef="#br0">1 105 7569,'11'0'-160,"-1"-2"0,0-2 0,-1-2-331,5 2 1,-4 1 784,1-3 87,-7 4-282,4-6 0,-8 10 0,0 4-20,0 5 1,0 5 0,0 1-19,0 1 0,0-1 0,0 3 0,0 1-118,0 2 0,0 1 1,0-7-1,0 1 52,0-1 1,0 1-1,0-1-532,0 1 1,6-1 536,0 0 0,7-7 0,-3-2 0</inkml:trace>
  <inkml:trace contextRef="#ctx0" brushRef="#br0" timeOffset="415">70 122 7115,'18'-5'-1092,"-1"-1"1308,1 2 1,-1 2 0,1 2-145,-1 0 1,7 6 0,-1 2 0,-2 1-54,-1 5 1,-1 1 0,2 3 0,3-1-19,-3 1 1,4-1 0,0 1 0,1-1-24,-1 1 0,0-3 0,-4-1 0,3-3-2,-3 3 1,4-6-1,-1-2 1,-1-3 10,2 3 1,-5-4-1,3 4 1,-4-4 19,-1-2 0,-7-6 0,1-2 18,2-1 0,-1-3 0,-1-5 0,-6-1 15,-4 1 1,-2-1 0,0 1 0,0-1-17,0 1 1,-6-1 0,-2 1 0,-2-1-20,-3 1 0,-3-1 0,-1 1-36,-1 0 0,1 1 0,-1 2-119,1 3 0,-1 7-147,1-2 1,7 6 296,4 6 0,4-4 0,2 13 0,0-5 0</inkml:trace>
  <inkml:trace contextRef="#ctx0" brushRef="#br0" timeOffset="796">926 140 7569,'10'0'-210,"-2"0"0,-10 0 1,-2 2-1,-4 2 261,-2 2 0,7 7 0,-5-3-49,0 0 1,6 5 0,-4-3 0,4 3 1,2 3 0,0-7 1,0 1-1,2 0-15,4-3 1,2 1-1,5-6 1,-1 2-1,2-2 1,1-2 0,3-2 0,-1 0 2,1 0 1,-1-2-1,0-4 1,1-4 20,-1 0 0,-5-5 0,0 3 0,-1-3-3,-1-3 0,0 1 0,-6-1 0,1 1 30,-1-1 0,-2 7 1,-2-1-1,-2 0-43,-3 3 0,-5-5 0,-8 6 0,1 1-41,-1-1 0,-1 2 0,-2 6 0,-3 0-19,3 0 0,-4 6 1,2 2-53,1 1 0,5 3 1,5 5 114,6 1 0,4-1 0,2 1 0</inkml:trace>
  <inkml:trace contextRef="#ctx0" brushRef="#br0" timeOffset="1430">1363 88 6330,'-10'7'80,"-3"-3"1,7 8-2,2 1 1,-4 3-1,2 1-31,2 1 0,2-1 0,2 1-47,0-1 47,0 1-63,0-9 0,8 7 0,4-6 0,3-1 8,3-3 1,-1-4-1,1-2 1,-1 0 5,1 0 1,1 0 0,2-2-31,3-4 0,3-3 0,-8-7 0,-3 3 12,-1 1 1,-5 0-1,0-5 74,-2-1 0,-3 7 0,-5-1 119,0-2 1,0 5-66,0-3-88,0 8 0,0-2-33,0 12 1,0-2 0,0 8-3,0 1 1,0-3-1,0 2 1,2 1 1,4 3 0,-2-1 0,8-1 0,1-4 2,3-3 0,1 1 1,1-4 6,-1 2 1,6 0-1,1-6 1,-3 0 25,-2 0 1,-1-8-1,-1-2 1,1-1 46,-1-1 0,-1 0 0,-3-5 0,-1-1-8,2 1 1,-7-1 0,1 1-10,0-1 1,-6 1 0,4 0 46,-4-1-103,-2 1 1,-8 1 0,-4 3-64,-3 1 0,-3 8 0,1-2-64,-1 4 1,1 2-1,-1 0 1,1 0-1,-1 2-188,1 4 0,5-2 0,3 8 318,1 1 0,2 3 0,-2-7 0,-1-1 0</inkml:trace>
  <inkml:trace contextRef="#ctx0" brushRef="#br0" timeOffset="1605">2131 245 7474,'18'0'0,"1"0"-99,4 0 1,-7 6 0,3 1 0,-1 1 0,-5 2 48,3-1 0,-8 3 0,-2 6 41,-5-1 0,-1 1 0,0-1 0,-3 0-99,-9 1 0,-2-1 1,-13 1 107,2-1 0,-14 1 0,2-1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0.952"/>
    </inkml:context>
    <inkml:brush xml:id="br0">
      <inkml:brushProperty name="width" value="0.08571" units="cm"/>
      <inkml:brushProperty name="height" value="0.08571" units="cm"/>
    </inkml:brush>
  </inkml:definitions>
  <inkml:trace contextRef="#ctx0" brushRef="#br0">1 158 7376,'17'-2'-408,"1"-4"0,-1 4 0,1-4 374,-1 4 1,0-4 0,3 0 0,1 3 0,3 1 83,-3 2 1,-2 0 0,-1 0 0,-1 0-16,1 0 1,-1 0 0,1 0 0,-1 2 3,1 3 0,-1-3 1,0 6-1,1 0-9,-1 3 1,-5-1 0,-2 2 0,-3 1-60,-3 3 0,-2-4 0,-2-1 0,0 3 47,0 1 0,0 3 0,-2-1-7,-3 1 0,1-3 0,-8-1-7,-2-3 0,-1-1 0,-1 4 0,3-5-19,1-1 0,1-2 0,-7-6-52,1 0 1,5 0 59,0 0 1,3-2 2,-3-4 0,4-3 0,10-7 1,2 2-8,2 3 1,5-1-1,-3-3 1,2 1 5,4 2 0,1 1 1,3-5-1,-1 3-1,0 1 1,7 2-1,-1-3 1,-2 1 6,-1-1 0,-3-1 0,1 0 0,-3 3-7,-3-3 1,3 4-1,-3-1 1,4-1 11,1 2 0,-1-5 0,-3 3 80,-1-3 1,-3-3 137,3 1-80,-4 7-98,-8 2 0,-6 10 1,-2 4-40,-1 6 0,-3 3 0,-4 3 0,3-1 11,1 1 1,6-1 0,-5 1 0,-1-1 1,2 1 1,3-1 0,7 2-1,0 3 3,0 1 0,0 0 0,0-5 0,0-1-5,0 1 0,2-1 0,1 1 0,5-1 21,2 1 1,0-7-1,3 1 1,-1 0-26,1-3 1,-3 5-1,2-8-109,1-3 111,3 7 1,1-8-1,1 4-38,-1-4 1,1 4 0,-1 0 0,3-3 21,3-1 0,-4-9 0,7-3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4.049"/>
    </inkml:context>
    <inkml:brush xml:id="br0">
      <inkml:brushProperty name="width" value="0.08571" units="cm"/>
      <inkml:brushProperty name="height" value="0.08571" units="cm"/>
    </inkml:brush>
  </inkml:definitions>
  <inkml:trace contextRef="#ctx0" brushRef="#br0">18 664 7405,'-9'-17'-1252,"1"5"1229,8 0 0,0 7 34,0-7 0,2 2 0,4-1 0,5 3 0,5 2 64,1 0 1,1-2 0,-1 5 0,1-3 8,-1 2 0,1 2 1,-1 2-1,0 0-36,1 0 0,-1 0 0,1 0 0,-1 2-44,1 4 1,-1 1-1,1 7 1,-1-2-46,1 1 1,-3 3 0,-1 1 0,-3 1 19,3-1 1,-6 1 0,0-1-1,-3 1-17,1-1 0,0 1 0,-6-1 0,-2 0 21,-4 1 0,-3-3 0,-7-1 1,2-2 19,3 1 1,-1-5 0,-5 0 0,-1-2-14,1-1 0,-1 1 1,1-6 55,-1 0 0,7 0-42,-1 0 1,8-2 0,-2-4-28,4-5 1,4-3 0,2 1-1,4 1-35,2-2 1,1 1 0,9-1-1,1 3 35,2-3 1,1-1 0,-5-3-1,2 1 17,3-1 0,-1-1 1,-6-3 11,1-1 0,-1 0 0,-1 5 32,-4 1 0,1-1 0,-7 1 19,-2 0 1,-2 5 0,-2 0 53,0-1 13,0 5 1,-2 0-81,-4 8 0,2 0 0,-6 2 0,1 2 31,-1 2 0,6 7 0,-2-1 0,4 4-36,2 1 1,0 6 0,0 1 0,0-3-29,0-2 1,0 5 0,2-1 0,2-2-32,2-1 1,8-5 0,-3-1 0,5-3-50,1 3-263,1-6 195,-1 7 1,1-11-380,-1 8 268,8-8-14,-5 3 262,13-7 0,-14 8 0,6 2 0</inkml:trace>
  <inkml:trace contextRef="#ctx0" brushRef="#br0" timeOffset="767">961 804 7569,'0'10'-1062,"0"-1"1102,0-3-318,-7-4 351,-3 6-49,0-8 0,2-2-23,8-4 1,2-2 0,4-5 22,6 1-24,3 8 0,-3-9 1,0 7-1,1 2 1,3 0-1,1 0 1,1-2 36,-1 2 0,-5 3 1,-1 1-1,3 0 11,2 0 1,1 0 0,0 0-25,1 0 0,-1 7 0,-1 5-18,-4 3 0,-3-3 1,-5 0 13,2 1 0,0 3 0,-6 1 8,0 1 1,0-1 0,0 1 0,0-1-12,0 1 0,0-1 0,-2-1 0,-2-3-14,-2-1 1,-5 0 0,3 5 0,-2 0-20,-4 1 0,1-1 1,-1-1-1,3-3-7,-3-1 1,-1-6 0,-5 4 0,-1-3 34,-2-3 0,-1 4 0,7-2-21,-1-2 1,1-2-1,-1-2 1,1 0 64,-1 0 1,1 0-1,0 0-49,-1 0 1,6-6 0,3-2-32,1-2 0,2 5-9,6-7 0,2 2 1,4-3 21,6 1 1,-3 8-1,3-4 1,1 3-9,3-1 11,1 0-3,-7 6 1,6-2 197,-5-4-190,5 4 6,-6-6 195,5 8-185,-5 0 0,1 0 0,1 0 47,2 0 0,1 0-18,3 0 0,-1 0 0,1 0-12,-1 0 0,0 2 1,1 2-39,-1 2 0,1 6 0,-3-5 0,-1 1-41,-2 0 1,-7 4 0,7-5-47,2 3 0,1 0 0,3 3-124,-1-1 0,-5-6 0,-1 4 68,3-3 0,2-1 151,1-6 0,0 0 0,1 0 0</inkml:trace>
  <inkml:trace contextRef="#ctx0" brushRef="#br0" timeOffset="1604">1520 1 7569,'10'0'-1481,"5"0"1362,-3 0 188,4 0 1,1 0 4,1 0 0,-7 0 1,1 2-9,1 3 0,3-3 0,1 4-44,1-4 1,-1-2 0,1 2 0,-1 2 8,1 2 1,1 1 0,2-3-1,3 4 3,-3 2 1,0-1 0,1 5 0,1-2-7,-2 1 0,1 5 1,-1 3-1,2 2-8,-1-1 0,-3 5 0,-1 0 0,-3 2-1,-3 0 1,1-2-1,-7 5 1,-2-5-22,-2-2 0,-2 6 0,0-2 0,0 4-1,0 2 1,0-6-1,0 0 1,-2 2 5,-4 2 1,2 2-1,-5-2 1,-1-2 7,0-2 1,4 0 0,-5 6 0,-1-2 14,2-4-52,-5 4 33,5-5 0,-5 1-4,3 0 0,-3-2 1,3 2-1,-2-4 21,3 1 1,-5-7-1,6 4 1,-1-1 13,-1 1 0,2-10 0,-3 5 0,3-3 60,2 1 0,-5 1 21,1 1 1,2-3 0,-1-1-37,-3-2 1,5-9-389,-3 3 0,6-2 305,-6 2 0,1-4 0,-7 6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9.633"/>
    </inkml:context>
    <inkml:brush xml:id="br0">
      <inkml:brushProperty name="width" value="0.08571" units="cm"/>
      <inkml:brushProperty name="height" value="0.08571" units="cm"/>
    </inkml:brush>
  </inkml:definitions>
  <inkml:trace contextRef="#ctx0" brushRef="#br0">575 0 5960,'10'0'402,"-18"0"0,-4 6 1,-11 0-352,4-2 0,1 3 1,1-1-9,-1-2 1,1 4-1,-3 0-51,-3 1 0,-2 1 0,-4 4 0,6-5 5,3-1 0,3 4 0,-1-5 1,1 3 7,-1 4 1,3-5-1,1 1-61,3-2 0,5 4-18,-6-7 45,8 9 0,-2-10 1,12 6 32,6-3 0,3-1 1,3-6-1,1 2 6,5 4 1,-3-4 0,6 4 0,0-2-15,0 1 1,2-3-1,6 6 1,-2-2-16,-4 0 1,3 1-1,-7-3 1,0 2-10,0-2 0,4 4 0,-5 0 0,-3-1-25,-2 1 1,-1 0 0,-1-4-212,1 2 1,-3 1 0,-1-3 115,-3 2 1,-7 2 147,2-2 0,-12 3 0,-3 9 0</inkml:trace>
  <inkml:trace contextRef="#ctx0" brushRef="#br0" timeOffset="2995">575 541 7549,'-17'-9'-117,"-1"-5"0,1 8 0,-1 2 0,1 3-146,-1 1 0,1 0 0,-1 0 185,1 0 0,-1 0 1,1 0-1,0 0 78,-1 0 0,1 0 0,-1 0 0,1 0 0,1 1 0,3 3 0,1 2 0,-2-2 0,7-2 0,-9 6 0,6 1 0</inkml:trace>
  <inkml:trace contextRef="#ctx0" brushRef="#br0" timeOffset="3375">156 559 7569,'-10'0'-1596,"-5"0"1580,3 0 0,-3 0 21,-3 0 0,1 0 52,-1 0 1,1 0 151,-1 0 1,9-2-131,3-4 1,6 4 0,6-4-22,5 4 1,11 2-1,3 0 1,0 0-24,0 0 1,6 2 0,0 2-1,6 4 59,4 2-220,7-6 110,-3 11 1,6-7-1,-1 6-217,2-3 1,-3 1 152,9 5 80,-4 1 0,7-1 0,1 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1.527"/>
    </inkml:context>
    <inkml:brush xml:id="br0">
      <inkml:brushProperty name="width" value="0.08571" units="cm"/>
      <inkml:brushProperty name="height" value="0.08571" units="cm"/>
    </inkml:brush>
  </inkml:definitions>
  <inkml:trace contextRef="#ctx0" brushRef="#br0">245 18 7459,'0'-10'-410,"0"3"1,-1 7 472,-5 0 1,2 0 0,-8 0-22,-1 0 1,-3 5 0,-1 1-1,-1 0 4,1 2 0,-1-4 0,1 7-17,-1 3 0,1 1 0,1 3 0,3-3-63,1-3 0,8 4 0,-4-7 0,3 3 33,-1 0 0,0-1-34,6 7 0,0-7 1,2-1 61,4-2 0,3 3 0,9-3-11,-1 2 0,7-6 0,-1 3 0,0-1-17,2 0 1,1 2-1,5-4 1,-4 4-51,-2 1 0,4-3 0,-4 4 0,3-1-58,3 1 0,-6-4 1,0 4-1,-2-3-13,1-3 0,-7 4 0,-5-2 1,-1 0 121,-1 1 0,6-5 0,-7 6 0</inkml:trace>
  <inkml:trace contextRef="#ctx0" brushRef="#br0" timeOffset="299">53 472 7569,'0'10'-1357,"0"-2"1131,0-8 623,0 7-159,0-5-131,0 6-120,8-8 1,-4 2 143,8 4-203,-1-4 122,-1 5 0,6-5-3,-5 4 1,5-4 0,1 4-1,1-4 13,-1-2 0,-1 2 1,-1 2-1,1 2-55,3-3 0,2 1 1,-3 0 100,-1 2-238,1 0 1,1 0 0,3-1-264,1-1 0,0 4 395,-5-2 0,7 8 0,2-5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5.352"/>
    </inkml:context>
    <inkml:brush xml:id="br0">
      <inkml:brushProperty name="width" value="0.08571" units="cm"/>
      <inkml:brushProperty name="height" value="0.08571" units="cm"/>
      <inkml:brushProperty name="color" value="#E71224"/>
    </inkml:brush>
  </inkml:definitions>
  <inkml:trace contextRef="#ctx0" brushRef="#br0">0 0 5953,'0'0'0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7.852"/>
    </inkml:context>
    <inkml:brush xml:id="br0">
      <inkml:brushProperty name="width" value="0.08571" units="cm"/>
      <inkml:brushProperty name="height" value="0.08571" units="cm"/>
    </inkml:brush>
  </inkml:definitions>
  <inkml:trace contextRef="#ctx0" brushRef="#br0">752 18 7448,'-18'0'-201,"7"0"1,-1 0 0,0-2 0,1-2 122,-1-2 1,6 0 0,-5 6 0,-3 0 144,-1 0 0,-3 0 0,1 2 22,-1 4 1,1-2-1,-1 5 1,1 1-23,-1 0 1,1 1 0,-3 7-1,-1-1-6,-2 1 1,0 1 0,3 3-1,-1 3-46,-3 2 1,-1 2 0,2 6-1,-4 0 25,0 0 1,-4 6-1,7 1 1,3 1-2,2 0 1,1 3-1,1-3 1,-1 0 2,1-1 1,-1 7 0,3-3 0,1 3-35,2-2 0,9 3 0,-3-3 0,4 1-105,2-1 1,8 1 0,3-7 0,7 0-26,5 1 1,-2-7 0,8 2-1,3-8-134,0-4-85,3-1 174,8-7 0,-4-1 167,7-5 0,1 5 0,5-6 0</inkml:trace>
  <inkml:trace contextRef="#ctx0" brushRef="#br0" timeOffset="933">839 681 7569,'0'-17'-1327,"0"7"1264,0-6 1,0 13-1,2-7 138,4 2 1,-2-3 6,7 5 1,1-6 0,4 4-59,-5-1 0,5 5 0,-5-2 0,5 4-12,1 2 0,1 0 1,-1 0 4,1 0 1,-1 0 0,1 0-1,-1 0 7,1 0 0,-1 0 0,1 0 1,-1 0-11,0 0 1,1 0 0,-1 2 0,1 2-16,-1 2 1,1 5 0,-1-3-4,1 2 1,-1-4-1,1 5 25,-1 3 0,-7 1 1,-4 3 0,-4-1 0,-4 1 0,-4-1 0,-6-1-11,-3-5 0,-3 3 0,1-6 1,-3-1-6,-3 1 0,4 4 1,-5-6 102,5-3-112,9-1 0,2-4-33,8-3 1,2-5 0,4-6 0,6 3-32,3 1 0,3 1 0,-1-5 0,1 2 26,-1 3 0,7-1 0,-1-3 0,-2 1 32,-1 2 1,-3 3-1,1-5 6,-1 3 1,0-1 0,1-4 0,-3 3-17,-3 1 1,2 0 59,-9-5 1,1 0 8,-6-1 1,-2 6 0,-3 3-27,-7 1 1,-4 2 0,-1 6 1,-1 0 1,7 0-1,-1 0 31,-1 0 0,5 2 0,2 4 22,4 6 1,2 3 0,0 3-23,0-1 0,0 0 0,0 3 0,0 1-38,0 3 1,2-1-1,2-6 1,4 1-43,1-1 0,1 1 0,4-1 0,-3 1-47,3-1 0,-1-5 1,1-3-1,-2 1-99,1 0 1,3-4 0,1 3 0,1-1-19,-1-4 0,1-2 1,-1-2 186,1 0 0,7 0 0,2 0 0</inkml:trace>
  <inkml:trace contextRef="#ctx0" brushRef="#br0" timeOffset="1110">1852 734 7569,'10'0'-113,"-2"2"0,-8 3 272,0 7 1,-2 2-1,-2-1 1,-2-1-153,2 1 0,0 9 0,0 1 0,-2 0-204,3 3 1,-5-5 0,2 8 0,0 0-173,-2-2 1,6 4 368,-3-7 0,-5 7 0,0-4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6.815"/>
    </inkml:context>
    <inkml:brush xml:id="br0">
      <inkml:brushProperty name="width" value="0.08571" units="cm"/>
      <inkml:brushProperty name="height" value="0.08571" units="cm"/>
    </inkml:brush>
  </inkml:definitions>
  <inkml:trace contextRef="#ctx0" brushRef="#br0">53 88 7569,'10'0'-75,"-3"-7"1,-5 5-804,4-4 811,-4 4 207,6 2 1,-8 2-75,0 4 0,0 3 1,-2 7-1,-2-3-2,-2-1 1,0 0-1,6 5 1,0 1-2,0-1 1,0 6-1,0 1 1,0-1-6,0 2 1,0-5 0,0 5 0,0-2-84,0 0 0,6 6 0,0-3 0,-2-1-132,-2 0 189,-2-2-18,8 3 14,-6-7-36,5 6 30,-7-7-196,0 7 0,0-6 42,0 5 0,0-5 1,0-1-107,0-1-9,0-7 184,0 5 9,0-13-25,0 14-168,0-14 247,-7 5 0,5 1 0,-14-6 0,6 6 0</inkml:trace>
  <inkml:trace contextRef="#ctx0" brushRef="#br0" timeOffset="421">1 106 7569,'7'-16'-652,"5"5"518,-4-5 0,5 12 0,-5-6 46,2 3 1,1-1 0,7 4 100,-1-2 1,1-2 0,1 5 0,3-3 40,1 2 1,0 2 0,-3 2 0,1 0 17,2 0 1,2 0 0,-3 0 0,3 0-25,2 0 1,-5 2-1,1 2 1,-2 4-5,2 1 1,-3 3-1,1 5 1,-5-1-35,-5-4 1,1 11-30,5 0 1,-7 6 0,-4 0 4,-4-5 1,-2-5 0,0-2-1,0 1 73,0-1 0,-2-5 0,-4 0 0,-5 1-24,-5 3 0,-1-5 0,-1 1 0,-1 0 6,-5-3 1,3 1-1,-8-6 1,0 4-43,2 1 1,-4-5 0,7 2 0,3-4-120,2-2 1,3 2 0,2 2 0,3 2 119,-3-2 0,6-2 0,1-2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5.192"/>
    </inkml:context>
    <inkml:brush xml:id="br0">
      <inkml:brushProperty name="width" value="0.08571" units="cm"/>
      <inkml:brushProperty name="height" value="0.08571" units="cm"/>
    </inkml:brush>
  </inkml:definitions>
  <inkml:trace contextRef="#ctx0" brushRef="#br0">1223 560 7569,'0'9'0,"0"-1"-310,0-8 247,8 8 123,-6-6-214,6 6 1,-8-6 0,0 3 77,0 7 0,0 4 83,0 1 1,0 1 78,0-1-38,0 0 1,0-5-153,0 0 136,0-8-48,0 11-5,0-13 37,0 6-3,0-8 224,0 0-256,0-8 1,0-2-1,0-7 29,0-1 10,7 1-36,3 7 1,8-5-1,-1 3-367,0-3 379,9-3-29,-7 1 15,14-1-3,-14 1-35,7 7 252,-1-5-225,-6 13 7,7-6 0,-9 8 160,1 0 6,-1 0-151,0 0 27,1 0 199,-1 0-191,1 8-11,-8 1 28,5 1 0,-11 6 0,6-5 37,-3 5-126,-1 1 80,-6 1 22,0-1-184,0 1-3,0-1 158,0-7-8,0 5-284,-8-5 124,7 0 0,-7 5-180,8-13-116,0 14 322,0-7 113,8 1 0,1-2 0,9-8 0</inkml:trace>
  <inkml:trace contextRef="#ctx0" brushRef="#br0" timeOffset="543">2254 577 7569,'-18'-17'-260,"1"5"-206,-1 0 417,8 9-40,-5-5 183,5 0 0,-7 6 0,-1-6 0,1 8 0,-1 0 24,-7 0-190,6 0-36,-6 0 182,7 0 0,1 8-131,-1-6 15,8 14 104,-5-7-1,13 9-146,-14-1 49,14 1 1,-5-1 0,7 1-1,0-1 11,0 1 48,0-1-85,0 0 76,0 1-10,0-1-3,7 1 5,3-1-9,8 1 8,-9-9-19,7-1 16,-6 0 0,7-6 1,1 6-9,-1-8 9,0 0 1,1 0-64,-1 0 61,1-8 1,-1 6-2,1-14-149,-1 7 141,1-9 1,7-7 0,-6 4-4,5-8 0,-5 5 0,-2-5 0,-1 0-16,-4 2 1,3-6 0,-5 4 0,0-2-11,-5 2 1,-1-8 0,0 6 0,2 0 7,-2-2 0,-2 6 0,-4-2 0,-2-1 19,-2 3 0,-5-4 1,3 8 33,-2 2 1,0 1-1,-3 5 50,1 3 0,6-2-4,-5 9 1,5 1 83,-6 10 1,6 3 0,-3 9 138,1-1-217,2 8 0,4 3 0,-2 6 0,-2 1 5,3 0 0,1 0 0,2 0 1,0 2 24,0 4 1,0-4 0,0 3 0,0-1-180,0 2 0,2-2 0,1 5-849,3-1 922,0-2 0,2 2 0,2 1 0</inkml:trace>
  <inkml:trace contextRef="#ctx0" brushRef="#br0" timeOffset="-1081">629 228 7569,'12'-2'-418,"0"-4"193,-8-4 1,9-7 0,-7 0 0,-2-1-1,-2 1 232,-2-1 1,0 1 59,0-1 1,-8 1-1,-4-1-10,-3 1 0,-3 5 0,1 2-12,-1 3 0,1 1 0,0 6 0,-1 0 11,1 0 1,-1 2 0,1 2 0,-1 3-5,1 3 1,-5 2 0,3 7-1,3 3-25,1 1 0,5 8 0,1-2 1,1 4-17,4 2 0,2 6 1,2-1-1,0-1-9,0-2 0,0 4 0,0 0 1,0-1-15,0 3 0,0-4 0,2 5 0,2 1 4,2 0 0,-1-6 1,-5 1-1,0-3 2,0-2 1,0 0 0,0 0 0,0-2-41,0-4 0,-5 2 1,-3-8-1,0-1-2,0-3 1,-3-7-1,3-3 1,0 1-199,0 0 1,-5-6 107,1 2 0,2-4 138,-1-2 0,-1-8 0,-5-2 0</inkml:trace>
  <inkml:trace contextRef="#ctx0" brushRef="#br0" timeOffset="-610">1 665 6101,'17'0'61,"-7"0"0,5 0 0,-3 0 0,4 0 12,1 0 0,0 0 1,3 0-1,1 0 6,2 0-38,9 0 10,-5 0-105,8 0 101,7 0-8,-5 0-1,6 0-180,0 0 184,-7 0-17,15-8 10,-14 6-131,13-6-12,-13 8 124,6-8-73,-8 6 61,0-13-7,0 13 6,-8-6-6,-2 0 1,-8 6-16,1-5 207,-8 7-191,5 0 2,-13-8 2,6 6 172,-8-6-158,0 8-6,0 0 0,-8 0 48,-4 0-42,-3 0 29,-3 0-20,1 0 93,-1 0-93,1 0 7,7 0 7,-5 8-7,5-6-5,0 13 0,-5-13-77,13 14 83,-6-6-14,0 7 0,6 1-62,-3-1 49,3-7 0,2 5 0,0-3-35,0 3 47,7-5-1,-5 6-16,14-14 1,-6 11-7,7-7-160,-7 8-34,5-13 195,-5 7-15,7-8-314,1 0 134,-1 0 15,9 0 109,-15 0-215,20-8 290,-27 7 0,27-23 0,-11 5 0</inkml:trace>
  <inkml:trace contextRef="#ctx0" brushRef="#br0" timeOffset="-451">944 350 7569,'-10'0'-1245,"2"0"1044,0-8 194,7 6 0,-7-5 2,8 7-5,0 0-12,-8 7 1,6-3 0,-4 8-155,4 2 176,2-7 0,0 9 0,0-6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1.495"/>
    </inkml:context>
    <inkml:brush xml:id="br0">
      <inkml:brushProperty name="width" value="0.08571" units="cm"/>
      <inkml:brushProperty name="height" value="0.08571" units="cm"/>
    </inkml:brush>
  </inkml:definitions>
  <inkml:trace contextRef="#ctx0" brushRef="#br0">1 1 6821,'11'0'33,"1"0"-23,1 0 0,3 0-80,1 0 1,1 6-241,-1-1 1,-5 1 309,0-6 0,-1 8 0,7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1.717"/>
    </inkml:context>
    <inkml:brush xml:id="br0">
      <inkml:brushProperty name="width" value="0.08571" units="cm"/>
      <inkml:brushProperty name="height" value="0.08571" units="cm"/>
    </inkml:brush>
  </inkml:definitions>
  <inkml:trace contextRef="#ctx0" brushRef="#br0">1 0 6076,'0'10'138,"0"-3"1,1-7-1,5 0-150,6 0 1,-2 2 58,1 4 0,1-4-47,5 4 0,1-4 0,-1-2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2.479"/>
    </inkml:context>
    <inkml:brush xml:id="br0">
      <inkml:brushProperty name="width" value="0.08571" units="cm"/>
      <inkml:brushProperty name="height" value="0.08571" units="cm"/>
    </inkml:brush>
  </inkml:definitions>
  <inkml:trace contextRef="#ctx0" brushRef="#br0">594 1 7569,'-9'0'-888,"-1"0"736,4 0 1,-4 0 0,-5 1 452,3 5-295,-3-4 65,13 14-58,-14-7-4,7 1 1,-7 6 32,4-5-22,-3 5-6,13 9 0,-12-4 16,9 9-13,-9-9 1,4 12 4,1-6 1,-1 2-19,4 0 1,4 4-1,-4 6 1,4-4-7,2-2 0,0 10 0,0-8 0,0 1 9,0 1 1,0-2 0,0 0 0,0 0-10,0 0 0,0 0 0,0 0 0,0-2 4,0-4 0,2 10 0,2-4 0,2 2-41,-2-1 0,-2-1 1,-2 0-1,0 0 26,0 0 1,0 6 0,0 0 0,-2-1 17,-4 3 1,4-6 0,-6 4 0,3-4-4,-1-2 1,-2 3-1,4-1 1,-4-4 29,-1 0 1,5-2 0,-4 0 0,2-2 19,0 2 0,-7-3 1,3-1-1,-2-2 18,1-4 0,5 5 1,-4-3-1,0-2 10,1-1 1,-1-3 0,-3-1 0,1-3-54,-2-1 1,5-3 0,-3 3 0,0-4-61,3 0 0,-7-4 0,4 5 0,-3-1-257,-3-4 1,1-2 289,0-2 0,-1 0 0,1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274"/>
    </inkml:context>
    <inkml:brush xml:id="br0">
      <inkml:brushProperty name="width" value="0.08571" units="cm"/>
      <inkml:brushProperty name="height" value="0.08571" units="cm"/>
    </inkml:brush>
  </inkml:definitions>
  <inkml:trace contextRef="#ctx0" brushRef="#br0">1 87 7274,'0'-17'-140,"0"-1"1,7 9 0,3 1 0,2 2 192,-1 0 1,1 1 0,6 5-1,-1-2 4,0-4 0,1 4 0,-1-4-29,1 4 1,-1 2-1,1 0-5,-1 0 0,1 8-68,-1 3 0,-5 3 1,-2 0-1,-3-3-54,-3 3 1,-2-4-1,-2 1 74,0 3 0,0 1 0,-2 3 5,-4-1 0,2-1 0,-7-3 1,-3-3-10,-1-2 1,-3 3 0,1-5 0,-1 0-32,1 2 0,5-6 0,1 6 0,-3-3-51,-2 1 0,5 0 111,-1-6 0,8 0 0,-3 0 0,7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631"/>
    </inkml:context>
    <inkml:brush xml:id="br0">
      <inkml:brushProperty name="width" value="0.08571" units="cm"/>
      <inkml:brushProperty name="height" value="0.08571" units="cm"/>
    </inkml:brush>
  </inkml:definitions>
  <inkml:trace contextRef="#ctx0" brushRef="#br0">227 71 7381,'10'-18'-1073,"-2"1"1249,-8-1 0,-8 8-92,-4 5 0,3 3 0,-3 2-29,-2 0 1,5 0 0,-3 0-35,-2 0 0,-1 2 0,-3 1 1,1 3 7,0-2 0,-1 6 0,1 0 1,1 1 18,4 1 1,-1 0 0,7 5-15,2 0 1,2-5-1,2 0 1,0 1-32,0 3 1,0-5 0,2 1-1,4 2-21,6 1 0,1-3 0,1-2 0,-3-1-68,3 1 0,2-6 0,1 4 0,0-3-41,1 1 1,-1 0 0,1-4 0,-1 2-105,1 2 0,-1 0 231,1-6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862"/>
    </inkml:context>
    <inkml:brush xml:id="br0">
      <inkml:brushProperty name="width" value="0.08571" units="cm"/>
      <inkml:brushProperty name="height" value="0.08571" units="cm"/>
    </inkml:brush>
  </inkml:definitions>
  <inkml:trace contextRef="#ctx0" brushRef="#br0">0 1 7526,'10'2'1,"-4"3"1,-4-1-1,-2 8 1,0 2-22,0 1 1,0 5-1,0 1 1,0 4-63,0 2 1,0-5 0,0 3-1,0-2-16,0 0 0,0 6 98,0-5 0,-8-1 0,-2-5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4.767"/>
    </inkml:context>
    <inkml:brush xml:id="br0">
      <inkml:brushProperty name="width" value="0.08571" units="cm"/>
      <inkml:brushProperty name="height" value="0.08571" units="cm"/>
    </inkml:brush>
  </inkml:definitions>
  <inkml:trace contextRef="#ctx0" brushRef="#br0">18 88 6192,'-6'-12'91,"0"1"0,0 5-37,6-6 0,6 6 1,2-3-22,2 1 1,1 0-1,7 4 18,-1-2 0,1 1 0,-1 5 0,1 0 8,-1 0 1,1 0 0,-1 0-48,1 0 0,-7 0 0,1 1-24,1 5 0,-3 4 0,0 7 20,-2 1 1,-3-1-1,-3-1 1,2-3-92,2-1 0,-2 0 65,-10 5 1,-4-1-1,-7-5 1,-1-3-15,1 0 0,0-6 0,-1 6 1,1-3-36,-1 1 1,1 0 0,-1-6-356,1 0 422,-1 0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29:55.365"/>
    </inkml:context>
    <inkml:brush xml:id="br0">
      <inkml:brushProperty name="width" value="0.08571" units="cm"/>
      <inkml:brushProperty name="height" value="0.08571" units="cm"/>
    </inkml:brush>
  </inkml:definitions>
  <inkml:trace contextRef="#ctx0" brushRef="#br0">0 18 7569,'10'0'0,"-2"-8"-581,-8 6 375,7-5 139,-5 7-10,14 0 1,-12 0 0,5 1-1,1 5 66,0 6 1,-6 3-1,2 3 1,-5-1-10,-1 1 1,0-1 0,0 1-1,0-1-130,0 1 150,-7-1 0,-11 8 0,-9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7.132"/>
    </inkml:context>
    <inkml:brush xml:id="br0">
      <inkml:brushProperty name="width" value="0.08571" units="cm"/>
      <inkml:brushProperty name="height" value="0.08571" units="cm"/>
      <inkml:brushProperty name="color" value="#E71224"/>
    </inkml:brush>
  </inkml:definitions>
  <inkml:trace contextRef="#ctx0" brushRef="#br0">18 245 7341,'0'18'48,"2"-5"0,2 3 0,1 3-32,-1 1 1,-2-1 0,-2 0-1,0 3-22,0 1 0,6 0 0,0-3 0,-2 1 30,-2 2 1,-2 1 0,0-7 0,0 1-141,0-1 0,0 1-17,0-1 110,0-7 6,0 5 74,0-13 0,0 4-66,0-12 1,0-3-1,-2-9 1,-2 1-17,-2-1 1,-2-7 0,4-4 0,-1-2-2,1 2 1,0-4 0,0 2 0,-2-6-50,2-4 63,2 0-17,2 6 13,0 8-42,8-6 37,-6 6-31,13 0 159,-5 2-121,8 7-5,-1 1 24,8-1 1,-5 3 0,5 3 0,-2 4 0,2 2-1,1 1-9,-1 1 0,-2 2 1,-5 4-1,-1 2 11,1 1 0,-1 9 0,-1-2 3,-5 3 1,-3 3 0,-8-1 0,0 1-3,0-1 1,-2 1-1,-4-1-6,-5 0 0,-5 1 1,-3-3-1,-3-1-24,-1-2 25,-8-1-1,12-1-224,-14 6-11,13-15 223,-5 7-19,0 0 15,5-6-30,3 6 44,1-8 0,7 7 0,-9 3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5.043"/>
    </inkml:context>
    <inkml:brush xml:id="br0">
      <inkml:brushProperty name="width" value="0.08571" units="cm"/>
      <inkml:brushProperty name="height" value="0.08571" units="cm"/>
    </inkml:brush>
  </inkml:definitions>
  <inkml:trace contextRef="#ctx0" brushRef="#br0">88 35 7415,'0'-12'-881,"0"1"1086,0 7-165,-8-4 1,0 10 0,-5 2 0,3 4 12,2 1 1,-4 3 0,5 4 0,-1-3-46,0-1 0,2-1 0,6 7 0,0-1-39,0 1 0,0-7 1,0 1-36,0 2 0,2-1 1,4 1-98,6-2 0,3-9 1,3 3 162,-1-4 0,1-2 0,-1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5.453"/>
    </inkml:context>
    <inkml:brush xml:id="br0">
      <inkml:brushProperty name="width" value="0.08571" units="cm"/>
      <inkml:brushProperty name="height" value="0.08571" units="cm"/>
    </inkml:brush>
  </inkml:definitions>
  <inkml:trace contextRef="#ctx0" brushRef="#br0">0 36 7569,'8'-10'-407,"4"4"0,-3-2 0,3 3 438,2 1 1,1 2-1,3 2 1,-1 0 51,1 0 0,-1 0-64,1 0 1,-3 2 0,-1 2 0,-5 3-20,-1 3 0,-2-4 1,-6 5-1,0 3-23,0 2 0,0 1 1,-2-1-1,-2-3 7,-2-1 0,-7-1 1,3 7-1,-2-1-19,1 1 0,-1-7 0,-3 1 0,1 0 16,2-3 0,7 5 96,-7-8 1,6 5-26,-6-5 116,9 0-103,-5-6 0,8 2 49,0 4 1,2-4 0,4 4-28,5-4 0,5-2 0,1 0 0,1 0-17,-1 0 0,6 0 0,1 0 1,-3 0-64,-2 0 0,5 0 0,-1 0 0,0 0-433,2 0 184,-5 0 132,5 0 110,0 7 0,3 3 0,6 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184"/>
    </inkml:context>
    <inkml:brush xml:id="br0">
      <inkml:brushProperty name="width" value="0.08571" units="cm"/>
      <inkml:brushProperty name="height" value="0.08571" units="cm"/>
    </inkml:brush>
  </inkml:definitions>
  <inkml:trace contextRef="#ctx0" brushRef="#br0">245 228 7512,'9'0'-622,"-1"-2"0,-6-2 620,4-2 1,-4-7 0,6 3 73,-1 0 1,-5-5-1,4 3-56,-4-3 1,-2-3-1,-2 1-2,-4-1 1,-3 1 0,-9 1-1,1 5 0,-1-3 1,1 6-1,-1 1 35,1-1 0,5 2 1,1 6-18,-3 0 0,-1 0 0,-1 2 0,4 4-9,7 5 0,1 5 1,0 1-1,-2 1 3,2-1 0,2 7 1,2 1-1,0 2-16,0 4 1,0 2-1,0 2 1,2-2-10,4-4 1,-4 10 0,6-4 26,-1 2-30,-5 0 0,6 3 0,-6 1 1,2-2 3,2-2 0,0 3 0,-6 1 0,0-4-20,0-6 21,7 2-63,-5-6 63,6 8 1,-8-8-3,0 6 0,0-11 3,0 7-3,0-8-5,-8 4 3,6-7-5,-13-1 4,13 1 6,-14-1-5,14 1 0,-13-1-1,13-7-286,-14 5 134,14-13-13,-5 14-114,-1-14 108,6 6-11,-14-8 184,14 0 0,-13 0 0,5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510"/>
    </inkml:context>
    <inkml:brush xml:id="br0">
      <inkml:brushProperty name="width" value="0.08571" units="cm"/>
      <inkml:brushProperty name="height" value="0.08571" units="cm"/>
    </inkml:brush>
  </inkml:definitions>
  <inkml:trace contextRef="#ctx0" brushRef="#br0">0 35 6990,'12'-5'-194,"-1"-1"0,-1-2 0,4 4 282,-3-2 0,-5 1 1,6 5-34,1 0 1,-3 0 0,2 0 0,1 0-33,3 0 1,1 0 0,1 0 0,-1 0 7,1 0 1,5 0-1,2 0 1,0 0-280,1 0 129,5 0 0,-4 0 39,8 0-347,-8 0 427,6 0 0,-6 0 0,8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871"/>
    </inkml:context>
    <inkml:brush xml:id="br0">
      <inkml:brushProperty name="width" value="0.08571" units="cm"/>
      <inkml:brushProperty name="height" value="0.08571" units="cm"/>
    </inkml:brush>
  </inkml:definitions>
  <inkml:trace contextRef="#ctx0" brushRef="#br0">315 1 6572,'-18'0'-65,"1"2"97,-1 4 0,1-4 1,1 5-1,3 1 29,1 4 0,0-3 1,-5 3-1,-1 2-31,1 1 1,0 3-1,-1-1 1,1 1-34,-1-1 1,3 6-1,1 1 1,4-3 15,3-2 1,-1 5-1,4-1 1,-2 0-31,2 2 0,2-5 0,4 3 0,2-3-93,2-3 1,2-1 0,-4-3 0,3-1-30,3 1 0,2-5 0,5-2 139,1-4 0,7-2 0,2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216"/>
    </inkml:context>
    <inkml:brush xml:id="br0">
      <inkml:brushProperty name="width" value="0.08571" units="cm"/>
      <inkml:brushProperty name="height" value="0.08571" units="cm"/>
    </inkml:brush>
  </inkml:definitions>
  <inkml:trace contextRef="#ctx0" brushRef="#br0">1 35 6970,'17'-10'-97,"0"5"1,1 1 0,-1 0 0,1-2 57,-1 2 0,1 2 1,1 2-1,3 0 73,1 0 1,0 0-1,-5 2-50,-1 4 0,-1-2 0,-5 7 32,-5 3 0,2 2 1,-2 1-8,-3 0 1,-3-5 0,-3 0 0,-5 1-20,-2 3 0,0-5 0,-3-1 1,1 0-1,-1 0 17,-3-7-40,-1 13 0,-1-12 6,1 8 1,-1-9 0,1 3 0,-1-4-146,1-2 0,5 0-32,1 0 204,7 0 0,-4 0 0,8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520"/>
    </inkml:context>
    <inkml:brush xml:id="br0">
      <inkml:brushProperty name="width" value="0.08571" units="cm"/>
      <inkml:brushProperty name="height" value="0.08571" units="cm"/>
    </inkml:brush>
  </inkml:definitions>
  <inkml:trace contextRef="#ctx0" brushRef="#br0">88 53 7569,'10'-10'-299,"-2"1"-42,-8 3 1,0 2 426,0-8 1,-2 8-89,-4-1 0,-4 3 0,-5 4 0,1 2 85,2 1 1,7 9 0,-5-2-20,2 3 0,-3 3 0,5-1-43,2 1-7,2-1 0,2 0 0,0 1-41,0-1 49,0 1 1,0-7 0,2 1-45,4 2 0,3-1 0,7 1 0,-3-4-71,-1-3 0,0-1 1,5-6-1,1 0-125,-1 0 1,1 0-1,-1 0 218,1 0 0,-1 0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843"/>
    </inkml:context>
    <inkml:brush xml:id="br0">
      <inkml:brushProperty name="width" value="0.08571" units="cm"/>
      <inkml:brushProperty name="height" value="0.08571" units="cm"/>
    </inkml:brush>
  </inkml:definitions>
  <inkml:trace contextRef="#ctx0" brushRef="#br0">0 18 7569,'18'0'-476,"-1"-7"512,0 5-50,1-6 0,-1 8-52,1 0 94,-1 0 62,1 0 61,-1 0-30,1 8-113,-1-6 1,6 13-52,1-3 1,-1-2-1,-5 1 1,-1 3 18,0 1 1,-1 5 0,-2 1 0,-5 2 15,-1-1 1,-2 3 0,-6 0-1,0 0-8,0 1 8,0-3-103,-8 2 118,-2-6 5,1 7-109,-7-1 98,6-6 0,-13 7-2,0-9-141,0 0 0,-3 1 116,7-8-215,-6 5-9,-1-5 217,7 0-26,-14-3 59,14 1 0,-7-6 0,9 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8.425"/>
    </inkml:context>
    <inkml:brush xml:id="br0">
      <inkml:brushProperty name="width" value="0.08571" units="cm"/>
      <inkml:brushProperty name="height" value="0.08571" units="cm"/>
    </inkml:brush>
  </inkml:definitions>
  <inkml:trace contextRef="#ctx0" brushRef="#br0">384 53 7084,'0'-11'-250,"0"-1"0,-7 2 0,-5-1 288,-4 5 1,5 4-1,-1 2 1,-2 0 30,-1 0 0,-8 0 0,-1 0 1,3 0-3,2 0 0,-1 2 0,-1 2 0,-2 3-28,1 3 0,3-4 0,1 4 0,1-1-9,-1 1 1,3 2 0,1 3 0,5-1 14,1-3 1,2 1 0,6 6-25,0-1 1,2-1 0,2-3 0,4-1-7,1 1 1,3-5 0,7 0 0,3-2-66,1 0 1,6-1-1,-4-5 1,1 0-79,-1 0 1,4 0-1,-4-2 1,0-1-46,1-3 1,-3-8 0,-6 2-1,1-3 173,-1-2 0,1-1 0,-1-7 0,1-2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8.817"/>
    </inkml:context>
    <inkml:brush xml:id="br0">
      <inkml:brushProperty name="width" value="0.08571" units="cm"/>
      <inkml:brushProperty name="height" value="0.08571" units="cm"/>
    </inkml:brush>
  </inkml:definitions>
  <inkml:trace contextRef="#ctx0" brushRef="#br0">1 52 7569,'0'-9'-436,"0"-7"1,0 12 412,0-7-29,0 7 158,0-4-22,0 8 13,0 0-41,0 8-53,0-6 0,0 13 23,0-3 1,0 3 0,0 3-1,0-1 17,0 1 0,0 5 0,0 2 28,0 3-48,0-7 1,2 12 0,2-6 0,1 2 18,-1 0 1,-2-2 0,0 4-1,2-3-18,2-3 0,0 6 1,-6-2-1,2 2-31,3-2 0,-3 2 1,4-6-1,-2 1-38,2-1 1,-4 4 0,4-6 67,-4-1-17,-2-3 1,0-1 0,0-1-315,0 0 144,0 1-33,0-8-57,0 5 1,0-11 253,0 8 0,7-8 0,3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7.459"/>
    </inkml:context>
    <inkml:brush xml:id="br0">
      <inkml:brushProperty name="width" value="0.08571" units="cm"/>
      <inkml:brushProperty name="height" value="0.08571" units="cm"/>
      <inkml:brushProperty name="color" value="#E71224"/>
    </inkml:brush>
  </inkml:definitions>
  <inkml:trace contextRef="#ctx0" brushRef="#br0">0 18 6472,'12'-10'31,"-1"4"0,3 5-72,1 1 1,3 0-1,-1 0-219,1 0 1,-1 0 259,1 0 0,-1 0 0,1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9.520"/>
    </inkml:context>
    <inkml:brush xml:id="br0">
      <inkml:brushProperty name="width" value="0.08571" units="cm"/>
      <inkml:brushProperty name="height" value="0.08571" units="cm"/>
    </inkml:brush>
  </inkml:definitions>
  <inkml:trace contextRef="#ctx0" brushRef="#br0">1 122 7569,'9'0'0,"7"0"0,-14 0-559,13-7 326,-5 5 187,0-6-58,5 0 0,-5 6 165,0-5 0,5 7-56,-5-8 40,7 6 1,1-6 45,-1 8-4,1 0-31,-1 0 1,-7 0-48,5 0 47,-5 0-1,0 0 1,5 8-189,-5-6 173,0 13 0,3-11-174,-7 8 179,8-1 2,-12 7-152,5-1-16,1 1 128,-6-1 1,6 1-161,-8-1 142,-8 1-4,6-1-3,-13 1-19,5-1 26,-7 1-7,7-9 1,-4 1-26,8-4 24,-7-4 129,11 6-72,-6-8 1,2-2-31,0-4 1,1 2 0,5-8-215,0-1 204,0-3 2,7-1-1,3-1-86,8 1 81,-1-1-15,-7 1 15,5-1-33,-5 1 26,7-1-55,1 1 49,-1-1-87,1 9 80,-1-7-83,1 7 217,-1-9 2,-7 1-132,5 7 92,-13-6-81,14 14 1,-14-13-3,13 13 10,-13-6-8,6 8 14,-8 0 123,8 0-40,-6 0-43,6 0 0,-10 0 0,-4 2 2,-6 4 1,2 2 0,1 5-5,1-1-39,2 0 17,-2 5 7,6-7-11,-13 5 12,13-5 34,-6 7-9,8 1 0,-6-1 65,1 1-92,-1-1 0,6 1 122,0-1-131,0-7 1,0 5 0,0-3 12,0 4 0,0 1 0,2-1 0,2-3 11,1-1 0,9-8 0,-2 2 0,1-3 2,-1 3 1,3-4-1,-3 4 1,4-4-1,1-2 1,0 0 0,1-2 0,-1-2-25,1-2 1,-1-5-1,1 3 1,-1-2-55,1-3 1,-3 3-1,-1 0-683,-3 2 719,1-5 0,-2 11 0,-2-6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2.146"/>
    </inkml:context>
    <inkml:brush xml:id="br0">
      <inkml:brushProperty name="width" value="0.08571" units="cm"/>
      <inkml:brushProperty name="height" value="0.08571" units="cm"/>
    </inkml:brush>
  </inkml:definitions>
  <inkml:trace contextRef="#ctx0" brushRef="#br0">1 35 6501,'11'-2'27,"1"-3"1,0 3-1,5-4 1,-1 2 18,-5-2 0,5 4-69,-5-4 1,5 4 0,1 2-77,1 0 0,-1 0 1,1 0-92,-1 0 0,-5 2 190,-1 4 0,1-4 0,6 6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2.416"/>
    </inkml:context>
    <inkml:brush xml:id="br0">
      <inkml:brushProperty name="width" value="0.08571" units="cm"/>
      <inkml:brushProperty name="height" value="0.08571" units="cm"/>
    </inkml:brush>
  </inkml:definitions>
  <inkml:trace contextRef="#ctx0" brushRef="#br0">18 0 7569,'-9'0'-1281,"1"8"1369,8-6 0,2 6 61,4-8 1,-2 0 0,7 0-154,3 0 0,3 0 1,5 0-175,1 0 0,0 0 0,-5 0 178,-1 0 0,8 0 0,2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3.292"/>
    </inkml:context>
    <inkml:brush xml:id="br0">
      <inkml:brushProperty name="width" value="0.08571" units="cm"/>
      <inkml:brushProperty name="height" value="0.08571" units="cm"/>
    </inkml:brush>
  </inkml:definitions>
  <inkml:trace contextRef="#ctx0" brushRef="#br0">769 70 7569,'0'-17'-188,"0"-1"1,-2 9-820,-4 3 1003,4-4 1,-13 8 62,3-4 1,2 5 0,-1 1-39,-3 0 1,-1 5-1,-1 3 1,2 2-1,3 3 1,-1 3 45,3 1 0,-7 1-60,4-1 1,3 9-1,-1 3 1,0 4 0,1 2 0,5-1 1,-4 1-1,2 2 10,0 4 1,0-4 0,6 6 0,0-1-1,0 5 1,0 3-1,0 3 1,0-3-6,0-3 1,0 9 0,0-4 0,2 3-13,4-1 1,-4 4 0,6 0-1,-2 1 16,0 1 1,5 0 0,-5 6 0,0-2-4,2 2 0,-5-4 1,7 2-1,0 2-6,0 2 1,-5-4 0,5 0 0,0 2-5,-1 2 1,-3 0 0,4-2 0,0-4 16,-1-2 1,-3 4 0,4-6-1,-2 1 22,-4 1 1,-2-6 0,-2 4 0,-2-5 40,-4-7 0,-6 9 1,-9-7-1,-3-1-29,3-3 1,-6-3 0,-2-6 0,-2-2 24,2-4 1,-4-4 0,4-7 0,-2-3 28,1-3 0,-3-4 0,4-6 1,-2 2-130,2 1 1,-4 1 0,6-6 0,-2-2-84,0-4 0,6 3 0,-5-7 0,3 2-1525,4 4 1628,1-6 0,3 1 0,-1-9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4.529"/>
    </inkml:context>
    <inkml:brush xml:id="br0">
      <inkml:brushProperty name="width" value="0.08571" units="cm"/>
      <inkml:brushProperty name="height" value="0.08571" units="cm"/>
    </inkml:brush>
  </inkml:definitions>
  <inkml:trace contextRef="#ctx0" brushRef="#br0">1 87 7569,'7'-11'0,"5"1"-83,4 2 1,1 2-1,1 6-195,-1 0 0,0 0 0,1 0 1,-1 0 324,1 0 1,-1 0 0,1 0 29,-1 0 1,-5 6 0,0 2 0,-1 2-61,-1 3 1,3-3 0,-7 2 0,0-1-28,2-1 1,-6 6-1,4-5 1,-4 5 26,-2 1 1,0 1 0,-2-1 0,-4-1-5,-6-5 0,-3 5 0,-3-7 1,1 3 3,-1 0 0,1-6 0,-1 3-44,1-1 1,-1-2 0,1-6-147,-1 0 0,7 0-178,-1 0 243,1 0 1,1-8 107,4-4 0,4-3 0,2-3 0</inkml:trace>
  <inkml:trace contextRef="#ctx0" brushRef="#br0" timeOffset="296">455 17 7242,'0'-9'-705,"-2"1"1,-2 10 704,-2 4 0,-6-2 0,5 5 0,-3 1 224,-4 0 0,5 1-138,-3 7 0,2-1 0,-1 1 1,5-1-35,4 1 0,2-7 1,0 1-1,0 2-18,0 1 1,0 3 0,2-1 0,4 1-52,5-1 1,-1-5 0,2-3 0,1 1-37,3 0 0,7-4 1,2 3-1,1-1-352,-1-4 405,6-2 0,-4-2 0,8 0 0</inkml:trace>
  <inkml:trace contextRef="#ctx0" brushRef="#br0" timeOffset="580">856 227 7569,'0'12'-581,"0"-1"383,0 1 0,0 5 192,0 1 0,0-1 0,0 3 1,0 1 35,0 2 0,0 3 1,0-5-1,0 4-60,0 2 1,0-3-1,2 3 1,2-2 99,2-4-70,0 7 0,2-9 0,1 6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6.722"/>
    </inkml:context>
    <inkml:brush xml:id="br0">
      <inkml:brushProperty name="width" value="0.08571" units="cm"/>
      <inkml:brushProperty name="height" value="0.08571" units="cm"/>
    </inkml:brush>
  </inkml:definitions>
  <inkml:trace contextRef="#ctx0" brushRef="#br0">1 141 7569,'0'-12'-841,"0"0"519,0 8 1,0-5 292,0 3 1,0 2 0,2-6 42,4 3 0,-2 1 0,5 4 88,-1-4 0,6 4 0,-3-4-26,5 4 1,1 2 0,1 0 0,-1 0-79,1 0 1,7 0 0,2 0-1,0 0 4,-4 0 1,3 0 0,-3 0 0,-2 0-12,-1 0 0,-3 8 32,1 4 1,-7 3 0,-1 3 10,-2-1 0,-2 1 0,-6-1 0,-2 1-26,-4-1 0,2-5 1,-6-1-1,1 1-31,-1-2 0,4 5 1,-6-3 13,-1 3 0,-3-5 0,-1-4-25,-1-4 1,7-2-1,-1 0 26,-2 0 1,7-2-53,1-4 0,4 2 0,4-7 24,4-3 0,9 0 0,10 1 0,1 3-23,-1 2 0,4-3 0,-4 3 1,0 0 41,1 0 1,-3-5-1,-6 3 1,-1-2 51,-4 1 1,1 5-1,-5-4 95,2 3-91,-6-7 0,5 10 0,-5-8-6,2-1 1,0 3 0,-6-2 72,0-1 1,0 3-60,0-1 0,-8 7-24,-4-2 1,-3 4 0,-3 4 2,1 4 1,5-2-1,3 7 2,1 3 0,2 1 1,6 3-29,0-1 1,0 1 0,0-1-38,0 1 0,2-7 0,4 1 0,5 0 16,5-3 1,1 5-1,1-6 1,-1-1 20,1 1 0,7 6 0,2-5 0</inkml:trace>
  <inkml:trace contextRef="#ctx0" brushRef="#br0" timeOffset="483">787 263 6232,'10'-8'-30,"-3"4"173,-7-7-103,0 7 1,2-4-38,4 8 0,-2 0 0,8 0-4,1 0 0,3 0 0,1 0 17,1 0 1,-1 0-1,1 0-14,-1 0 0,-7 2 1,-3 2 31,1 2 0,-6 7-15,4-1 1,-4 3 0,-4 1 0,-2-3-19,-2-1 0,-7 0 0,1 3 0,-3-1-3,-3-3 1,1-5 0,1 6-1,2 0 28,3-3 1,5-1-1,-4-6 0,3 4 1,1-2 66,6 7 0,2-7-58,4 2 0,3-4 1,9-2-1,1 0-10,4 0 0,-1-6 0,7 0 0,0 2-17,-2 3 0,4 1 0,-6 0 0,3 0-219,3 0 0,-4 0 1,0 0 210,-2 0 0,-2 7 0,-5 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8.184"/>
    </inkml:context>
    <inkml:brush xml:id="br0">
      <inkml:brushProperty name="width" value="0.08571" units="cm"/>
      <inkml:brushProperty name="height" value="0.08571" units="cm"/>
    </inkml:brush>
  </inkml:definitions>
  <inkml:trace contextRef="#ctx0" brushRef="#br0">1 51 7569,'0'-17'-579,"0"-1"1,2 8 569,4 5 1,-3 5 81,9 5 1,-8 11 0,2 7-50,-4-1 1,-2 3 0,0-2-1,2-2-42,3-1 0,-3 3 0,4 2 0,-4 1-157,-2-1 0,2 6 0,2-4 175,2 0 0,0 6 0,-6-6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8.888"/>
    </inkml:context>
    <inkml:brush xml:id="br0">
      <inkml:brushProperty name="width" value="0.08571" units="cm"/>
      <inkml:brushProperty name="height" value="0.08571" units="cm"/>
    </inkml:brush>
  </inkml:definitions>
  <inkml:trace contextRef="#ctx0" brushRef="#br0">0 123 7569,'0'-9'-858,"0"1"1,2 8 1009,4 0-110,-4 0 0,8 0 0,-5 0 0,7 0 1,3 0-1,3 0 1,-1 0-17,1 0 1,-1 0-1,1 0 1,1 0-13,5 0 1,-3 0 0,8 0 0,0 0-31,-2 0 0,6 0 0,-4 0 0,4 0 25,2 0 1,6 0-1,2 0-48,1 0 1,3 0 0,5 0 0,1 0 45,-1 0 1,0-2-1,3-2 1,1-2-1,4 2 28,2 2 0,2-4 0,6 1 1,0 1 57,0 2 0,2-4 1,3 0-1,5 0-62,0-1 0,5 5 0,-4-6 0,3 2 2,-3 0 0,9-5 1,-9 5-1,-1 2-1,-1 2 0,-7 2 0,2 0 0,-8 0-6,-8 0 1,-2 0 0,0 0 0,1 0-22,-7 0 1,-3 0 0,-8 0 0,1 0-57,-1 0 1,-8 0 0,-4 2 0,-1 2-125,-5 2 0,-2-1-136,-1-5 1,-3 2 310,-3 4 0,-4-4 0,-8 6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9.708"/>
    </inkml:context>
    <inkml:brush xml:id="br0">
      <inkml:brushProperty name="width" value="0.08571" units="cm"/>
      <inkml:brushProperty name="height" value="0.08571" units="cm"/>
    </inkml:brush>
  </inkml:definitions>
  <inkml:trace contextRef="#ctx0" brushRef="#br0">385 88 7569,'0'10'-142,"0"5"-130,0-3 0,0 3 1,0 3 256,0-1 1,0-5 0,-2-3 0,-2 1 12,-2 0 0,0-4 1,4 3 4,-3-1 0,1 4 0,-8-4 3,-1 1 1,-3-5 0,-1 2 0,-1-4 6,1-2 0,-1 6 1,1 0 3,-1-3 1,1-1 0,-1-2-1,1 0-18,-1 0 1,7-5 0,-1-3 0,-2 0 27,-1 0 0,-3-5 6,1 1 1,0-3-1,1-3-34,4 1 0,5 5 0,7 0-48,0-1 1,0-3 0,2-1-30,3-1 0,5 1 0,8 1 0,-3 3 54,-3 1 0,3 2 1,-3-3 45,3 1 0,3 8 0,-1-2 0,1 4-18,-1 2 0,1 0 0,1 0 0,2 0 15,3 0 0,5 0 1,-4 0-1,2 0 11,4 0 1,0 0-1,0 0 1,-1 0 29,1 0 1,-4 0 0,2 0 0,0 0-30,-2 0 1,4 0 0,-6 0 0,3 0 3,3 0 0,-6 0 0,0 0 0,-2 0-22,1 0 0,-1 0 0,-6 0 1,1 0-22,-1 0 0,-5 0 1,0 0-341,1 0-210,-5 0 348,0 0 210,-8 0 0,-8 0 0,-2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0.442"/>
    </inkml:context>
    <inkml:brush xml:id="br0">
      <inkml:brushProperty name="width" value="0.08571" units="cm"/>
      <inkml:brushProperty name="height" value="0.08571" units="cm"/>
    </inkml:brush>
  </inkml:definitions>
  <inkml:trace contextRef="#ctx0" brushRef="#br0">1 647 6182,'11'18'0,"-1"-1"-105,-2 0 0,0 1 76,-3-1 0,3 1 0,6-3 58,-3-3 0,1 2 302,6-9 0,-7 1-254,1-6 0,-6 0-67,5 0 1,-7-8-1,2-3 1,-2-5 7,2-1 0,-4-1 0,3 1 0,-3-2-59,-2-5 0,0 5 0,0-6 0,0 1 31,0 1 0,-5-6 0,-3 4 0,-2-1-26,-3 1 1,-3-6 0,-1 4 0,1 0 29,4 4 1,-3-5 0,5 1-1,-2 0-10,1 4 1,7-2 0,-2 1 0,2 5 1,-2 5 1,4-1 0,-3 3-13,3-3 1,4 5 14,3 4 0,5-2 0,8 2 37,-1 3 1,-5 1-1,-1 2 1,3 0 0,2 0 0,1-2 0,2-2 0,3-2-8,1 2 0,8 2 0,-2 2 0,4 0 3,2 0 1,0 0 0,0 0 0,-2-2 5,-4-4 0,4 5 0,-4-5 0,2 4 35,-2 2 0,4 0 0,-4 0 1,4-2-11,2-4 0,0 4 0,0-6 0,0 2-33,0 1 1,0-1 0,0 4 0,-2-2-38,-4-2 0,2 0 0,-8 6 0,-1 0-52,-3 0 0,-1-2 0,-1-1-253,0-3 5,-7 0 0,-2 8 59,-8 4 258,0-4 0,-8 13 0,-2-5 0</inkml:trace>
  <inkml:trace contextRef="#ctx0" brushRef="#br0" timeOffset="633">856 507 7387,'-17'0'-357,"5"0"1,1 2-1,-3 2 384,-1 2 1,-3 0 0,1-6-29,-1 0 1,1 0 0,1-2 21,5-4 1,3 2-1,8-7-40,0-3 1,0 4 0,0-1 12,0-3 0,8 0 0,1 1 38,1 1-29,6 8 1,-7-3 0,9 7 0,-1 0 4,1 0 0,-1 0 0,1 0 0,-1 0-7,0 0 0,1 2 1,-1 1-1,1 5 9,-1 2 0,-1-4 0,-3 5 32,-1 3 0,-8 1 0,2 3-11,-4-1 1,-2 1 0,0-1 0,0 1-16,0-1 0,-8 1 0,-2-1 1,-1 1-1,-1-1-23,-2 1 0,-1-7 1,-5 1-22,-3 1 1,4 1 0,-5 0 0,5-5 19,2-1 0,5-2 0,0-4-2,-1 4 0,3-4-62,-2 3 43,9-10 1,-5-5 21,8-8 1,8 9-1,1 1 1,3 2-10,0 0 0,-1 0 1,7 6-1,-1 0-2,1 0 1,-1 0 0,0 0 0,1 0 46,-1 0 1,1 6 0,-1 0 0,-1 0 52,-4 2 1,3-4 0,-3 5-181,3-1 1,1 0-1,-3-4-443,-1 1 541,0 1 0,5-6 0,1 0 0</inkml:trace>
  <inkml:trace contextRef="#ctx0" brushRef="#br0" timeOffset="909">1241 490 7569,'0'-18'-93,"0"1"0,0 5-504,0 1 1,2 7 528,3-2 185,5 4 0,6 4-34,-5 4 1,-3 3 0,-8 9-60,0-1 1,0 3 0,0 1 0,0 2-36,0-1 1,0-1 0,0 0 0,0 3-85,0-3 1,0-1 0,0-3 0,0 0 36,0 1 1,0-1 57,0 1 0,8-1 0,2 1 0</inkml:trace>
  <inkml:trace contextRef="#ctx0" brushRef="#br0" timeOffset="1218">1485 385 7445,'18'0'-352,"-7"0"0,-1 2 269,-2 4 1,-2-2 0,-6 7 0,0 3 94,0 1 0,0-3 0,0 0 0,0 1 11,0 3 1,0 7 0,0 0 0,0-1-35,0-3 1,0-1 0,0-1-1,0 1-7,0-1 1,0 1 0,0-1-1,0 0-11,0 1 0,0-6 0,0-1-125,0 3 1,-6-5 153,0 3 0,-8-8 0,5 4 0,-9-8 0</inkml:trace>
  <inkml:trace contextRef="#ctx0" brushRef="#br0" timeOffset="1562">1136 385 6165,'-10'0'13,"18"0"1,4 0 0,11 0-1,-4 0 47,-1 0 1,-1 0 0,1 0 0,-1 0 4,1 0 1,-1 0 0,2 0 0,3 0-26,1 0 1,0 0 0,-3 0 0,1 0-5,2 0 0,7 0 0,-5 0 0,2-2-11,4-4 1,-4 4 0,0-3 0,0 3-40,1 2 0,-1 0 0,2 0 1,-4 0-134,0 0 0,-5 0 1,5 0 146,0 0 0,-5 0 0,5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7.641"/>
    </inkml:context>
    <inkml:brush xml:id="br0">
      <inkml:brushProperty name="width" value="0.08571" units="cm"/>
      <inkml:brushProperty name="height" value="0.08571" units="cm"/>
      <inkml:brushProperty name="color" value="#E71224"/>
    </inkml:brush>
  </inkml:definitions>
  <inkml:trace contextRef="#ctx0" brushRef="#br0">0 1 7569,'12'0'-332,"0"0"134,-1 0 0,7 0 0,-1 0 231,1 0 0,-7 0 0,1 2-303,1 3 0,3-3 270,1 4 0,9-4 0,1-2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3.173"/>
    </inkml:context>
    <inkml:brush xml:id="br0">
      <inkml:brushProperty name="width" value="0.08571" units="cm"/>
      <inkml:brushProperty name="height" value="0.08571" units="cm"/>
    </inkml:brush>
  </inkml:definitions>
  <inkml:trace contextRef="#ctx0" brushRef="#br0">1 210 7403,'17'0'-1279,"1"0"1262,-1 0 0,1 0 1,-1 0-1,1 0 29,-1 0 0,1 0 0,-1 0 4,1 0 0,-1 0 0,1 0 60,-1 0 0,0-8 0,1-2-63,-1 1 0,1-1 0,-1 4-87,1-6 1,-3 3 0,-1-1 0,-4 0 23,-3 1 1,-1 3 0,-6-6 10,0-1 1,0 3 0,-2-2 63,-4-1 0,3 3 1,-9-2 22,-2-1 1,-1 5 0,-3 2-33,1 4 1,-1 2-1,1 0 1,-1 0 0,1 0 0,0 0 1,-1 2-1,1 2 16,-1 2 0,6 6 1,1-5-1,-3 3 9,-1 4 1,-3 1 0,3 3 0,1-1-11,3 0 0,7 7 0,-4-1 0,2 0-8,0 3 0,0-5 1,6 6-1,0-2-2,0-3 1,0 3-1,2-2 1,2-1 28,2-3 1,6-2-1,-5 1 1,1-1 17,0 1 1,6-1-1,-3 1-20,5-1 1,1-5 0,1-2 0,1-3-38,4-3 1,-1 4 0,7-2 0,2-2-94,2-2 0,2-2 0,0 0 0,0-2-56,0-4 0,1 2 0,3-6 0,0 1 137,-6-1 0,2-2 0,-8-5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3.754"/>
    </inkml:context>
    <inkml:brush xml:id="br0">
      <inkml:brushProperty name="width" value="0.08571" units="cm"/>
      <inkml:brushProperty name="height" value="0.08571" units="cm"/>
    </inkml:brush>
  </inkml:definitions>
  <inkml:trace contextRef="#ctx0" brushRef="#br0">0 35 6273,'12'0'-25,"-1"0"1,1 0 0,6 0 0,-1 0 0,0 0 41,1 0 1,-1 0 0,3 0 0,1 0 42,2 0 0,8 0 1,-1 0-1,3-2-82,2-4 0,5 5 0,3-5 0,2 4 22,3 2 0,3-8 0,1-2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6.789"/>
    </inkml:context>
    <inkml:brush xml:id="br0">
      <inkml:brushProperty name="width" value="0.08571" units="cm"/>
      <inkml:brushProperty name="height" value="0.08571" units="cm"/>
    </inkml:brush>
  </inkml:definitions>
  <inkml:trace contextRef="#ctx0" brushRef="#br0">87 140 7569,'-9'0'-1162,"1"0"984,8 0 178,0 0 1,-6-2 0,-2-2 57,-1-2 1,3-7-21,-6 1 0,6-2 0,-3 1-26,1 1 1,2 1-6,6-7 1,8 6 0,3 3-28,5 1 0,1 2 0,1 6 1,-1 0 2,1 0 0,-6 0 0,-1 2 17,3 4 0,-1 4 1,-1 7 0,-6 1 1,2-7 0,-3 1 0,-1 1 22,-2 3 1,-4 1 0,-2 1 2,-1-1 0,-9 1 0,4-1 0,-1-1-2,-1-5 1,0 5 0,-5-6 0,1 1 19,5 1 0,-5-8 0,6 4 150,1-1-29,-7-5-150,14 6 0,-4-8 0,12-2-35,6-4 1,-2 4 0,3-3 0,5 1 0,3-2 0,2 4 0,-5-4 1,-1 4-1,1 2-26,-1 0 1,6 0-112,1 0 136,-1 0 0,-4 0 0,3 0 0,1 0-84,-2 0 0,5 0 0,-3 0 0,-2 2 103,-1 4 0,-3-4 0,1 6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9.750"/>
    </inkml:context>
    <inkml:brush xml:id="br0">
      <inkml:brushProperty name="width" value="0.08571" units="cm"/>
      <inkml:brushProperty name="height" value="0.08571" units="cm"/>
    </inkml:brush>
  </inkml:definitions>
  <inkml:trace contextRef="#ctx0" brushRef="#br0">455 1257 7386,'0'-11'-646,"0"-1"0,0 1 742,0-7 0,0 6-21,0 1 0,-2 7-48,-4-2 1,-4-2 0,-7 3 0,-1 1-41,1 2 1,-1 2 0,-1 0 0,-4 0 1,-6 0 1,2 2-1,-3 2 1,1 3 3,2 3 0,-6 2 0,6 3 0,0-1 3,4-3 1,3 7 0,3 5 0,1-2 9,5-1 1,3-3-1,8 1 1,0-1 1,0 1 1,6-1 0,1 1 0,3-1 43,4 1 0,3-7 1,4-1-1,5-2-16,1-4 1,2 3 0,6-1 0,-2-2-14,-4-2 1,8-2 0,-6-2 0,0-2-110,2-2 0,-2-7 0,-2 1 0,-6-3-150,-3-3 0,-3-1 236,1-5 0,-1-3 0,1-8 0</inkml:trace>
  <inkml:trace contextRef="#ctx0" brushRef="#br0" timeOffset="577">629 35 7317,'0'-12'-1133,"0"1"1187,0 7 1,-1-4-35,-5 8 0,2 2 29,-8 4 1,8 4 0,-2 7-1,5 0 1,-5 3 0,0 1 0,2 2-26,2-1 0,2 3 0,0 0 0,0 2-17,0 5 0,0 0 0,0 1 0,0 0 1,0 2 1,0-4 0,2 10 0,2-6 5,2-6 1,1 8-1,-3-4 1,4 2 19,2 4 0,-6 0 1,3-4-1,-1-1 3,0 1 0,0 0 1,-6 0-1,0 0-16,0 0 1,6 0-1,0 0 1,-3 0-3,-1 0 1,-2 0 0,0 0 0,2-2-49,4-4 0,-4 4 1,6-4-1,-2 2 20,-1-2 1,3-4 0,-4-5 0,2 1-3,-2 2 0,0-5 0,0-7 1,1 3 1,-1 2 1,-2-5 0,0-1 0,2 0-150,2-1 0,2-3-195,-3 6 0,-1-3 353,8 3 0,-8-4 0,4-8 0</inkml:trace>
  <inkml:trace contextRef="#ctx0" brushRef="#br0" timeOffset="1440">996 1257 7393,'2'-9'-719,"4"1"0,6 2 697,3 0 0,3 1 0,1 3 0,2-2 74,3-2 0,-1 0 0,-6 6 1,1 0 6,-1 0 1,1 0 0,-1 0-3,1 0 1,-7 0-1,-1 2 1,0 4-41,-1 6 0,-3-3 1,4 3-30,-2 1 1,0 3 0,-5 1 0,3 1 10,-2-1 0,-2 1 1,-2-1-1,-2-1 1,-4-5 1,2 5 0,-7-4 10,-3 3 0,4-5 0,-1-2 4,-3-1 1,-1-5 2,-3 4 0,9-6-48,3-6 0,4-3 0,2-9-4,0 1 0,8-1 0,3 1 1,5-1 3,1 1 0,1 1 0,-3 3 0,-1 1 54,-3-2 1,1-1-1,5-3 3,1 1 1,-1 0 0,1 1-18,-1 4 0,-5-1 1,0 5-1,-1-2-42,-1-3 1,6 5-1,-7 0 1,3 2-8,-1 1 1,-1-9-1,4 4 17,-3 1 0,-7-1 129,2 4-89,-4 4 0,-8-4-12,0 12 1,-5-2-1,3 8 1,0 1 5,0 3 0,3 1 0,3 1 0,-2-1 17,-2 1 1,0 5-1,6 0 1,0 0 12,0 3 0,0-7 1,0 4-1,0-1-4,0 1 1,0-4-1,0 5 1,0-5-7,0-1 0,6-1 0,2 1 1,1-1-13,5 0 0,2 1 0,1-3 11,1-3 0,-1-2 1,0-6 84,1 1 0,-1 1-80,1-6 0,-3-2 1,-1-2-1,-4-3 22,-3-3 0,1 0 0,-4-3 0,2 1-34,-2-1 1,0 3 0,0-2-71,1-1 1,1-3-417,-6-1 1,-2 7 461,-4 4 0,-3 4 0,-9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5.830"/>
    </inkml:context>
    <inkml:brush xml:id="br0">
      <inkml:brushProperty name="width" value="0.08571" units="cm"/>
      <inkml:brushProperty name="height" value="0.08571" units="cm"/>
    </inkml:brush>
  </inkml:definitions>
  <inkml:trace contextRef="#ctx0" brushRef="#br0">0 751 7301,'0'-11'-383,"0"-1"1,6 6 397,0-6 1,6 1-1,-5-7-91,3 1 1,-6-1-1,2 1 66,-4 0 1,-2-3 0,0-1 0,0-3 9,0 3 0,6 0 0,-1-1 0,1-3 1,2-2 1,-6 6-1,6-5 1,-3 3-17,1 0 1,6 0 0,-6 5 0,-2 1 27,-2-1 0,-2 1 60,0-1 0,-2 3-35,-4 3 0,2 4-23,-8 8 0,8 8 1,-1 4 26,3 3 0,0-3 1,-2 0-1,-2 1 4,2 3 0,2 1 0,4 1 0,2-1 0,2 1 1,2-7 0,-3 1 0,7 1-30,4 3 0,1-1 0,0-1 0,1-4-17,-1-2 0,1-1 0,-1-3 0,3 2-4,3-2 1,-4-2-1,5-2 1,-5-2-8,-1-4 1,-3 2 0,-1-7 0,-3-3-18,3-2 1,-4-1 0,-1-1 0,1 1-45,0 0 0,-4-1 1,3 1-1,1-1 7,0 1 0,-6 5 0,1 0 55,-3-1 0,4 3-101,0-2 224,0 9 0,-8-5 0,-2 10 3,-2 4 1,-6 3-1,7 9-60,1-1 1,2 1 0,2-1-44,0 1 1,0-1-1,0 1 1,2-3-73,4-3 0,-3 3 1,9-5-190,2 0 1,-5 3 0,3-7-199,2-2 446,1-2 0,3-2 0,-1 0 0</inkml:trace>
  <inkml:trace contextRef="#ctx0" brushRef="#br0" timeOffset="354">734 0 7386,'15'2'0,"-1"2"-320,-2 2 0,-1 2 0,7-2 343,-1 5 1,1 5 0,-1 1 0,1 3-33,-1 3 0,0-4 0,-1 5 1,-2-5 35,-3-2 0,-5 7 1,4 1-1,-3 0 4,-3 0 0,4 1 1,-2-5-1,-2 2-20,-2-1 0,-2 3 0,0-2 0,-2-2-31,-4-1 0,2-3 0,-8 1-30,-1-1 1,3-5-1,-1-2-119,-3-3 1,4-1 168,-1-6 0,-1-8 0,-5-1 0</inkml:trace>
  <inkml:trace contextRef="#ctx0" brushRef="#br0" timeOffset="1335">1817 53 6118,'-8'9'0,"-4"-1"-23,-3 0 0,-5 2 1,-1 7 75,-2 1 0,-3-1 0,5 0 0,-4 1-19,-2-1 1,3 3 0,-5 1 0,-2 4 16,-2 3 0,-4-5 0,-1 6 0,-5 2-8,-2 2 1,1 2-1,-5 0 1,3 2-23,-3 3 1,4-3 0,-1 6-1,-1-2-1,3-1 0,1 7 1,6-6-1,0-2 0,2-3 0,-2-3 0,12-1 0,0-5-14,0-2 0,1 4 0,9-6 0,1-1-25,3-3 1,1-1-49,-2-1 0,5-5-550,7-1 617,0-7 0,7-4 0,3-10 0</inkml:trace>
  <inkml:trace contextRef="#ctx0" brushRef="#br0" timeOffset="1992">1397 769 7340,'-9'0'-852,"-5"2"875,8 3 1,-1-3 2,1 4 1,-4-4 7,-7-2 1,-1 0-1,1 0-4,-1 0 0,1 0-34,-1 0 1,7 0 0,1-2 2,2-4 0,2 3 1,6-9-103,0-2 1,6 5 0,2-1 0,2 0 45,3 0 0,-3 7 0,2-5-4,1 0 0,3 6 0,1-4-2,1 4 0,-7 2 0,1 0 182,1 0 0,3 2-26,1 4 0,-1 4-94,-4 7 1,1 1 0,-7-1 1,-2 1 0,-2-7 0,-4 1 7,-4 2 0,-2 1 1,-5 1-1,3-3 74,2-1 0,-3-1 0,3 5 0,0-2-55,0-3 1,1-5-32,1 6 0,4-6 176,-4 5-99,4-7 0,10 4-80,3-8 0,5 0 0,1 0 0,1 0-2,-1 0 1,1-6 0,-1 0 0,1 2-30,-1 2 0,-5 2 0,0 0 1,1 0-88,3 0 1,1 0 0,1 0 0,-1-2 124,0-3 0,1 3 0,-1-6 0</inkml:trace>
  <inkml:trace contextRef="#ctx0" brushRef="#br0" timeOffset="2483">2009 734 6566,'17'0'-128,"1"0"0,-7 0 1,-1 2 141,-2 4 0,-2-3 0,-6 9 38,0 2 1,-8-7 0,-4 1-1,-3-2-13,-3 0 1,1 2 0,-1-5 0,1 3-34,-1-2 0,1 4 0,-1-2 0,1-2-16,-1-2 1,1-2 0,0 0 0,-1 0 28,1 0 0,-1 0 0,1 0-59,-1 0 0,1-8 0,1-4 37,5-3 0,3 3 1,8 0-1,0-1 0,0-3 1,0-1-1,0-1-1,0 1 0,0-1 0,0 1 2,0-1 1,8 1 0,3 1-1,5 5 1,-5-3 0,1 6-1,2 1-7,1-1 1,8 0-1,1 4 1,-3-2 3,-2 3 0,-1-5 0,1 2 0,3 2 48,1 2 0,0 2 1,-5 0-1,-1 0-26,1 0 1,-1 0-1,1 0 1,-1 0 51,0 0 0,-5 0 1,0 0-89,1 0 0,3 0-284,1 0-149,-7 0 452,6-8 0,-7-1 0,9-9 0</inkml:trace>
  <inkml:trace contextRef="#ctx0" brushRef="#br0" timeOffset="2985">2498 210 6610,'9'0'-320,"1"-2"633,-4-4-343,-4 4 1,8-6 3,-5 8 1,-1 0 35,8 0 0,-2 2 0,3 2-25,-1 2 1,-8 8 24,2-3 1,1-1 8,-1 2 0,-2-3 0,-8 5 0,-4-4 11,-1-3 0,3 1 0,-6-4 1,-1 2 0,5 2 1,0-5-2,0 3 0,4 6-49,-7-6 19,7 7 0,-4-9 0,10 6 1,4-2 1,4-3 0,7-5 0,2 0-13,5 0 0,-5 0 0,6 0 0,-1 0 28,-1 0 0,6 0 0,-6 0 0,1 0 28,1 0 0,-6 0 0,5 0 1,-5 0 25,-2 0 0,1 0 0,-1 0-342,1 0 14,-1 0 257,-7 0 0,-2 0 0,-8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4.176"/>
    </inkml:context>
    <inkml:brush xml:id="br0">
      <inkml:brushProperty name="width" value="0.08571" units="cm"/>
      <inkml:brushProperty name="height" value="0.08571" units="cm"/>
    </inkml:brush>
  </inkml:definitions>
  <inkml:trace contextRef="#ctx0" brushRef="#br0">437 1 7569,'-17'1'-808,"-1"5"520,1-4 0,-1 8 289,1-4 1,-6 2 0,-1 5 0,3-1 54,2 1 1,-1 3-1,-1 1 1,-4 1 5,-2-1 1,3 1-1,-3 1 1,2 2-34,3 3 1,3 5 0,2-6 0,1 0-18,4 3 0,5-7 1,7 6-1,0-1-29,0-1 1,0 0 0,2-5 0,3-1 23,7 1 0,11-1 1,6 0-1,3-1-104,-3-4 0,9 1 1,-1-5-1,6 0 97,6-1 0,1-1 0,2-6 0</inkml:trace>
  <inkml:trace contextRef="#ctx0" brushRef="#br0" timeOffset="393">525 262 6501,'17'0'-54,"2"0"0,3 0 52,1 0 1,8 0-1,-2 0 1,2 0-6,-2 0 0,2 0 0,-7 2 0,-3 2 26,-1 2 0,-3 2 1,-2-2-12,-3 5 1,2-1-1,-8 2 83,-3 1 1,-1 3 0,-4-1-63,-3-3 0,1 4 1,-8-7-1,0 3-32,3-1 1,-7-1-1,5 4-86,-5-3 0,-1-7 1,1 4-16,4 0 1,-3-6-1,3 4-20,-3-4 124,-3-2 0,1-8 0,-1-2 0</inkml:trace>
  <inkml:trace contextRef="#ctx0" brushRef="#br0" timeOffset="722">1101 228 7569,'10'0'-1753,"-3"0"1769,-22 0 1,3 0 0,-11 0 63,4 0 0,7 5 1,0 3-52,-1 2 1,-1 1 0,1 7 63,1-1 0,2 1 1,-1-1-1,3 1-61,0-1 0,6 1 0,-4-1-21,4 1 1,2-1 0,2-1-1,4-5-11,6-5 0,3 2 0,3-2 0,-1-2-26,1-2 0,1-2 0,2 0 0,3 0-70,-3 0 0,4 0 96,-1 0 0,7 0 0,-4 0 0</inkml:trace>
  <inkml:trace contextRef="#ctx0" brushRef="#br0" timeOffset="950">1363 367 7569,'10'0'-538,"5"0"1,-5 0 505,7 0 1,1 0 0,1 0 0,3 0-307,1 0 338,0 0 0,2-7 0,2-3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44.836"/>
    </inkml:context>
    <inkml:brush xml:id="br0">
      <inkml:brushProperty name="width" value="0.08571" units="cm"/>
      <inkml:brushProperty name="height" value="0.08571" units="cm"/>
    </inkml:brush>
  </inkml:definitions>
  <inkml:trace contextRef="#ctx0" brushRef="#br0">1 0 6831,'12'0'-23,"-1"0"0,-5 0 0,6 0 0,1 0 0,3 0-218,1 0 1,1 2 240,-1 4 0,8-4 0,3 6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45.111"/>
    </inkml:context>
    <inkml:brush xml:id="br0">
      <inkml:brushProperty name="width" value="0.08571" units="cm"/>
      <inkml:brushProperty name="height" value="0.08571" units="cm"/>
    </inkml:brush>
  </inkml:definitions>
  <inkml:trace contextRef="#ctx0" brushRef="#br0">0 36 6282,'12'-6'-91,"0"0"0,-7 0 1,7 6-31,2 0 121,1 0 0,10-7 0,3-3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2.400"/>
    </inkml:context>
    <inkml:brush xml:id="br0">
      <inkml:brushProperty name="width" value="0.08571" units="cm"/>
      <inkml:brushProperty name="height" value="0.08571" units="cm"/>
    </inkml:brush>
  </inkml:definitions>
  <inkml:trace contextRef="#ctx0" brushRef="#br0">18 1 6623,'0'17'120,"0"-5"0,0-1-114,0 3 0,0-4 0,-2 1 1,-2 3-6,-1 1 1,-1 3 0,6-1-33,0 1 1,6-7 12,-1 1 1,7-6 3,-6 6 1,7-9-1,-3 1-4,0-8 0,5-5 14,-3-9 0,3 1 0,3-1 0,-3 1-20,-3-1 1,4 7 0,-7-1-1,3 1 68,0 1 0,-1-4 0,5 6 1,-3 1 27,-1-1 1,0 2-1,5 6 1,1 0-36,-1 0 1,-5 0-1,-1 0 1,3 0-25,1 0 0,3 0 0,-1 2-12,1 4 1,-7-2 0,1 5 0,0 1-17,-3 0 0,1-4 0,-6 5 3,2 3 0,0 1 0,-6 3-26,0-1 0,0-5 1,0 0-90,0 1 0,-8-3 1,-4 2 63,-3 1 1,-5-5-1,-1 0 1,-2-2 62,1-1 0,-5 1 0,0-6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2.560"/>
    </inkml:context>
    <inkml:brush xml:id="br0">
      <inkml:brushProperty name="width" value="0.08571" units="cm"/>
      <inkml:brushProperty name="height" value="0.08571" units="cm"/>
    </inkml:brush>
  </inkml:definitions>
  <inkml:trace contextRef="#ctx0" brushRef="#br0">1 88 7569,'2'-18'-193,"2"1"-402,1 0 0,3 5 574,-2 0 1,-2 8 0,8-1-161,1 3 0,-3 7 181,1 1 0,1 8 0,6-4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7.782"/>
    </inkml:context>
    <inkml:brush xml:id="br0">
      <inkml:brushProperty name="width" value="0.08571" units="cm"/>
      <inkml:brushProperty name="height" value="0.08571" units="cm"/>
      <inkml:brushProperty name="color" value="#E71224"/>
    </inkml:brush>
  </inkml:definitions>
  <inkml:trace contextRef="#ctx0" brushRef="#br0">1 1 7474,'17'0'-534,"-5"0"640,-1 0 1,-5 0-539,6 0 432,0 8 0,5-7 0,0 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3.543"/>
    </inkml:context>
    <inkml:brush xml:id="br0">
      <inkml:brushProperty name="width" value="0.08571" units="cm"/>
      <inkml:brushProperty name="height" value="0.08571" units="cm"/>
    </inkml:brush>
  </inkml:definitions>
  <inkml:trace contextRef="#ctx0" brushRef="#br0">437 88 6082,'-2'-10'144,"-2"2"0,-4 2-104,-1 0 0,3-5 15,-6 5 1,1-6 0,-5 5-20,4-3 0,-3 6 0,3-2 1,-3 4-16,-3 2 1,-5 0-1,-2 0 1,-1 0 8,1 0 0,-4 0 1,4 0 44,-2 0 1,5 6-22,-1 0-31,4 7-1,9-3 1,-4 2-151,9-1 153,-1 1 2,6 6-1,-8-1-118,6 0 115,-6-7-30,8 6 1,0-7-1,2 7 1,2-3 16,2-1-14,8-8 0,-5 6 1,9-6-1,-1 1-1,1-1 1,-1-2 0,1-2 0,-1 0-18,0 0 0,7-6 0,-1-1 1,-2-1-14,-1 0 0,-5 0 0,-1 4 0,-2-3 45,1-3 0,-5 4 1,0-5 36,-1-3 1,-5 4 57,4-1-106,-4 7 1,-2-2-38,0 12 47,0-4-3,0 13 1,0-11-16,0 8 0,0-1 1,2 5 21,4-4 1,-2 1-1,7-5-16,3 2 0,-4-7 1,1 3 1,1-4 110,5-2 1,-5 0-77,0 0 1,-1 0 27,7 0-44,-8 0-11,5-8 0,-11 1-3,8-5 24,-9-3-49,5 13 0,-2-14-144,0 4 0,0-3 0,-6-3-91,0 1 0,-2 5 257,-4 1 0,-4-1 0,-7-5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7.614"/>
    </inkml:context>
    <inkml:brush xml:id="br0">
      <inkml:brushProperty name="width" value="0.08571" units="cm"/>
      <inkml:brushProperty name="height" value="0.08571" units="cm"/>
    </inkml:brush>
  </inkml:definitions>
  <inkml:trace contextRef="#ctx0" brushRef="#br0">36 176 7569,'0'-10'-372,"0"2"85,0 8 1,-2 0 255,-4 0 1,4 2 0,-6 2 98,0 2 0,7 7 0,-5-1 48,4 4-150,2 1 67,0 0 1,0 1-64,0-1 60,8 1 1,-5-6 23,9-1-20,-8-7-1,11 12-8,-5-14-167,8 5 48,-1-7 85,1 0 1,-1 0 0,2 0-73,5 0 84,-5 0-11,14-7 9,-13-3-11,5-8 9,-8 1-73,8-1 67,-5 9-7,5-7 2,-7 6 43,-1-7-43,-7 7 0,5-5 152,-13 13 4,6-14-116,-8 14-41,0-5 1,-2 7-1,-2 2-5,-2 3 1,-5-1-1,5 8 1,0 1-53,-2 3 1,6-4-1,-4-1 1,5 3-142,1 1 1,5-3 0,3-2 210,2-2 0,9 5 0,8-3 0</inkml:trace>
  <inkml:trace contextRef="#ctx0" brushRef="#br0" timeOffset="391">1084 53 7569,'0'-9'-425,"-8"-7"400,-2 14 1,-2-11 0,1 7-196,-3 2 0,-1 2 0,-5 2 150,-3 0 0,4 0 0,-5 2 0,5 2 118,1 2 1,1 7-1,0-1 1,1 3-21,4 3 1,3-3 0,5-1 0,-2-2-5,2 1 0,4 3 1,6 1-21,6 1 0,3-7 0,3-1 0,-1 0-8,0-1 1,3-3 0,1 6 0,3-1 2,-3-1-8,6 6 17,-8-14-6,7 13 32,-9-13-31,1 14 4,-1-7-6,1 1 64,-9 6-58,-1-14 1,0 5 0,-6 1 12,3 4-22,-10-5 1,-5 1-10,-7-8 0,-1 6 0,1 0 0,-3-2-42,-3-2 1,3-2-1,-3 0 1,4 0-33,1 0 0,1 0 0,-1 0-230,1 0 315,7-8 0,2-2 0,8-7 0</inkml:trace>
  <inkml:trace contextRef="#ctx0" brushRef="#br0" timeOffset="604">1066 176 7439,'-17'-8'-261,"5"6"0,0-4 299,-1 4 1,-3 10 0,-1 2 5,-1-1 0,7 7 1,-1-5-1,-2 5 9,-1 1 1,-3 1-1,1 1 1,0 3 80,-1 1-90,1 0 0,-1-5 0,1 7-237,-9-6 1,5 9 0,-6-7 192,2 2 0,-6 8 0,4-4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4.117"/>
    </inkml:context>
    <inkml:brush xml:id="br0">
      <inkml:brushProperty name="width" value="0.08571" units="cm"/>
      <inkml:brushProperty name="height" value="0.08571" units="cm"/>
    </inkml:brush>
  </inkml:definitions>
  <inkml:trace contextRef="#ctx0" brushRef="#br0">332 262 7569,'0'-11'-111,"0"-1"0,-2 8-290,-4-2 377,4 4-22,-13-5 54,5 5 1,-1-6-1,-1 8 1,-2 0-1,-1 0 41,-3 0 0,1 0 0,-1 0 0,1 0 9,0 0 0,-7 2 1,1 4-1,2 3-32,1 1 0,3 8 1,-1-3-1,3 7-28,3-1 1,4-2 0,8 1 0,0 1-57,0 2 1,0 1-1,2-7 0,4-1 9,6-5 0,3 5 0,5-5 0,3 3-22,6-2 5,4 3-253,2-13 113,0 6 206,0-8 0,0 0 0,0 0 0</inkml:trace>
  <inkml:trace contextRef="#ctx0" brushRef="#br0" timeOffset="367">716 332 7569,'-17'0'-706,"-1"0"668,1 0 0,0 0 0,-1 0 1,1 0-1,-1 0 0,1 2 59,-1 4 1,7 2 0,1 5 0,2-1-35,4 2 1,2 1 0,2 3-11,0-1 0,2 1 1,4-3 21,6-3 0,5-3 0,4-5 0,3 2-16,-3-2 1,6-2-1,0-2-75,1 0 99,5 0-2,-14-8 1,6-2-20,0 1 18,-13-7-12,11 7 8,-13-9 210,0 1-208,-2 7-6,-8-6 98,0 7-84,0-9-9,0 1 0,0-1 0,-2 3 1,-4 1-28,-6 3 0,-3 7 0,-5-2 0,-1 4 25,-2 2 1,-3 0-1,5 0 1,-2 0-142,1 0-37,-5 0-1,8 8 125,-6-6-100,7 13 1,8-11 154,5 8 0,3-1 0,2 7 0</inkml:trace>
  <inkml:trace contextRef="#ctx0" brushRef="#br0" timeOffset="809">1048 332 7569,'10'0'-382,"-2"0"1,-6 0 350,3 0 1,-1 8-1,6 4-1,-2 3 0,0 3 1,-5-1 11,3 1 47,0-9-131,-6 7 112,0-6-8,8-1 0,-6 1-37,4-4 37,-4-4-29,-2 5 27,0-7-12,0 0 12,0-7 2,0-3-2,0-7-3,0 7 0,5-6 0,1 5 0,0-5-313,2-1 305,1-1-15,9 1 75,-1 7-79,1-5 12,-1 5-19,1 0 163,-1-5-10,8 13-133,-5-6 161,5 0 0,0 6-135,-5-6-8,5 8 48,0 0-38,-5 0 6,5 8 0,-8-4 0,1 6 0,-1-1 67,1 1-190,-1 2 127,-7-2 0,0 5-80,-5-3 1,-3 3-99,4 3 1,-12-1-128,-5 1 286,-5-1 0,-1-7 0,-1-2 0</inkml:trace>
  <inkml:trace contextRef="#ctx0" brushRef="#br0" timeOffset="1058">1852 35 7569,'0'-9'-811,"7"1"676,-5 0-77,6 6 369,-8-6-92,0 16 0,0 2 1,0 7-18,0 1-31,-8-1 1,6 7-1,-4 1 1,5 0-27,1 0 1,-6 4-1,0-5 1,2-1-60,2 2 1,2-5-1,0 3 1,0-4-41,0-1 0,0-1 0,0 1 0,0-1-109,0 1 217,0-9 0,0 7 0,0-6 0</inkml:trace>
  <inkml:trace contextRef="#ctx0" brushRef="#br0" timeOffset="1427">1712 280 7569,'-10'0'-392,"4"-6"1,12 0-1,6 2 370,3 2 0,3 2 1,1 0-1,3 0 25,1 0 0,2 0 0,-2 0 0,4 0 13,1 0-21,5 0 1,-14 0 0,14-7 20,-6 5-19,0-6 0,6 8-58,-13 0 61,5 0 0,-8 0-7,1-8-22,-1 6 22,1-6 2,-8 8 126,5 0-125,-13 0-1,6 0 0,-8 0 91,0 0 0,-6 8 0,-2 4-33,-2 3 1,-1-3 0,-5 0 0,3 1-17,1 3 0,8-5 0,-2 1 0,4 2-41,2 1 0,0-3 0,0-1-49,0 3 1,8 0 0,4-3-1,3-5-207,3-4 0,1 4 260,5 0 0,3 0 0,8-6 0</inkml:trace>
  <inkml:trace contextRef="#ctx0" brushRef="#br0" timeOffset="1559">2410 70 7569,'-15'-17'-193,"3"-1"1,3 7-828,3-1 670,4 8 350,-6-4 0,8 8 0,0 0 0</inkml:trace>
  <inkml:trace contextRef="#ctx0" brushRef="#br0" timeOffset="2283">2585 332 6892,'0'-11'-152,"0"-1"0,0 6 1,2-4 165,4 3 1,-2-5-1,5 4 1,1 1-5,0-1 1,-4-6-1,5 4 1,3 1 24,1 3 1,-3-2 0,0 2 0,1 2-20,3 3 1,1 1 0,1 0 0,-1 0-14,1 0 0,-1 1 1,1 3-1,-1 4 1,0 2 0,1 1 0,-3 7 0,-1-1-37,-2 1 0,-8-1 1,3 1-1,-1-1 9,0 1 0,0-1 0,-6 1 0,0-1 11,0 1 0,0-1 1,-2 1-21,-4-1 0,2-5 0,-7-1 0,-3 1 20,-2-2 0,5-3 0,-1-7 29,-1 0 1,3-2 1,-2-3-21,8 3-5,-3-14 1,7 6 9,0-7 7,0 0-21,7-1 9,-5 1 3,14-9 0,-7 15-5,17-20 2,-7 19 0,6-13 4,1 7-4,-7 1-2,6-1 46,0 1 1,-5 5 46,3 1-47,-3 7 0,3-6-6,0 4 1,0 4-1,-5-4 0,-1 5-25,1 1 0,-1 0 1,1 0-7,-1 0 1,1 7-19,-1 5 0,-7 3 1,-4 3-76,-4-1 0,-2 1 1,0-1-1,0 1 1,0-1-1,0 1 59,0-1-150,0 1-15,0-9 161,0-1 34,0 0 0,0-6 0,0 6 0</inkml:trace>
  <inkml:trace contextRef="#ctx0" brushRef="#br0" timeOffset="2688">3546 227 7569,'9'-17'-986,"-1"7"814,-8-5 327,0 13-68,0-6 0,0 10-39,0 4 0,0 4 0,0 7 0,0 0-11,0 1 1,0-1-1,2 1-20,4-1 1,-2 1-92,7-1-31,1 1 123,5-9-71,-7 7 1,6-14-1,-5 4 63,5-4-63,1-2 1,1 0 0,-1 0 1,1 0 31,-1-8 7,8 6-49,-5-14-81,5 7 115,-8-1-8,1-5-1,-1 5 99,1-8-98,-1 9 10,-7-7-3,6 6 6,-15 1 0,7-1-20,-8 4 670,0 4-571,8-6 1,-6 10-1,4 4-4,-4 6 1,-8 3-99,0 3 1,2-1-138,10 1 0,4-3 0,7-1 1,1-4-229,-1-3 411,1-1 0,7-6 0,2 0 0</inkml:trace>
  <inkml:trace contextRef="#ctx0" brushRef="#br0" timeOffset="3059">4454 158 7569,'-12'-12'-170,"0"0"1,1 8 50,-7-1 1,1 3 0,-1 2 67,1 0 1,-1 7-1,3 5 58,3 4 1,-1 7 0,5 0 0,0-1 22,0-3 1,3-2 0,7 1-54,3-1 0,-1 1 0,8-3 0,0-1 4,-3-2 1,15-7 0,-3 5 0,4-2 1,0-2 0,-7-6 0,-1 0-58,1 0 70,7-8-10,-6 6 18,7-14 1,-15 9-7,1-5 0,-2-3-2,1 3 1,3-4 13,-8-1 1,-1-1 3,-5 1 0,0-1 0,0 1 0,-2 1 0,-3 3 0,-7 3-18,-3 2 1,-3-3 0,1 5 0,-3 2-1,-1 2 1,-1 4-32,7 4 0,-3-4 0,7 6 0,-3-1-436,3 5 472,3 4 0,8 1 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1.488"/>
    </inkml:context>
    <inkml:brush xml:id="br0">
      <inkml:brushProperty name="width" value="0.08571" units="cm"/>
      <inkml:brushProperty name="height" value="0.08571" units="cm"/>
    </inkml:brush>
  </inkml:definitions>
  <inkml:trace contextRef="#ctx0" brushRef="#br0">1 70 6767,'17'0'72,"-5"0"1,-1 0 0,3 2 11,1 4 1,3-2-1,-1 6 1,1-1-51,-1 1 0,1 0 0,-1 3 0,1-1 1,-1 2 1,1 1 0,-1 1 0,1-3-188,-1-1 1,-5-2 0,-1 3 0,3-3-264,1-2 0,3 3 109,-1-5 306,1 0 0,-1 2 0,1 1 0</inkml:trace>
  <inkml:trace contextRef="#ctx0" brushRef="#br0" timeOffset="295">385 18 7569,'-10'-8'-342,"2"6"376,1-6 0,-3 8 1,-6 2-36,5 4 0,-5-2 1,5 8-1,-3 1 14,2 3 1,-7 7-1,3 0 1,1-1 26,-1-3 0,-9 4 0,8 3 0,-3-1-49,1 0 0,1-2 1,1-3-1,-1 1 22,1 2 0,5 1 0,1-7-20,-3 1 0,6-1 0,3 1-533,3-1 1,4-7 539,3-4 0,5-5 0,7-1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9.562"/>
    </inkml:context>
    <inkml:brush xml:id="br0">
      <inkml:brushProperty name="width" value="0.08571" units="cm"/>
      <inkml:brushProperty name="height" value="0.08571" units="cm"/>
    </inkml:brush>
  </inkml:definitions>
  <inkml:trace contextRef="#ctx0" brushRef="#br0">1 105 7569,'10'0'-94,"5"0"1,-13 2 13,4 4 0,2 4 0,-3 7 0,1 3 70,2 3 0,-6-2 0,4 6 0,-4 0 11,-2 1 0,0 1 1,0 6-1,0-2-190,0-4 0,0 4 0,0-6 6,0 0 10,0-2 7,0 1 103,0-7 1,0 6 62,0-7 0,-8-1 0,6-7 0,-6 5 0,8-5 0</inkml:trace>
  <inkml:trace contextRef="#ctx0" brushRef="#br0" timeOffset="297">53 193 7569,'18'-18'0,"-1"1"-485,-7-1 281,13 1 153,-11-1 0,13 1 179,-8 7-51,1 2 0,-1 2-273,1 1 119,-1-1 0,7 6 65,-1 0 60,0 0-61,-5 0 1,-3 2-19,-3 4 71,3-4-42,-13 13 0,6-5-5,-8 7 1,6-5 0,0-1 0,-4 3 0,-6 2 18,-6 1-13,0-7 12,-5 5-31,5-13 1,-13 14 0,0-7 0,1 3-127,3 0 143,1-8-2,1 11-85,-1-13-8,1 14-21,-1-14-218,9 13 337,1-13 0,16 6 0,1-8 0</inkml:trace>
  <inkml:trace contextRef="#ctx0" brushRef="#br0" timeOffset="672">699 105 7569,'-7'10'-175,"-5"-4"160,-4-4 0,-1-2 0,0 0 0,-1 2 1,1 1-1,-1 5 48,1 2 1,5 0 0,2 3 0,1-1-195,-1 1 1,6 3 0,-2 1-21,4 1 182,2-8 1,2 5-1,4-5 1,4 1-27,-1 1 1,7-6 0,-4 4 0,3-3 18,3-3-23,-1-2 26,1-2 1,-1 0-6,0 0-18,9 0 24,-7 0-1,6-8-57,-7-1 54,-1-1 0,1-5 17,-1 5 0,-5-8 12,-1 1-28,-7-1 166,4 9 0,0-7-152,-6 7 8,6-9 0,-10 6-7,-4 1 0,-4 5 0,-7-4 0,-1 2-49,1 5 0,-1 1 0,1 2 0,-1 0-26,1 0 1,-1 0-1,1 0-249,-1 0 314,9 7 0,9 3 0,9 8 0</inkml:trace>
  <inkml:trace contextRef="#ctx0" brushRef="#br0" timeOffset="1039">1171 70 7569,'10'-7'0,"5"5"0,-13-14-310,6 14 276,-8-6 1,-2 3-73,-4-1 0,2-6 1,-7 6 97,-3 2 1,-2 2 0,-1 2 86,0 0-21,7 8-42,-6-6 1,9 8 0,-5-4-31,6 5 1,6 5 0,4 1-1,2 1 0,7-7 0,-1 1 0,4 0-19,1-3 1,0 5 0,1-6-50,-1 1 69,1 3 9,-1-2 0,1 5-8,-1-3-10,1-4 11,-1 7-9,-7-5 1,0 2 64,-5-1-38,-3 1 1,6-1-1,-10-1 1,-4 0-1,-5-2 1,-5-1-34,-1-3 1,-1-2 0,-1 0 0,-3 2 5,-1 2 1,-6 0-1,6-6-240,1 0 17,3 0 176,2 0 0,7-2 67,4-4 0,4-4 0,2-7 0</inkml:trace>
  <inkml:trace contextRef="#ctx0" brushRef="#br0" timeOffset="1380">1485 210 7569,'18'0'0,"-1"0"0,1 0-157,-1 0 1,-5 0-235,-1 0 0,-5 0 233,6 0 158,0 0-13,5 0 1,-5 0-16,-1 0 27,-7 0 0,12-6 5,-5 0-6,-3-7 0,2 9 134,-4-8-124,-4 1 155,5-7-153,-7 8 0,0 1 0,-2 5 0,-3-2 14,-7 2 0,-4 2 0,-1 2 1,-1 0 30,1 0 0,0 0 0,-1 0 0,1 2 37,-1 4 1,6 4 0,1 7-6,-3 1 1,1 5-1,1 0 1,6-1-34,4-3 0,2-2 1,0 1-1,0-1 4,0 1 1,2-7 0,2 1 0,4 2-85,2 1 0,1-3 0,9-2-336,3-3 237,-4 7 1,8-12 124,-3 4 0,3 3 0,8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9.029"/>
    </inkml:context>
    <inkml:brush xml:id="br0">
      <inkml:brushProperty name="width" value="0.08571" units="cm"/>
      <inkml:brushProperty name="height" value="0.08571" units="cm"/>
    </inkml:brush>
  </inkml:definitions>
  <inkml:trace contextRef="#ctx0" brushRef="#br0">1 0 6968,'0'18'14,"0"-1"1,0 1 0,0-1 0,0 1 1,0-1 0,0 0 0,2 1 1,1-1-5,3 1 0,2 5 0,-4 0 0,2 1-17,-2 1 0,-3-4 0,-1 6 57,0-1-47,0 5-24,0-12 1,0 12-250,0-8 49,0 1 216,0-7-150,0 1-1,0-1 109,0 1-23,0-9 24,0 7 1,0-12-210,0 7 253,0-7 0,8-12 0,2-11 0</inkml:trace>
  <inkml:trace contextRef="#ctx0" brushRef="#br0" timeOffset="271">35 105 7569,'8'-17'0,"-4"1"-495,8 4 348,-1-3 116,7 5-157,-1 0 120,1-5 12,-1 13 55,1-6 1,-1 8 0,1 0 55,-1 0-11,1 0-17,-1 0-34,1 0 0,-1 0 0,-1 2 16,-5 4-25,5 4 0,-12 1 1,5 1-1,-1 2 0,-2 1 0,-6 3 46,0-1 1,0 0 0,-2 1-1,-4-3-16,-6-3-8,-3 4 1,-3-7 9,1 9-6,-8-9 4,5 7 0,-7-6-120,4 7 118,11-7-250,-11 5 238,13-13 0,-7 14 0,-1-6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08.196"/>
    </inkml:context>
    <inkml:brush xml:id="br0">
      <inkml:brushProperty name="width" value="0.08571" units="cm"/>
      <inkml:brushProperty name="height" value="0.08571" units="cm"/>
    </inkml:brush>
  </inkml:definitions>
  <inkml:trace contextRef="#ctx0" brushRef="#br0">332 18 7569,'-1'10'-1282,"-5"-4"1379,4-4 0,-4-2 152,12 0-22,-4 0-108,5 0-105,-7 0 1,-1-2 2,-5-4 1,-4 4 0,-5-6-1,1 3 51,2-1 0,1 0 0,-9 6 0,-1 0-9,-2 0 0,-3 0 0,5 0 0,-2 2-24,1 4 1,3 1 0,2 7-1,-1-4-81,1-2 1,5 5-1,2-1-33,2 3 0,3-3 1,5 0 60,0 1 0,2 1 0,1-1 0,5-1 7,2 2 1,-4-5 0,5 1-1,3-2-5,2-4 0,1 3 0,0 1 6,1 2 0,1-6 0,3 2 0,1-5 4,-2-1 1,-1 0-1,-3 2 1,1 2 12,-1 2 1,1 0-1,-1-4 1,0 2-11,1 2 0,-6 5 1,-1-3-8,3 2 1,-4 1 0,-1 7-16,-1-1 1,-2 1 0,-6-1 18,0 1 0,-8-1 1,-4 1 19,-3-1 0,-3 0 0,1-1 6,-1-4 0,1 1 0,0-5 0,-1 0 8,1 0 0,-1-3 0,1-3 0,-1 2-20,1 2 0,-7 0 1,1-6-1,2 0 11,1 0 1,9 0 0,-1 0-186,-1 0 0,3 0 0,0-2 0,2-4 63,5-6 1,1-3 0,2-3 102,0 1 0,7-1 0,3 1 0</inkml:trace>
  <inkml:trace contextRef="#ctx0" brushRef="#br0" timeOffset="479">612 211 7072,'-16'7'102,"5"5"0,3 3 1,8 3-129,0-1 1,0 1-1,0-1 1,2 1 7,4-1 0,-2-5 0,5 0 0,-1 1 1,6-3-1,-3 0 1,5-1 8,1 1 1,1-6-140,-1 2 131,1-4 0,-1-4 1,3-4-1,1-4-29,2 0 0,0-5 0,-5 3 1,-1-3-3,1-3 1,-3 1 0,-1-1-23,-2 1 227,-1-1-83,-1 9 1,-2-1-103,-8 4 168,0 4-147,0-6 1,0 8 0,0 2 0,-2 2 1,-2 4-109,-2 2 1,0 1 0,6 7-3,0-1 1,0 1 0,0-1 0,2 1 26,4-1 0,-2-5 89,8-1 0,-1-7 0,7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9.417"/>
    </inkml:context>
    <inkml:brush xml:id="br0">
      <inkml:brushProperty name="width" value="0.08571" units="cm"/>
      <inkml:brushProperty name="height" value="0.08571" units="cm"/>
    </inkml:brush>
  </inkml:definitions>
  <inkml:trace contextRef="#ctx0" brushRef="#br0">1 88 6613,'10'0'62,"-3"0"0,-5-6 0,2-2-58,2-1 0,8 5 0,-3-4 0,5 2-19,1 0 1,7 1 0,1 5 0,0 0 5,0 0 0,4 0 1,-3 0-1,-1 0 15,0 0 1,-2 0 0,-5 2-1,-1 1-1,1 3 1,-1 8 0,1-3-41,-1 5 0,-1 1 0,-5 1 14,-5-1 0,2 1 0,-2-1 14,-2 1 0,-10-1 89,-6 1-86,-3-1 0,-3-7 83,1-4 0,-1-2-59,1 1 1,-1-3-1,1 4 1,1-6 74,5-6 1,3 2-1,8-7-123,0-3 0,8-1 0,3-3 0,5 1-69,1-1 1,1 1-1,-1-1-94,1 1 1,-1-1 156,1 1 0,-1 1-24,0 5 0,1-3-112,-1 8 1,-5-5 169,0 5 0,-1 0 0,7-2 0,-1-1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19.731"/>
    </inkml:context>
    <inkml:brush xml:id="br0">
      <inkml:brushProperty name="width" value="0.08571" units="cm"/>
      <inkml:brushProperty name="height" value="0.08571" units="cm"/>
    </inkml:brush>
  </inkml:definitions>
  <inkml:trace contextRef="#ctx0" brushRef="#br0">1 18 7624,'9'-2'-237,"-3"-4"1,4 4 0,0-6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0.167"/>
    </inkml:context>
    <inkml:brush xml:id="br0">
      <inkml:brushProperty name="width" value="0.08571" units="cm"/>
      <inkml:brushProperty name="height" value="0.08571" units="cm"/>
    </inkml:brush>
  </inkml:definitions>
  <inkml:trace contextRef="#ctx0" brushRef="#br0">1 71 6306,'17'0'-40,"-7"2"1,-2 1 0,-2 5 167,-1 2 0,7 2 0,-4 5-76,1 1 0,1-1 1,4 0-1,-5 1 24,-1-1-48,6 1 0,-4-8-89,-1 5 1,7-7 89,-5 3 1,-1 3-87,2-8 83,-1 0 4,7-6 1,-7 6 34,1-1-45,0 1 25,5-6 1,-5-6 220,0 1-242,-1-9 40,-1 4 1,5-7 207,-3-1-233,-4 1 1,5-3 0,-5-1 0,0-2-3,0 1 0,-3 3 1,-3 0-376,4-5 0,-4 5 40,4-4 298,-4 11 0,-2-3 0,0 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3.723"/>
    </inkml:context>
    <inkml:brush xml:id="br0">
      <inkml:brushProperty name="width" value="0.08571" units="cm"/>
      <inkml:brushProperty name="height" value="0.08571" units="cm"/>
      <inkml:brushProperty name="color" value="#E71224"/>
    </inkml:brush>
  </inkml:definitions>
  <inkml:trace contextRef="#ctx0" brushRef="#br0">647 594 6184,'6'-11'203,"0"-1"152,-1 8-269,-5-4 0,0 6 374,0-3-298,0 3 1,0-4-108,0 12 0,2-2 1,2 7-1,2 3 83,-2 1-274,-2 3 189,-2-1-10,0 1-2,0-1 6,0 1 13,0-1-40,0 8-127,0-5-8,0 5 136,0 0 1,0-5-72,0 3 0,0 2 0,0-2 0,0 1-33,0 1 1,0-6-1,0 5 1,0-5 19,0-2 1,0 1-1,0-1-311,0 1 0,0-7-72,0 1 446,0-8 0,0-4 0,0-10 0</inkml:trace>
  <inkml:trace contextRef="#ctx0" brushRef="#br0" timeOffset="463">664 594 7480,'0'-17'-162,"0"5"0,2 2 1,4 1 99,6-1 0,1 4 0,1-3 0,-2 1 99,1 4 0,-3-4 1,2 2-1,-1 1 10,-1-3 0,5 6 0,-3-4 0,4 2 18,1-2-28,-7 4-1,5-5 0,-5 7 0,7 0 67,1 0-105,-1 0 1,-5 0-38,0 0 0,-7 0 0,5 2 64,-2 3 0,4-1 0,-7 8 1,-1 1 0,-2 3 0,4 1 1,0 1-23,-2-1 0,-2 1 1,-2-1-11,0 1 0,0-7 1,0 1 31,0 2 1,-8-5 0,-4 1 3,-3-2 1,-3-2-1,1-6 1,-1 0-15,1 0 1,-1 0 0,1 0 0,0 0-31,-1 0 0,-5 0 0,-1 0-218,3 0 0,2 0-124,1 0-86,9 0 157,1 0 1,10 0 284,4 0 0,3 7 0,9 3 0</inkml:trace>
  <inkml:trace contextRef="#ctx0" brushRef="#br0" timeOffset="9359">455 70 5956,'17'0'54,"1"-7"0,-3 3 1,-1-8 226,-2-2-175,-9 7 1,3-7-110,-12 8 0,3 1 0,-9 5 22,-2 0 0,-1 0 0,-3 0 8,1 0 1,1 1-1,3 3 1,1 2-1,0 0 34,3 2 0,-5-4 0,6 5 1,-1 1-15,-5 0 1,4-1 0,-1 5-1,-1-2-17,2 1 0,-5 3 1,5 1-1,-1 1-2,-1-1 0,2 6 1,-3 3-1,1-1-19,-2 0 1,-1 4-1,-3-4 1,1 1 6,-1-1 0,7 6 0,-1-4 0,-1 2 35,-3 0 1,-1-2 0,1 5 0,3-5 15,1-2 0,8 6 0,-4-2-20,0 4 0,7-4 0,-5 0 1,4 2-1,4 0-4,4-2 0,-3 4 0,9-5 1,2 1-32,1 0 0,3-6 1,-1 4-1,3-1-6,3-5 0,-2 4 0,6-2 0,0-3-38,1-7 1,-5 3 0,4-4 0,-2 1-25,-3-1 1,3 3 0,0-5-1,0 2-126,1-1 1,-1-7 0,-4 4 0,4-2 181,3 0 0,1-1 0,6-5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5.004"/>
    </inkml:context>
    <inkml:brush xml:id="br0">
      <inkml:brushProperty name="width" value="0.08571" units="cm"/>
      <inkml:brushProperty name="height" value="0.08571" units="cm"/>
    </inkml:brush>
  </inkml:definitions>
  <inkml:trace contextRef="#ctx0" brushRef="#br0">52 0 7167,'-9'0'-733,"1"2"815,8 4 0,0-2 0,0 7 41,0 3-71,0 2 24,0-7 1,0 13-41,0-5 1,0 4 0,-2-1 0,-2 1-11,-2 2 1,1 7 0,5-5 22,0 2-60,0 2 0,-2 6 0,-2-2 1,-2-2 40,2-2-163,2 0 146,2-2 1,0 6-56,0-4 0,0-1 1,0-1 51,0-2-190,0-2 179,0-5-16,0-1-238,0 1 127,8-1 0,-6 1-238,4-1 366,3 1 0,1-9 0,7-1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3.478"/>
    </inkml:context>
    <inkml:brush xml:id="br0">
      <inkml:brushProperty name="width" value="0.08571" units="cm"/>
      <inkml:brushProperty name="height" value="0.08571" units="cm"/>
    </inkml:brush>
  </inkml:definitions>
  <inkml:trace contextRef="#ctx0" brushRef="#br0">0 1 6750,'10'2'-418,"-4"4"454,-4 5 0,3 5 0,1 1 1,-2 1 2,-2-1 1,4 7 0,0 1-1,-2 0 1,-2 0 0,3 4 0,1-3 0,-2-1-61,-2 0 0,-2-2 0,0-3-13,0 3 1,0 2 0,-2 4 33,-4-5 1,4-11-207,-3-1 185,3-8 0,2 2 0,2-12-28,3-6 1,5 2 0,7-1 0,1-3 15,-1-1 0,7-3 0,-1 1 0,0-1 9,3 1 1,-7 5 0,6 2 0,-2 3 21,1 3 1,-7 2 0,-5 2 0,1 0 43,3 0 1,-4 0 0,-3 2 0,1 4-14,0 5 1,-5-1 0,5 2 0,-2 1 10,-4 3 1,0 1 0,0 1-17,1-1 0,-1 1 0,-8-1 0,-3 1 32,-3-1 0,-2-1 0,-5-3 0,-1-1-29,1 1 1,-1-3 0,-1 0 0,-2-3-4,-3-3 0,1-2 1,6-2-1,-1 0-62,1 0 1,-1 0-1,1 0-89,-1 0 0,9-2-15,3-3 0,4-5 0,4-8 142,4 1 0,3-8 0,9-2 0</inkml:trace>
  <inkml:trace contextRef="#ctx0" brushRef="#br0" timeOffset="436">681 315 7569,'10'0'-148,"-2"0"0,-8 2 0,-2 2 0,-2 4 0,-2 2 160,2 3 1,2 3-1,0 1-13,-3 1 0,3-1 1,-4 1 30,4-1 1,4-1 0,2-3-1,3-3-112,3-2 1,2-3 0,3-3 0,-1 2 26,-3 2 1,3 0 0,7-6-1,3 0 19,-3 0 1,0-8-1,1-2 1,1-1 0,-2-1 0,-1 2 0,-3-3 0,1 1 16,-1-1 1,-7 3 0,-2 0 0,-3 1 215,1-1-2,0 6 1,-8-4-183,-4 8 1,2 2 0,-5 4-17,1 6 1,2 3 0,4 3-1,-2-1-11,-1 1 1,-1-1-1,6 0-146,0 1 0,6-6 0,1-3 160,3-1 0,2-2 0,5-6 0,1 0 0,-1-8 0,0-2 0</inkml:trace>
  <inkml:trace contextRef="#ctx0" brushRef="#br0" timeOffset="696">1397 18 6124,'0'20'221,"0"1"1,0 4-211,0 3 1,-2-5-1,-2 6 1,-3 2-36,-3 2 1,4 0 0,-3-2 23,1-2 2,-6 0 0,10-2 0,-5-1 1,1-3-47,4 0 1,-4 1 0,2-7 0,2 0-155,3 1 0,1-6 198,0-1 0,0 1 0,0-10 0,-8 4 0,6-30 0,-6 5 0</inkml:trace>
  <inkml:trace contextRef="#ctx0" brushRef="#br0" timeOffset="990">1118 403 7569,'-10'0'-665,"2"0"0,8-2 687,0-4 0,8 4 0,4-4 0,3 4-64,3 2 1,1 0-1,5 0 1,3 0 12,0 0 1,6 0 0,-4 0 0,4 0 49,2 0 0,0 0 1,0-2-1,-2-2 19,-4-1 1,-2-1 0,-6 6 43,3 0 0,-1 0-61,-6 0 1,-1 7 0,-4 5 0,-7 4 0,-3-5 1,-2 1-22,0 2 0,0-5 0,0 3-111,0 1 1,0-3-40,0 2 1,2-8 146,4 2 0,4-5 0,-1-1 0,7-7 0,-6-11 0,7-9 0</inkml:trace>
  <inkml:trace contextRef="#ctx0" brushRef="#br0" timeOffset="1106">1764 228 7569,'-8'-17'-126,"6"5"-206,-3 0 0,1 8-287,-2-1 508,4 3 0,-12 4 111,8 3 0,1 5 0,5 8 0</inkml:trace>
  <inkml:trace contextRef="#ctx0" brushRef="#br0" timeOffset="1788">1956 280 7569,'0'10'-292,"8"-2"1,-6-6 209,4 4 0,-12-4 0,-4 5 0,-1-1 141,-1 0 0,0 8 0,-5-3-164,-1 5 0,1 1 120,-1 1 0,9-1 1,3 1 25,4-1 1,4-7 0,2-2-18,2-1 0,7-5 0,-1 4 0,3-4-21,3-2 1,-1 0 0,1 0-45,-1 0 0,1-8 0,-1-1 0,-1-3 28,-5 0 82,-3 1-64,0-7-7,-6 1 1,5-1 0,-8 1-54,-5-1 0,-4 3 1,-7 3-1,-1 4-69,1 1 0,-1 5 1,1-4-93,-1 4 1,7 2 215,-1 0 0,10 0 0,2 0 0,8 6 0,9 0 0,1-3 0,-1-1 0,6 0 0,1 2 0,-3 2 0,-2-2 0,-1 0 0,-1 0 0,1 1 0,-1 3 39,1-2 1,-7-4 0,1 4 40,2-4 1,-5-2 19,3 0 1,-6 0-74,5 0 0,-5 2 0,4 3 9,-2 7 0,-2-2-3,-6 1 1,0 1-27,0 6 0,-2-9 0,-2-1 0,-4-2 4,-2 0 0,4 0 25,-5-6 1,1-2-70,-2-4 0,5-4-25,7-7 1,7-1-1,5 3 1,4 1 18,1 2 1,1 7 0,1-5 0,2 0-3,3 0 1,-1 7 88,-6-3 1,1 4 0,-1 4-1,1 2-72,-1 1 0,-7 9 0,-4-2 0,-4 3 6,-2 3 0,0-1 1,0 1-1,0-1-23,0 1 1,-2-1 40,-4 0 0,-4 9 0,-7 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1.243"/>
    </inkml:context>
    <inkml:brush xml:id="br0">
      <inkml:brushProperty name="width" value="0.08571" units="cm"/>
      <inkml:brushProperty name="height" value="0.08571" units="cm"/>
    </inkml:brush>
  </inkml:definitions>
  <inkml:trace contextRef="#ctx0" brushRef="#br0">0 333 7569,'18'0'-546,"-9"7"348,-3 5 1,-4 4 0,-2 1 228,0 1 0,-2-1 1,-2 0-20,-1 1 1,-1-1-160,6 1 1,0-7-155,0 1 301,0-8 0,0-4 0,0-10 0</inkml:trace>
  <inkml:trace contextRef="#ctx0" brushRef="#br0" timeOffset="129">157 71 7569,'0'-18'-376,"0"9"1,-1 1 0,-3 10-1,-2 4 376,2 5 0,2-3 0,-6 7 0,-1-5 0</inkml:trace>
  <inkml:trace contextRef="#ctx0" brushRef="#br0" timeOffset="502">489 210 6045,'-7'-11'121,"-5"-1"1,-4 8 0,-1-2 0,-1 4-51,1 2 0,0 0 1,-1 0-1,1 0-9,-1 0 0,6 0 1,1 0-26,-3 0 0,1 2-62,1 4 0,4 4 0,8 7 0,0 1 2,0-1 0,8 1 0,4-1 0,3 1 6,3-1 0,5 1 1,0-1-1,1 1-9,1-1 1,-8 1-1,3-1 1,-7-1 20,1-5 1,-5 5-1,1-5 12,-2 5 1,-2 1 31,-6 1 1,-2-7-1,-4-1-25,-6-2 1,-5-2 0,-4-6 3,-3 0 0,1 0 1,6 0-234,-1 0 0,1 0-85,-1 0 1,8-8 299,5-4 0,10-3 0,5-3 0</inkml:trace>
  <inkml:trace contextRef="#ctx0" brushRef="#br0" timeOffset="775">804 36 7569,'0'-12'-805,"0"0"257,0 9 539,0-5 0,-2 8 0,-2 2 53,-2 4 1,0 3 0,6 11 0,0 1 34,0 2 1,0 3-1,0-5 1,0 4-71,0 2 0,0-3 0,0 3 1,0 0-13,0 0 0,0-4 0,0 5 0,0-3-40,0-4 1,0-1 0,0-3 0,0 0-83,0 1 0,0-1 0,0 1-33,0-1 1,0-5 157,0 0 0,-8-9 0,-1 5 0</inkml:trace>
  <inkml:trace contextRef="#ctx0" brushRef="#br0" timeOffset="1321">577 298 7569,'-10'0'-745,"4"-6"0,12 0 771,6 2 1,3 2 0,3 2 0,-1 0 11,0 0 0,1 0 0,-1 0 0,1 0-13,-1 0 0,7 0 1,-1 0-1,-2 0 1,-1 0 0,-1 0 0,2 0 0,5 0-54,1 0 1,-6-6 0,4 1 0,-1 1-26,-1 2 0,2 2 0,-3 0 1,1-2 55,-2-4 0,-7 4 1,-3-4-1,3 4 14,1 2 0,-3 0 0,0 0 66,1 0 0,-3 0 1,0 2-18,-2 4 0,3-2-48,-5 8 0,2-3 0,-4 5 4,1-2 0,7-1 0,-6 7-49,-2-1 1,4 1 0,-3-1 8,-1 1 1,4-1 33,-2 0 1,0-5-1,-8-2 20,-4-2 0,-4-3 0,-7-5-18,-1 0 0,7 0 0,-1-2 1,0-3-1,3-7 1,-7 2 0,6-1 0,-1-3-9,-1-1 1,8-3-1,-2 1 1,4-1-37,2 1 1,0-1-1,2 1-12,4-1 1,4 1 0,9 1 0,3 5-46,1 5 1,0-2 0,-3 2-1,1 2 25,2 2 1,6 2-1,-3 0 1,-1 0 57,0 0 0,0 6 0,-1 0 0,-5 8 0,6-5 0</inkml:trace>
  <inkml:trace contextRef="#ctx0" brushRef="#br0" timeOffset="1521">1590 280 6172,'0'18'464,"0"-1"-361,0 1 0,0-1 0,0 1-197,0-1 1,2-5 0,3-3-242,7-1 0,3 4 335,3-6 0,7-1 0,2-5 0</inkml:trace>
  <inkml:trace contextRef="#ctx0" brushRef="#br0" timeOffset="1672">1712 71 7569,'-6'-18'-494,"0"1"-47,0 7 0,4-4 541,-3 9 0,3 7 0,-14 7 0,6 9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0.744"/>
    </inkml:context>
    <inkml:brush xml:id="br0">
      <inkml:brushProperty name="width" value="0.08571" units="cm"/>
      <inkml:brushProperty name="height" value="0.08571" units="cm"/>
    </inkml:brush>
  </inkml:definitions>
  <inkml:trace contextRef="#ctx0" brushRef="#br0">332 525 7569,'0'-18'-626,"0"6"1,-2 1 632,-4-3 0,2 6 0,-7 3 1,-3 3 100,-1 2 1,-5 0 0,-1 0 0,-2 0-79,1 0 0,-3 6 0,0 1 0,0 1-21,-1 0 1,3 5-1,6-1 4,-1 4 1,9 1-1,1-1 1,2-3 2,0-1 1,0-1 0,6 7-29,0-1 1,6 1 0,2-3 0,2-1-4,3-2 0,3-7 0,1 5 0,1-2-13,-1-4 1,6 4 0,3-3 0,1-1-34,4-2 1,-4-2-1,0-2 1,0-4-121,0-5 0,-5-5 0,1-1 0,-4-1 181,-1 1 0,-1-8 0,1-5 0,-1-2 0,1-3 0</inkml:trace>
  <inkml:trace contextRef="#ctx0" brushRef="#br0" timeOffset="296">419 36 7569,'-11'-6'-435,"-1"0"0,2-2 0,-3 4 241,1-2 385,8 1-92,-3 5 0,7 2 0,0 3 33,0 7 1,0 4 0,0 1-64,0 1 1,0 5 0,0 2-1,2 0-42,3 0 0,-3 7 0,6-3 1,-2 2-60,0-2 1,1 4-1,-3-6 1,4 2 28,2 0 0,-6-2 1,3 2-1,-1-3-41,0-1 0,0-6 0,-6 7 0,2-5-16,4-4 0,-4 5 1,3-11-285,-3 5 0,-2 1 344,0 1 0,0-9 0,0-1 0,0-8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7.801"/>
    </inkml:context>
    <inkml:brush xml:id="br0">
      <inkml:brushProperty name="width" value="0.08571" units="cm"/>
      <inkml:brushProperty name="height" value="0.08571" units="cm"/>
    </inkml:brush>
  </inkml:definitions>
  <inkml:trace contextRef="#ctx0" brushRef="#br0">0 682 6297,'2'-10'15,"4"4"0,-4 2 1,6 0 16,-1-2 0,1-1 0,6 3-3,-3-2 1,1-6 0,6 7 21,-1 1 0,0 2 0,1 2 0,-1 0-31,1 0 1,-1 0 0,1 2-36,-1 3 0,7 5 0,-1 6 0,-4-3 7,-5-1 0,1 0 1,-3 5-1,2 1-22,-3-1 0,3 0 1,-6 1-1,-1-1-19,1 1 1,-2-7 0,-6 1 46,0 2 0,0 1 18,0 3 0,-8-9 0,-4-3-18,-3-4 1,-3-2 0,1 0 78,0 0 0,-1-2-63,1-4 1,1-3-1,4-9 1,5 1-31,7-1 10,0 1 0,7-1 4,5 1 1,4 5 0,1 1 2,1-3 0,7-1 98,-6 5-93,14-6 0,-13 7 1,11-1 0,-8 2 0,0 2 0,0 0-5,1 3 1,-1 1 0,-4 2 5,5 0 1,1 0 0,4 0-1,-6 0 1,-3 5 0,-5 3 0,-3 2 1,2 2 4,-9 5 1,3 1 0,-4-1 0,2 0-5,-2 1 1,-2-6 0,-2-1-160,0 3 0,0 1-447,0 3 596,0-1 0,0-7 0,0-2 0</inkml:trace>
  <inkml:trace contextRef="#ctx0" brushRef="#br0" timeOffset="879">1048 682 6660,'10'0'-403,"-2"0"683,-8 0-148,0 0 33,0-8 33,0 6 1,0-6-67,0 8-577,-8 0 223,6 0 289,-14 8-26,14 2 0,-5 7-82,-1 1 78,6-1 0,-6 0-82,8-7 0,0 6 61,0-5 0,0 5 16,0 1 1,6-5-2,0 0-7,7-9-101,-3 13 0,8-14 90,-1 4-209,0-4 193,1-2 0,-1 0-14,1 0-121,-1 0 126,9 0 1,-13-6-15,5 0 1,-5-8-2,5 3 1,-9-5 64,-3-1 1,2-1-72,-2 1 12,0-1 2,-6 9 1,0-7-6,0 5 142,-8-5 0,4 1 0,-8 1-78,-1 2 1,3 8 0,-2-1-1,-1 1-40,-3-2 0,-1 4 26,-1-4 0,-5 4-8,0 2 0,5 0 0,7 0 0,-3 2-31,-1 4 1,5-2-7,4 7 1,6 1-24,6 6 45,-4-9 1,13-1 3,-3-8-10,3 0-1,3 0 0,-1 0-7,1 0-24,-1 0-159,1 0 172,-1-8 10,1-1-13,-9-1 8,7-6-6,-14 7 5,13-9 120,-13 1-114,6-8 7,-8 5 43,0-5-42,0 7-3,-8 1 9,6 7-6,-13-5 11,-3 5-10,-1 0 14,-14-5 192,6 13-192,-8-6-4,0 8 6,0 0-2,0 0 4,0 0-3,-8 0 3,7 0-4,1 0 14,2 0-31,13 8 1,-5-4 28,8 7-1,-1-7-18,8 4 9,3 0 1,7-6-19,0 13 0,0-11 0,2 6 1,3 0-27,7-1 38,4-5-2,1 4 2,1-8 0,7 0-1,2 0-4,8 0-11,0 0 1,0 0 13,0 0-7,0 0 4,0 0-9,-1-8 8,9 6 2,-6-6-75,6 1 68,-16 5 0,6-14 85,-6 14-82,0-6-1,-2 1 0,1 5 86,-7-6-82,6 8 0,-7 0 21,-1 0-18,-7 0 0,5 0 10,-5 0-6,8 0-4,-9 0 0,7 8 1,-5 3-1,3 5 39,-2 1 1,-5 1 0,-7-1 24,0 1 1,0-1 0,0 1 0,0-1-36,0 1 0,-5-1 0,-1 1 0,2-1 47,2 1 0,-4-1 1,0 0-53,2 1 1,3-1 0,2 1-105,5-1 0,-2-1 1,8-3-1,1-3-262,3-2 1,1 4 0,1-7 0,1-1-225,5-2 561,-5-2 0,14 0 0,-6 0 0</inkml:trace>
  <inkml:trace contextRef="#ctx0" brushRef="#br0" timeOffset="1530">1904 682 7569,'11'0'-459,"1"0"0,-6 0 445,6 0 1,-9 7-1,5 5 22,0 4 1,-6 1 0,4 0-18,-4 1 0,-2-1 0,2-1 62,3-4 1,-3-3-15,4-3 0,-4-4-46,-2 6 0,6-10 1,0-4-1,0-4-30,1 1 1,1-7 0,6 6 0,-3-1 26,3-1 1,-4 0-1,1-3 1,3 1 7,1 3 0,-3 5 0,0-4 0,1 0 11,3 1 0,-5 3 0,1-4 0,2 2 31,1 5 1,-3 1 0,-1 2 16,3 0 0,2 0 1,1 0-27,0 0 0,-1 7 1,-2 5-2,-3 4 0,-7-5 1,2 1-1,-4 1-21,-2 3 0,0-4 1,0-1-55,0 3 1,0 1 11,0 3 60,-8-8 1,4-3-18,-7-7 0,7-2 0,-2-3-51,4-7 1,4-4 0,4-1 31,5-1 0,-1 1 0,2 1 0,1 3-36,3 1 1,1 3 0,1-5 0,-1 4 49,1 2 0,-3 1 0,-1 3 0,-3-2 52,3 2 0,2 2 0,1 2 0,0 0-42,1 0 1,-3 2 0,-1 4 0,-2 4 7,1-1 1,-3 5-1,0-6 1,-1 1-39,1 5 0,-6 2 0,2 1-77,-4 0 1,-2 1 0,0-1-113,0 1 0,0-1 1,0 1 76,0-1 0,0-5 127,0 0 0,7-9 0,3 5 0</inkml:trace>
  <inkml:trace contextRef="#ctx0" brushRef="#br0" timeOffset="2279">3144 734 7387,'0'-17'-508,"-2"-1"0,-4 3 531,-6 3 0,-3 2 0,-3 6 31,1-2 0,-1 1 0,1 5 0,0 0-11,-1 0 1,1 5 0,-1 3 0,3 2 19,3 4 0,-2-5 1,9 3-1,1 1-55,2 3 1,2 1 0,0 1-53,0-1 0,0 1 1,0-1-1,2-1-11,3-5 1,5-1 0,8-6 10,-1 2 1,1 0 0,-1-6 22,1 0 0,-1-6 1,0-2-1,-1-2 7,-4-3 0,3-3 21,-3-1 1,-3-1-1,1 1 61,-2-1 147,-2 9-184,-6 1 0,0 10-11,0 4 1,0-2 0,0 7 12,0 3 1,0 1-1,2 1 1,2-3-2,1-1 1,9 0 0,-2 5-21,3 1 1,3-9-1,-3-1 1,-1-2-26,-3 0 0,1 0 1,5-6-1,1 0 3,-1 0 1,1 0 20,-1 0-20,1-8 14,-1-2-21,-7-7-44,5-1 46,-13 1 12,14-1-105,-14 1 0,8-6 61,-5-1 0,-3-7 0,6 2 0,-2-4-21,0-2 0,0-2 0,-4-1-20,3-3 29,-3-8 135,6 12-117,-8-13 4,0 13-3,0-13 102,0 13 1,0-10-109,0 12 200,0-4-175,0 12 19,0 0 72,-8 2 188,6 7-229,-13 1 7,13 7-7,-6 2-9,8 8 57,0 0-58,-8 0 1,6 8 88,-3 4-91,3 11 1,2-1 0,0 5 0,0 0 42,0 0 0,0 4 0,0 8 0,0 2 75,0-3 0,0-1 0,0 0 0,0 2-2,0 2 0,0-1 0,0-5 0,0-2-19,0-3 1,5 2-1,1-2 1,-2 1-380,-2-2 0,4 2 1,2-8-1,-1-2-98,1-1 378,6 5-16,-5-6 0,9 7 0,-1-9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5.408"/>
    </inkml:context>
    <inkml:brush xml:id="br0">
      <inkml:brushProperty name="width" value="0.08571" units="cm"/>
      <inkml:brushProperty name="height" value="0.08571" units="cm"/>
    </inkml:brush>
  </inkml:definitions>
  <inkml:trace contextRef="#ctx0" brushRef="#br0">88 210 7569,'-18'0'-346,"7"0"0,-1 0 327,-1 0 1,3 2 0,0 4 0,2 5 72,4 5 0,3 1 1,1 1-68,0-1 0,0 1 0,1-1-23,5 1 1,-2-3-1,8-3 1,-1-4-38,-1-1 75,6-5 10,-7 6-20,9-8-18,-8 0 1,5 0 0,-3 0-45,3 0 70,3-8-4,-1 6 3,1-13-5,-1 5 3,1-7-10,-9-1 10,7 1 53,-7-1 1,1 1-60,-4-1 236,4 1-216,-8 7 0,5-5 1,-7 3-14,0-3 1,-2 5 0,-3 4-1,-7 4-16,-4 2 0,-1 0 0,0 0-94,-1 0 0,1 0 0,1 2 0,3 2 112,1 2 0,8 7 0,-12-11 0,7 6 0</inkml:trace>
  <inkml:trace contextRef="#ctx0" brushRef="#br0" timeOffset="615">577 158 7569,'-10'0'-328,"2"0"1,1 0 249,-5 0 0,2 7 106,-1 5 1,7 4 0,-2 1-42,4 1 1,2-7 0,0 1 29,0 1 1,2 1 0,2 0 0,4-5-20,1-1 0,-3 4 0,6-7-21,1-1 0,3-2 0,1-2 0,1 0 0,-1 0 0,1 0 1,-1 0-74,1 0 0,-1-7 104,1-5 1,-3-4-33,-3-1 243,-5 7-247,-7 2 37,0 8 14,0 0 1,0 8-1,0 4 17,0 3 1,2 1-1,2-3-16,2-1 1,8-6-5,-3 6-4,5-9-1,1 13 1,1-12 15,-1 8-14,1-9-2,-1 5 1,6-8 5,1 0 1,7 0-17,-12 0 1,8-6 16,-3 1-3,-5-9-10,6 4 1,-1-7 23,-1-1-17,0 1-21,-13-1 0,5-1 23,-3-4-63,-4 3 53,0-5 0,-8 8 6,0-1-48,0 1 38,0-1-3,0 1 0,-8 1 0,-4 3-3,-3 1-5,-3 8-247,1-4 113,-1 8-1,1 0-144,-1 0 112,9 0-11,-7 0 185,14 0 0,-6 2 0,8 4 0,8 4 0,2 7 0</inkml:trace>
  <inkml:trace contextRef="#ctx0" brushRef="#br0" timeOffset="1031">1695 105 7569,'9'-7'-569,"7"-3"323,-14 0 175,13-5-1,-13 13-15,6-14 194,-8 14-158,0-13 135,0 13 0,-2-12-32,-4 8 0,-4 0 0,-7 6 1,0 0-96,-1 0 0,1 0 0,-3 2 0,-1 2 74,-2 2 0,1 2 0,9-4 0,3 4 1,2 1 1,-3 3 2,5 5 1,0 1 0,6-1-44,0 1 1,8-3 0,3-1 0,5-4-16,1-3 1,1 5-1,1-4 33,4 1-48,-3 3 44,5-2-7,-7 5-15,7-13 18,-14 14 1,13-14-4,-15 13 2,1-13 0,6 14 1,-14-14-1,5 13-102,-7-13 91,0 14 7,0-14-29,0 5 1,-2-1 0,-3 2 0,-7 0-69,-4-1 1,-7-1 0,0-6-1,1 0 19,3 0 1,2 6 0,-1 0 0,1-2 80,-1-2 0,-7-10 0,-2-2 0</inkml:trace>
  <inkml:trace contextRef="#ctx0" brushRef="#br0" timeOffset="1287">1695 158 6261,'-18'0'-95,"6"0"0,1 2 213,-3 3 1,5-1 0,-3 8 0,0 2-61,3 1 0,-7-3 0,6-1 1,-1 3 16,-1 1 0,2 3 1,-3-1-22,1 1 0,0-1 1,-3 1-1,1-3-131,3-3 1,5 2 0,-4-7-281,2 3 274,3-6 0,3 9 83,-4-7 0,4 8 0,-6-4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3.614"/>
    </inkml:context>
    <inkml:brush xml:id="br0">
      <inkml:brushProperty name="width" value="0.08571" units="cm"/>
      <inkml:brushProperty name="height" value="0.08571" units="cm"/>
    </inkml:brush>
  </inkml:definitions>
  <inkml:trace contextRef="#ctx0" brushRef="#br0">559 243 7345,'18'-8'-473,"-1"1"0,-1-7 0,-3 2 423,-1-1 1,-8 3-1,1-1 170,-3-3 1,-2-2 85,0-1-168,0 0 18,-7-1 0,3 3 2,-8 3 1,0-2 0,-5 7-23,0-3 1,-1 6 0,1-2-1,-1 4 10,1 2 1,-1-6 0,1 1 62,-1 1 1,1 4-72,-1 5 0,3-1 0,1 8 0,5 2-23,1 1 1,0 8 0,4 3 0,-2 1-23,2 4 1,1 2 0,-1 2 0,-2 0 34,2 0 0,2 5 0,2 1-176,0-2 164,0-2-23,0-2 16,0 0-22,0 0-9,0 0 0,6-3 0,0 0-13,-2-3 0,3-6 0,-1 4 0,0 0 0,0-2-23,0 1-33,-1-3 76,-5-6 1,0 1 0,0-1-94,0 1 82,0-8 3,0 5-5,0-5-135,0 7 1,0-7 119,0 5-71,-7-13 1,3 6 0,-6-6 113,2 4 0,-5-4 0,3 6 0</inkml:trace>
  <inkml:trace contextRef="#ctx0" brushRef="#br0" timeOffset="275">0 715 6360,'18'-10'119,"-9"2"0,7 8-58,-4 0 0,3 0 31,3 0-42,-1 0-27,0 0 0,1 0 1,-1 0-1,3 0 1,1 0-47,2 0 1,7 0-1,-5 0 1,2 0-102,4 0 1,2-2 0,0-2 0,-2-1-264,-2 1 387,0 2 0,6-6 0,0-2 0</inkml:trace>
  <inkml:trace contextRef="#ctx0" brushRef="#br0" timeOffset="637">926 610 6690,'-18'0'0,"1"0"7,-1 0 1,7 0-1,-1 0 1,-1 2 116,-3 4-59,-1-4-44,-1 5 0,6-1 0,3 2 0,1 2 83,4 3-182,-6 3 122,8 1-60,-5-7 1,9 6 0,3-5-1,7 3 1,4-3-23,1-5 1,1-4-1,1-2 1,2 0-134,3 0 169,7 0-167,-12 0 157,14 0 0,-8-2-19,4-4-3,-3-3 14,-9-1-29,1-6 45,-1 7 64,-7-9-84,-3 1-9,-7-1 131,0 1-1,0 7-110,0-5 21,-7 13 1,3-12 0,-10 8 0,-3 2 6,-5 3 0,-3-5 1,4 0-1,-2 2-96,1 2 1,-3 2 0,2 0-173,1 0 234,3 8-10,9-6-24,-5 6 1,13-7 52,-4 5 0,12-4 0,3 6 0</inkml:trace>
  <inkml:trace contextRef="#ctx0" brushRef="#br0" timeOffset="1008">1293 191 7569,'7'-18'-454,"-5"1"-15,4-1 0,2 1 425,-2 0 1,1 5 117,-1 0 79,-4 1-52,6 1 0,-6 0 93,4 4-141,-4 4-10,5-5 1,-5 7 0,2 2 0,2 3 37,-2 7 0,-2 4 0,-2 3-44,0 4 1,0-1 0,0 7-1,0 2-62,0 2 0,0 8 58,0-1 1,0 3 0,0-4 0,0 2 29,0-3 0,0 1-181,0 2-21,0-12 142,0 12-177,0-14-22,0 8 200,0-8-36,0 6-187,0-14-21,0 7 176,0-9-126,0 1 0,2-1-13,4 0 203,-4-7 0,13 6 0,-5-7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1.960"/>
    </inkml:context>
    <inkml:brush xml:id="br0">
      <inkml:brushProperty name="width" value="0.08571" units="cm"/>
      <inkml:brushProperty name="height" value="0.08571" units="cm"/>
    </inkml:brush>
  </inkml:definitions>
  <inkml:trace contextRef="#ctx0" brushRef="#br0">0 298 7503,'10'0'-952,"-2"1"966,-8 5 1,0 4 28,0 7 0,0 1 0,2-3-132,4-3 0,-4 4-509,3-5 598,5-3 0,0 0 0,7-8 0</inkml:trace>
  <inkml:trace contextRef="#ctx0" brushRef="#br0" timeOffset="145">140 123 7456,'0'-18'-247,"2"3"-254,4 3 246,-4 4 132,6 8 101,-8 0 1,0 2-1,2 4-233,3 6 255,-3-4 0,6 7 0,-8-5 0</inkml:trace>
  <inkml:trace contextRef="#ctx0" brushRef="#br0" timeOffset="470">594 263 7569,'0'-10'-1182,"-8"0"1244,-3 4 1,-5 4 0,-1-3 61,-1 3 1,7 2 0,-1 0-54,-2 0 0,-1 0 0,-1 2 0,3 3-24,1 7 0,6 2 0,-3-1 0,1-1-41,4 1 1,2 3-1,2 1 1,2 1-43,4-1 1,-2-1 0,9-3-1,5-1-50,3 2 0,2-7 1,-3 1-1,1-2-93,2 0 0,8 0 1,-3-6-1,1 0-40,0 0 1,-2-2 218,2-4 0,4-12 0,-6-9 0</inkml:trace>
  <inkml:trace contextRef="#ctx0" brushRef="#br0" timeOffset="1006">978 18 7569,'-9'-2'-75,"1"-2"-480,0-2 192,6 1 441,-6 5-6,8 0 0,0 2-13,0 3 1,0 5 0,0 8 0,0-1-59,0 0 1,0 1 0,0-1 0,0 3-14,0 3 1,0-3 0,0 3 0,2-2-58,4 2 0,-4-3 0,4 3 1,-4-3 36,-2-3 0,0 0 0,0 1 0,0-1 1,0 1 1,0-7 0,0 1-67,0 2 264,0-7-152,0 1 0,0-10-13,0-4 0,0 3 0,0-9-15,0-2 0,2 1 0,2-1 0,4 3 1,1-3 1,3 4 0,5-1 0,1-1 7,-1 2 0,7-5 0,-1 5 0,-2-2 37,-1 1 0,-3 7 0,2-2 0,3 2 18,1-2 1,0 4 0,-5-3 29,-1 3 0,-3 4 0,1 1-20,5 3 1,1 8-1,-3-4 1,-1 1-7,1 1 0,-1-2 0,-1 3 0,-3-1-18,-1 1 1,-6 3 0,3 1-1,-1 1-150,-4-1 0,-2 1 1,-2-1-58,0 1 1,-6-7 0,-2 1-350,-1 2 519,5-7 0,-12 9 0,6-6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21.159"/>
    </inkml:context>
    <inkml:brush xml:id="br0">
      <inkml:brushProperty name="width" value="0.08571" units="cm"/>
      <inkml:brushProperty name="height" value="0.08571" units="cm"/>
    </inkml:brush>
  </inkml:definitions>
  <inkml:trace contextRef="#ctx0" brushRef="#br0">70 418 6141,'-12'0'409,"1"0"-299,7 0 0,-10 2-64,8 4 1,0-2 0,5 5-1,-3 1 9,-2 0 0,0-4 0,6 5-51,0 3 0,0 1 1,0 3-37,0-1 1,2 1-7,4-1 1,-2-5 0,7-2 5,3-3 0,1-1 0,3-6 0,-1 0-21,1 0 0,-1-8 0,1-1 0,-1-3 19,1 0 1,-1 3-1,1-5 1,-1 4 97,1 3 0,-7-5-97,1 6 27,-8-7 161,3 11-77,-7-6 0,0 10-79,0 4 0,0-2 1,0 7-5,0 3 0,2-1 1,4 1 0,6-2 0,3-9 3,3 3 1,-1-4 4,1 6 0,-1-6 0,7 6 1,-1-8-1,0 0 4,2 0 1,-5-2 0,3-2 0,-4-4 45,-1-2 0,-1 1 1,-1-5-1,-3 2-23,-1-1 0,-8-3 0,2-1-16,-4-1 1,-10 1 0,-4 0-78,-3-1 1,-8 3 0,-1 3 0,1 4-72,-2 0 1,5 6-1,-3-3 1,4 3-86,1 2 1,1 0 217,-1 0 0,9-8 0,1-2 0</inkml:trace>
  <inkml:trace contextRef="#ctx0" brushRef="#br0" timeOffset="574">786 34 7569,'0'-18'-975,"2"9"915,4 3 0,-2 6 0,5 6 82,-1 5 1,-2-1 0,-4 2 0,2 1 33,1 3 1,7 1 0,-6 1 46,-2-1-86,-2 8 1,-2-5-1,2 5 1,2-2 4,1 1 1,1 1-1,-6-4 1,0 2-37,0-1 0,0-3 0,0 1 0,0 1 0,0 2 1,0 1 0,0-7-33,0 0 0,0 1-68,0-1 89,0 1 16,0-8 1,2-3-14,4-7 1,-4-7-1,6-3 1,-2-2-35,-1 1 1,7-1-1,-4-4 1,1 3 13,5 1 0,2 1 1,1-5 32,0 4 0,1-1 0,-1 7 49,1 2 1,-1-4-1,1 2 1,-1 3-9,1 1 0,-1 2 0,1 0-17,-1 0 1,1 2-1,-1 1 1,-1 5-20,-5 2 1,3-4 0,-8 5-1,-1 1-1,3-2 1,-6 5 0,4-3-15,-4 3 1,-2 3-1,0-1-109,0 1 0,0-1 1,0 1 127,0-1 0,-8 1 0,-2-1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3.357"/>
    </inkml:context>
    <inkml:brush xml:id="br0">
      <inkml:brushProperty name="width" value="0.08571" units="cm"/>
      <inkml:brushProperty name="height" value="0.08571" units="cm"/>
    </inkml:brush>
  </inkml:definitions>
  <inkml:trace contextRef="#ctx0" brushRef="#br0">1 629 7419,'8'18'-1110,"-4"-9"1125,7-3 0,-5 2 1,6-2 30,1-2 1,-3-2 0,2-2 0,1 0 23,3 0 1,1-6-1,1-2-40,-1-2 1,1-1-1,-1-7 1,-1 1-135,-5-1 1,5 1-1,-7-3 1,3-3 86,0-6 1,-3-4 0,3-2-1,-4 0 5,0 0 0,-6 6 0,3 0 0,-1-2 1,2-2 0,-4 0 0,4 2 0,-4 4-5,-2 2 201,-8 1-177,6 7 1,-12-1 0,7 1 0,-3 1 54,-4 5-54,7-5 11,-9 14 1,12-6 16,-7 8-19,-1 0-24,2 0 1,-5 0 11,3 0-5,4 8 0,-1 0 1,5 6-1,-2-3 1,2 5-1,2 3 9,2 4 1,-6 3-1,0-5 1,3 2 5,1-1 1,2 5 0,0 0 5,0 0-8,7 6-23,-5-13 18,14 5 0,-12-2 1,7 2-1,3 0 1,2 3-1,1-3 80,0 0-77,1-2 3,-1-5-3,1-1 26,7 1-23,-6-1-1,7 1 2,-9-9 2,8 7 1,-5-14-3,13 13-46,-14-13 46,6 6 1,1-8 3,-7 0-65,6 0 61,-7 0-7,-1 0 2,8 0-2,-5 0 4,-3-8-10,7 6 13,-13-13-9,14 5 2,-15 0-3,6-5-67,-7 5 71,9-7-50,-1-1 47,-7 1 0,-2-1-69,-8 1 62,0-1-9,0 9 13,0-7-14,0 14 6,0-13 6,0 13-8,-8-6 52,6 8-50,-13 0 1,11 0 10,-8 0 1,2 8 0,-1 3 17,5 5 0,4 1 0,2 1 2,0-1-17,0 1-4,0-1 0,2 1 0,4-3 71,5-3-63,5 3-5,1-5 6,-7 0-3,6-2 0,-7-1 4,9-5-1,-1 6-89,1-8 84,-1 0-1,1 0-43,-9 0 39,7 0-1,-14-8 1,13 6 4,-13-13 1,6 5-26,-8-7 17,0-1 1,0 1 0,0-1 1,0 1 0,-8-1 1,-3 3-205,-5 3 196,6-3-8,-5 5-121,5 0 115,-7-5-12,-1 13 13,8-6-180,-5 0-13,5 6 163,-7-5-237,-1 7 91,9 0 16,-7 0 178,6 0 0,-7 0 0,-1-8 0,1-2 0</inkml:trace>
  <inkml:trace contextRef="#ctx0" brushRef="#br0" timeOffset="147">560 280 6258,'0'-10'-113,"8"2"0,5 8 0,7 0 113,3 0 0,8-7 0,-4-3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1.165"/>
    </inkml:context>
    <inkml:brush xml:id="br0">
      <inkml:brushProperty name="width" value="0.08571" units="cm"/>
      <inkml:brushProperty name="height" value="0.08571" units="cm"/>
      <inkml:brushProperty name="color" value="#E71224"/>
    </inkml:brush>
  </inkml:definitions>
  <inkml:trace contextRef="#ctx0" brushRef="#br0">228 385 7569,'0'-10'-226,"0"-6"0,0 12 0,-2-5 200,-4 1 1,-3-4 0,-9 7 83,1 1 0,-1 2 1,1 2-1,-1 2-67,1 3 190,-1-3 5,9 6-172,-7 0 9,6-6 44,1 13-41,1-13 1,0 14 5,6-6 1,-6 1 0,8 1-72,0 1 1,8 1-1,4 0 1,5-5 0,7-1 1,-3-2 0,6-4 0,-2 2-1,-3 2 42,5-1-143,-8-5 171,6 8-53,-7-6 8,-1 14 54,-7-14-50,6 5-7,-7 1 4,1-6 15,-2 14 1,-8-13-1,0 9 1,0 2-30,0 1 0,-8-3 0,-4-3 0,-3-1-48,-3-4 0,1-2 0,-1-2-122,1 0 86,0 0 1,-1 0 0,1 0-1,-1 0-15,1 0 1,-1 0 124,1 0 0,7-8 0,2-1 0</inkml:trace>
  <inkml:trace contextRef="#ctx0" brushRef="#br0" timeOffset="179">211 420 6975,'-10'7'102,"-6"-3"0,7 8 0,-3 1-132,0 3 0,6 1 0,-5 1 18,-3-1 29,-1 1-4,5-1 1,-6 1-229,7-1 140,-1 1 1,-5-3 0,5-1 0,-2-5 74,1-1 0,7 6 0,-4-5 0</inkml:trace>
  <inkml:trace contextRef="#ctx0" brushRef="#br0" timeOffset="651">577 0 7569,'18'0'-142,"-1"0"0,-5 0 1,-1 2 210,3 4 0,2-2 0,1 6 0,1-3-74,-1-3 1,0 4 0,1 0 0,-1 2 113,1 3 0,-3-3 0,-1 2 0,-2 1-17,1 3 0,1 3 0,-1 2-32,-1 3 0,-6 5 1,3-4-1,1 0 0,-2 2 12,0 1 1,-2 1-1,-6 4 1,0-2-42,0-2 1,0 0-1,0 6 1,-2 0-56,-4 0 1,-4 2-1,-7 1 1,-1 1-114,1-6 0,-1 6 1,1-8-1,-3 0-70,-3 2 1,-2 0 0,-6 0-1,0-2-69,-6-2 276,2-7 0,-16 11 0,7-6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0.574"/>
    </inkml:context>
    <inkml:brush xml:id="br0">
      <inkml:brushProperty name="width" value="0.08571" units="cm"/>
      <inkml:brushProperty name="height" value="0.08571" units="cm"/>
    </inkml:brush>
  </inkml:definitions>
  <inkml:trace contextRef="#ctx0" brushRef="#br0">53 350 6403,'-11'0'53,"-1"0"0,8 8 0,-4 1 0,3 3 0,-1 0-4,2 1 1,2-3 0,2 2-8,0 1-46,0 3 1,0 1 0,0 1 0,2-3 31,4-3 1,-2 3 0,7-3-54,3 4 0,-4-5 1,1-1-38,3-2 0,1-2 66,3-6 0,-1 0 0,1 0 0,-1-2-2,1-4 1,-7 2 0,1-8-14,1-1 1,1-3-1,0 1 1,-3 1-38,3 2 55,-6 1 0,5-7 0,-7 1 38,-2-1 1,-2 7 106,-2-1-74,0 8-28,0-4 1,0 10-44,0 4 1,0-2 0,0 8 0,0 1-78,0 3 85,0 1 0,0 1-31,0-1 1,6 1-1,1-3 1,3-3-5,4-6 20,1 3 0,3-7 36,-1 6-35,8-8-1,-5 0 0,7 0 29,-4 0 0,-1-2-22,7-4 23,-8 4-24,4-13 6,-7 5 0,-1-7 1,-1-1 14,-5 1-13,5-1-18,-14 1 0,6-1 1,-8 1 0,0-3-138,0-3 140,0 4 1,0-6 1,-2 7-190,-4 1 99,-4 7 0,-2-4 1,1 7-192,-3-3 211,-1 6 7,-3-4 1,7 8-212,-1 0 187,0 0 87,3 0 0,1 8 0,8 2 0,0 7 0</inkml:trace>
  <inkml:trace contextRef="#ctx0" brushRef="#br0" timeOffset="498">1119 385 7569,'9'0'0,"5"-2"-802,-8-4 640,0 4 103,-6-13 44,0 13 0,0-8 90,0 4 1,0 2 308,0-7-263,-8 7-47,-2-4-29,-7 0 1,-1 6 0,1-3-13,-1 3 34,-7 2-163,6 0 167,-7 7-26,1-5 17,6 14-211,-6-6 184,7-1 10,1 7-11,-1-7 7,8 9-30,3-1 25,-1 1-158,6-8 1,-6 5 102,8-3-151,8 3 174,-6 3-31,13-9 1,-5 5-1,8-8-34,-1-2 50,1-2-68,7-2 63,-6 0 0,6 0-15,-7 0 21,7 0-17,-5-8 4,5 6 3,-8-14 1,1 7-6,-1-9 5,-7 1-1,5 7 2,-5-5-1,0 5 0,-2-8 80,-8 1-10,7-1 1,-5 7 159,4-1-16,-4 1-146,-2 1 1,-2 2-35,-4 8 0,4 8 1,-5 2-1,1 1-61,0 1 1,0-1-1,6 7 1,0-1-88,0 1 0,0-6 0,2-1 0,2 3-285,2 1 212,7-5 207,-3 5 0,15-5 0,2 8 0</inkml:trace>
  <inkml:trace contextRef="#ctx0" brushRef="#br0" timeOffset="936">1485 350 7433,'10'0'-1138,"6"0"1157,-7 0 41,1 0 1,0 2 10,-4 4-48,-4 3 6,13 1-12,-13 6 13,6-7 39,-8 1-42,7 6 0,-5-14 7,6 13-49,-8-5 41,0-1 13,0 7-26,0-14 30,0 6-7,0-1 7,0-5-18,-8 6 42,6-8 36,-5 0-78,7 0 0,0-8 0,0-3-7,0-5 1,0 5-1,2-1-345,3-2 213,5-1-24,0-3-12,13 9 122,-11-7 10,13 6-34,-7-7 71,7 0-46,-6 7 0,8 0-42,-3 4 34,-5 4-12,6-5 1,-7 7 230,-1 0 0,-7 0-178,5 0-21,-5 7 32,0-5-1,-2 14 1,-7-6 0,3 7 77,2 0-85,0 1-99,-6-1 1,0 1 103,0-1-7,0 1 0,-8-1 0,6 1-14,-5-1 13,7-7-401,0 5 172,0-5 223,0 0 0,7 5 0,3-5 0</inkml:trace>
  <inkml:trace contextRef="#ctx0" brushRef="#br0" timeOffset="1428">2149 595 7569,'10'0'-454,"-2"0"337,-8 0 77,7 0-52,-5 0 1,8 0 170,-4 0 1,-2-2 0,7-4 141,3-6-132,1-3 21,-5 5-399,6-6 222,-7 7 0,3-9 0,0 1 20,1-1 65,-5 1 19,7-1-202,-13-7 176,14 6-24,-14-7-62,6 1 71,-8 6 6,0-6-11,0-1 9,0 7-14,0-14 12,0 14-17,0-7-50,0 1 61,0 6 1,0-6-4,0 7 3,0 1-6,-8-1 8,6 8 9,-6-5-12,8 13 0,0-14 0,0 14 61,0-5-60,-8 7 5,6 0 76,-5 0-74,7 0 0,-2 0 101,-4 0-65,4 7 1,-6 3-1,8 8 9,0-1 1,-6 3-1,1 1 1,1 2 23,2-2 1,2-1-1,0-1 1,0 3 82,0 1-59,0 0-42,0-5-6,0 7 24,0-6-112,0 7 94,8-1-3,-7-6-200,15 6 185,-14-7 1,12-1 21,-9 1-104,9-1 71,-12 1 1,13-7 18,-3 1-191,-4 0 170,7-3-28,-5 7-146,0-14-14,5 6 167,-5-1-27,0-5-165,5 6-29,-5-8 155,7 0 1,-5 0-257,0 0 244,-1 0-5,7-8 0,-3 4-264,-3-7 349,3-1 0,-5-5 0,8-9 0,-1-1 0</inkml:trace>
  <inkml:trace contextRef="#ctx0" brushRef="#br0" timeOffset="1637">2324 210 6585,'17'0'25,"-5"0"1,-1 0 0,3 0 3,2 0 1,7 0-1,0 0 12,-2 0-163,7 0 1,-1 0 166,0 8-18,6-6-12,-14 6 0,14-8-15,-4 0 0,4 0 0,2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8.721"/>
    </inkml:context>
    <inkml:brush xml:id="br0">
      <inkml:brushProperty name="width" value="0.08571" units="cm"/>
      <inkml:brushProperty name="height" value="0.08571" units="cm"/>
    </inkml:brush>
  </inkml:definitions>
  <inkml:trace contextRef="#ctx0" brushRef="#br0">0 193 7569,'12'0'-1394,"0"0"1049,-8 0 345,3 0 0,-7 0 0,0 0 0</inkml:trace>
  <inkml:trace contextRef="#ctx0" brushRef="#br0" timeOffset="543">35 175 6037,'10'-7'-99,"-2"3"144,-8-8 1,0 6 285,0-5-20,0 7-156,0-4-55,0 8 1,0 2-42,0 4 0,0-2 0,0 7 0,0 3-63,0 1 0,0 3 1,0-1-1,0 1-12,0-1 1,0 1 0,0-1 0,0 1 5,0-1 1,8 1-42,3-1 1,-1-5 0,2-3 0,1 1-13,3 0 0,1-6 0,1 2 26,-1-4 1,0-2 0,1-2 0,-1-2 7,1-2 0,-6-8 1,-1 5-1,1-3 22,-2 0 1,3 1 0,-5-7-21,2 1 0,-7 5 94,3 0 58,-4 1-101,-2 1 1,0-2 0,2 11 46,4 2 1,-4 5 0,4 0-35,-4 6 0,3 3 1,3 1-12,2-5 1,2 3-14,5-8 1,-5 2-5,-1-3 1,7-3-10,5 4 0,0-4-2,-5-2 1,5 0-22,0 0 0,1-2 32,-7-4 1,1-1-17,-1-5 1,1-4 11,-1 5 0,-5-5-3,-1-1 0,-7-6-16,2-1 0,2-1-38,-2 2 1,-1 3 0,-5-3 0,-2 4-111,-3 1 0,1 1 31,-8-1 1,0 3 86,-5 3 0,0 4 0,-1 8 0,1 0 44,-1 0 0,1-7 0,-1-3 0</inkml:trace>
  <inkml:trace contextRef="#ctx0" brushRef="#br0" timeOffset="1055">909 158 7569,'17'0'-657,"-5"0"1,-1 0 711,3 0 1,1 0-17,3 0 0,-7 0 0,1 0-44,2 0 1,1 0 0,1-2-12,-5-4 0,3 2 18,-8-7 79,7 7-65,-11-4-10,6 0 0,-8 4 11,0-7-5,0 7 0,-8-4-30,-3 8 0,-5 0 37,-1 0-23,-1 0 0,1 0 0,-1 0 0,1 0 100,-1 0-88,1 0 15,-1 0 0,1 6 8,0 0 0,5 5-11,0-5 0,6 8 2,-5-3 0,7 5 0,-2 1 0,2 1 2,-2-1 0,4 1-38,-3-1 0,3 1 34,2-1 0,0 1 4,0-1 0,2-1 36,3-5 0,-1 3 7,8-8 1,-6 5-22,5-5 1,-1 2 0,4-4-1,-3 2 27,3-2 0,1-2-24,3-2 0,-1 0 40,1 0 1,-1-2-33,1-4 1,-1 4-43,1-4 0,-7 2 0,1 0-161,2-2 46,-7 1-750,1 5 850,-8 0 0,0 0 0,0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36.694"/>
    </inkml:context>
    <inkml:brush xml:id="br0">
      <inkml:brushProperty name="width" value="0.08571" units="cm"/>
      <inkml:brushProperty name="height" value="0.08571" units="cm"/>
    </inkml:brush>
  </inkml:definitions>
  <inkml:trace contextRef="#ctx0" brushRef="#br0">1 105 7569,'11'0'-160,"-1"-2"0,0-2 0,-1-2-331,5 2 1,-4 1 784,1-3 87,-7 4-282,4-6 0,-8 10 0,0 4-20,0 5 1,0 5 0,0 1-19,0 1 0,0-1 0,0 3 0,0 1-118,0 2 0,0 1 1,0-7-1,0 1 52,0-1 1,0 1-1,0-1-532,0 1 1,6-1 536,0 0 0,7-7 0,-3-2 0</inkml:trace>
  <inkml:trace contextRef="#ctx0" brushRef="#br0" timeOffset="415">70 122 7115,'18'-5'-1092,"-1"-1"1308,1 2 1,-1 2 0,1 2-145,-1 0 1,7 6 0,-1 2 0,-2 1-54,-1 5 1,-1 1 0,2 3 0,3-1-19,-3 1 1,4-1 0,0 1 0,1-1-24,-1 1 0,0-3 0,-4-1 0,3-3-2,-3 3 1,4-6-1,-1-2 1,-1-3 10,2 3 1,-5-4-1,3 4 1,-4-4 19,-1-2 0,-7-6 0,1-2 18,2-1 0,-1-3 0,-1-5 0,-6-1 15,-4 1 1,-2-1 0,0 1 0,0-1-17,0 1 1,-6-1 0,-2 1 0,-2-1-20,-3 1 0,-3-1 0,-1 1-36,-1 0 0,1 1 0,-1 2-119,1 3 0,-1 7-147,1-2 1,7 6 296,4 6 0,4-4 0,2 13 0,0-5 0</inkml:trace>
  <inkml:trace contextRef="#ctx0" brushRef="#br0" timeOffset="796">926 140 7569,'10'0'-210,"-2"0"0,-10 0 1,-2 2-1,-4 2 261,-2 2 0,7 7 0,-5-3-49,0 0 1,6 5 0,-4-3 0,4 3 1,2 3 0,0-7 1,0 1-1,2 0-15,4-3 1,2 1-1,5-6 1,-1 2-1,2-2 1,1-2 0,3-2 0,-1 0 2,1 0 1,-1-2-1,0-4 1,1-4 20,-1 0 0,-5-5 0,0 3 0,-1-3-3,-1-3 0,0 1 0,-6-1 0,1 1 30,-1-1 0,-2 7 1,-2-1-1,-2 0-43,-3 3 0,-5-5 0,-8 6 0,1 1-41,-1-1 0,-1 2 0,-2 6 0,-3 0-19,3 0 0,-4 6 1,2 2-53,1 1 0,5 3 1,5 5 114,6 1 0,4-1 0,2 1 0</inkml:trace>
  <inkml:trace contextRef="#ctx0" brushRef="#br0" timeOffset="1430">1363 88 6330,'-10'7'80,"-3"-3"1,7 8-2,2 1 1,-4 3-1,2 1-31,2 1 0,2-1 0,2 1-47,0-1 47,0 1-63,0-9 0,8 7 0,4-6 0,3-1 8,3-3 1,-1-4-1,1-2 1,-1 0 5,1 0 1,1 0 0,2-2-31,3-4 0,3-3 0,-8-7 0,-3 3 12,-1 1 1,-5 0-1,0-5 74,-2-1 0,-3 7 0,-5-1 119,0-2 1,0 5-66,0-3-88,0 8 0,0-2-33,0 12 1,0-2 0,0 8-3,0 1 1,0-3-1,0 2 1,2 1 1,4 3 0,-2-1 0,8-1 0,1-4 2,3-3 0,1 1 1,1-4 6,-1 2 1,6 0-1,1-6 1,-3 0 25,-2 0 1,-1-8-1,-1-2 1,1-1 46,-1-1 0,-1 0 0,-3-5 0,-1-1-8,2 1 1,-7-1 0,1 1-10,0-1 1,-6 1 0,4 0 46,-4-1-103,-2 1 1,-8 1 0,-4 3-64,-3 1 0,-3 8 0,1-2-64,-1 4 1,1 2-1,-1 0 1,1 0-1,-1 2-188,1 4 0,5-2 0,3 8 318,1 1 0,2 3 0,-2-7 0,-1-1 0</inkml:trace>
  <inkml:trace contextRef="#ctx0" brushRef="#br0" timeOffset="1605">2131 245 7474,'18'0'0,"1"0"-99,4 0 1,-7 6 0,3 1 0,-1 1 0,-5 2 48,3-1 0,-8 3 0,-2 6 41,-5-1 0,-1 1 0,0-1 0,-3 0-99,-9 1 0,-2-1 1,-13 1 107,2-1 0,-14 1 0,2-1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0.952"/>
    </inkml:context>
    <inkml:brush xml:id="br0">
      <inkml:brushProperty name="width" value="0.08571" units="cm"/>
      <inkml:brushProperty name="height" value="0.08571" units="cm"/>
    </inkml:brush>
  </inkml:definitions>
  <inkml:trace contextRef="#ctx0" brushRef="#br0">1 158 7376,'17'-2'-408,"1"-4"0,-1 4 0,1-4 374,-1 4 1,0-4 0,3 0 0,1 3 0,3 1 83,-3 2 1,-2 0 0,-1 0 0,-1 0-16,1 0 1,-1 0 0,1 0 0,-1 2 3,1 3 0,-1-3 1,0 6-1,1 0-9,-1 3 1,-5-1 0,-2 2 0,-3 1-60,-3 3 0,-2-4 0,-2-1 0,0 3 47,0 1 0,0 3 0,-2-1-7,-3 1 0,1-3 0,-8-1-7,-2-3 0,-1-1 0,-1 4 0,3-5-19,1-1 0,1-2 0,-7-6-52,1 0 1,5 0 59,0 0 1,3-2 2,-3-4 0,4-3 0,10-7 1,2 2-8,2 3 1,5-1-1,-3-3 1,2 1 5,4 2 0,1 1 1,3-5-1,-1 3-1,0 1 1,7 2-1,-1-3 1,-2 1 6,-1-1 0,-3-1 0,1 0 0,-3 3-7,-3-3 1,3 4-1,-3-1 1,4-1 11,1 2 0,-1-5 0,-3 3 80,-1-3 1,-3-3 137,3 1-80,-4 7-98,-8 2 0,-6 10 1,-2 4-40,-1 6 0,-3 3 0,-4 3 0,3-1 11,1 1 1,6-1 0,-5 1 0,-1-1 1,2 1 1,3-1 0,7 2-1,0 3 3,0 1 0,0 0 0,0-5 0,0-1-5,0 1 0,2-1 0,1 1 0,5-1 21,2 1 1,0-7-1,3 1 1,-1 0-26,1-3 1,-3 5-1,2-8-109,1-3 111,3 7 1,1-8-1,1 4-38,-1-4 1,1 4 0,-1 0 0,3-3 21,3-1 0,-4-9 0,7-3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4.049"/>
    </inkml:context>
    <inkml:brush xml:id="br0">
      <inkml:brushProperty name="width" value="0.08571" units="cm"/>
      <inkml:brushProperty name="height" value="0.08571" units="cm"/>
    </inkml:brush>
  </inkml:definitions>
  <inkml:trace contextRef="#ctx0" brushRef="#br0">18 664 7405,'-9'-17'-1252,"1"5"1229,8 0 0,0 7 34,0-7 0,2 2 0,4-1 0,5 3 0,5 2 64,1 0 1,1-2 0,-1 5 0,1-3 8,-1 2 0,1 2 1,-1 2-1,0 0-36,1 0 0,-1 0 0,1 0 0,-1 2-44,1 4 1,-1 1-1,1 7 1,-1-2-46,1 1 1,-3 3 0,-1 1 0,-3 1 19,3-1 1,-6 1 0,0-1-1,-3 1-17,1-1 0,0 1 0,-6-1 0,-2 0 21,-4 1 0,-3-3 0,-7-1 1,2-2 19,3 1 1,-1-5 0,-5 0 0,-1-2-14,1-1 0,-1 1 1,1-6 55,-1 0 0,7 0-42,-1 0 1,8-2 0,-2-4-28,4-5 1,4-3 0,2 1-1,4 1-35,2-2 1,1 1 0,9-1-1,1 3 35,2-3 1,1-1 0,-5-3-1,2 1 17,3-1 0,-1-1 1,-6-3 11,1-1 0,-1 0 0,-1 5 32,-4 1 0,1-1 0,-7 1 19,-2 0 1,-2 5 0,-2 0 53,0-1 13,0 5 1,-2 0-81,-4 8 0,2 0 0,-6 2 0,1 2 31,-1 2 0,6 7 0,-2-1 0,4 4-36,2 1 1,0 6 0,0 1 0,0-3-29,0-2 1,0 5 0,2-1 0,2-2-32,2-1 1,8-5 0,-3-1 0,5-3-50,1 3-263,1-6 195,-1 7 1,1-11-380,-1 8 268,8-8-14,-5 3 262,13-7 0,-14 8 0,6 2 0</inkml:trace>
  <inkml:trace contextRef="#ctx0" brushRef="#br0" timeOffset="767">961 804 7569,'0'10'-1062,"0"-1"1102,0-3-318,-7-4 351,-3 6-49,0-8 0,2-2-23,8-4 1,2-2 0,4-5 22,6 1-24,3 8 0,-3-9 1,0 7-1,1 2 1,3 0-1,1 0 1,1-2 36,-1 2 0,-5 3 1,-1 1-1,3 0 11,2 0 1,1 0 0,0 0-25,1 0 0,-1 7 0,-1 5-18,-4 3 0,-3-3 1,-5 0 13,2 1 0,0 3 0,-6 1 8,0 1 1,0-1 0,0 1 0,0-1-12,0 1 0,0-1 0,-2-1 0,-2-3-14,-2-1 1,-5 0 0,3 5 0,-2 0-20,-4 1 0,1-1 1,-1-1-1,3-3-7,-3-1 1,-1-6 0,-5 4 0,-1-3 34,-2-3 0,-1 4 0,7-2-21,-1-2 1,1-2-1,-1-2 1,1 0 64,-1 0 1,1 0-1,0 0-49,-1 0 1,6-6 0,3-2-32,1-2 0,2 5-9,6-7 0,2 2 1,4-3 21,6 1 1,-3 8-1,3-4 1,1 3-9,3-1 11,1 0-3,-7 6 1,6-2 197,-5-4-190,5 4 6,-6-6 195,5 8-185,-5 0 0,1 0 0,1 0 47,2 0 0,1 0-18,3 0 0,-1 0 0,1 0-12,-1 0 0,0 2 1,1 2-39,-1 2 0,1 6 0,-3-5 0,-1 1-41,-2 0 1,-7 4 0,7-5-47,2 3 0,1 0 0,3 3-124,-1-1 0,-5-6 0,-1 4 68,3-3 0,2-1 151,1-6 0,0 0 0,1 0 0</inkml:trace>
  <inkml:trace contextRef="#ctx0" brushRef="#br0" timeOffset="1604">1520 1 7569,'10'0'-1481,"5"0"1362,-3 0 188,4 0 1,1 0 4,1 0 0,-7 0 1,1 2-9,1 3 0,3-3 0,1 4-44,1-4 1,-1-2 0,1 2 0,-1 2 8,1 2 1,1 1 0,2-3-1,3 4 3,-3 2 1,0-1 0,1 5 0,1-2-7,-2 1 0,1 5 1,-1 3-1,2 2-8,-1-1 0,-3 5 0,-1 0 0,-3 2-1,-3 0 1,1-2-1,-7 5 1,-2-5-22,-2-2 0,-2 6 0,0-2 0,0 4-1,0 2 1,0-6-1,0 0 1,-2 2 5,-4 2 1,2 2-1,-5-2 1,-1-2 7,0-2 1,4 0 0,-5 6 0,-1-2 14,2-4-52,-5 4 33,5-5 0,-5 1-4,3 0 0,-3-2 1,3 2-1,-2-4 21,3 1 1,-5-7-1,6 4 1,-1-1 13,-1 1 0,2-10 0,-3 5 0,3-3 60,2 1 0,-5 1 21,1 1 1,2-3 0,-1-1-37,-3-2 1,5-9-389,-3 3 0,6-2 305,-6 2 0,1-4 0,-7 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9.633"/>
    </inkml:context>
    <inkml:brush xml:id="br0">
      <inkml:brushProperty name="width" value="0.08571" units="cm"/>
      <inkml:brushProperty name="height" value="0.08571" units="cm"/>
    </inkml:brush>
  </inkml:definitions>
  <inkml:trace contextRef="#ctx0" brushRef="#br0">575 0 5960,'10'0'402,"-18"0"0,-4 6 1,-11 0-352,4-2 0,1 3 1,1-1-9,-1-2 1,1 4-1,-3 0-51,-3 1 0,-2 1 0,-4 4 0,6-5 5,3-1 0,3 4 0,-1-5 1,1 3 7,-1 4 1,3-5-1,1 1-61,3-2 0,5 4-18,-6-7 45,8 9 0,-2-10 1,12 6 32,6-3 0,3-1 1,3-6-1,1 2 6,5 4 1,-3-4 0,6 4 0,0-2-15,0 1 1,2-3-1,6 6 1,-2-2-16,-4 0 1,3 1-1,-7-3 1,0 2-10,0-2 0,4 4 0,-5 0 0,-3-1-25,-2 1 1,-1 0 0,-1-4-212,1 2 1,-3 1 0,-1-3 115,-3 2 1,-7 2 147,2-2 0,-12 3 0,-3 9 0</inkml:trace>
  <inkml:trace contextRef="#ctx0" brushRef="#br0" timeOffset="2995">575 541 7549,'-17'-9'-117,"-1"-5"0,1 8 0,-1 2 0,1 3-146,-1 1 0,1 0 0,-1 0 185,1 0 0,-1 0 1,1 0-1,0 0 78,-1 0 0,1 0 0,-1 0 0,1 0 0,1 1 0,3 3 0,1 2 0,-2-2 0,7-2 0,-9 6 0,6 1 0</inkml:trace>
  <inkml:trace contextRef="#ctx0" brushRef="#br0" timeOffset="3375">156 559 7569,'-10'0'-1596,"-5"0"1580,3 0 0,-3 0 21,-3 0 0,1 0 52,-1 0 1,1 0 151,-1 0 1,9-2-131,3-4 1,6 4 0,6-4-22,5 4 1,11 2-1,3 0 1,0 0-24,0 0 1,6 2 0,0 2-1,6 4 59,4 2-220,7-6 110,-3 11 1,6-7-1,-1 6-217,2-3 1,-3 1 152,9 5 80,-4 1 0,7-1 0,1 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51.527"/>
    </inkml:context>
    <inkml:brush xml:id="br0">
      <inkml:brushProperty name="width" value="0.08571" units="cm"/>
      <inkml:brushProperty name="height" value="0.08571" units="cm"/>
    </inkml:brush>
  </inkml:definitions>
  <inkml:trace contextRef="#ctx0" brushRef="#br0">245 18 7459,'0'-10'-410,"0"3"1,-1 7 472,-5 0 1,2 0 0,-8 0-22,-1 0 1,-3 5 0,-1 1-1,-1 0 4,1 2 0,-1-4 0,1 7-17,-1 3 0,1 1 0,1 3 0,3-3-63,1-3 0,8 4 0,-4-7 0,3 3 33,-1 0 0,0-1-34,6 7 0,0-7 1,2-1 61,4-2 0,3 3 0,9-3-11,-1 2 0,7-6 0,-1 3 0,0-1-17,2 0 1,1 2-1,5-4 1,-4 4-51,-2 1 0,4-3 0,-4 4 0,3-1-58,3 1 0,-6-4 1,0 4-1,-2-3-13,1-3 0,-7 4 0,-5-2 1,-1 0 121,-1 1 0,6-5 0,-7 6 0</inkml:trace>
  <inkml:trace contextRef="#ctx0" brushRef="#br0" timeOffset="299">53 472 7569,'0'10'-1357,"0"-2"1131,0-8 623,0 7-159,0-5-131,0 6-120,8-8 1,-4 2 143,8 4-203,-1-4 122,-1 5 0,6-5-3,-5 4 1,5-4 0,1 4-1,1-4 13,-1-2 0,-1 2 1,-1 2-1,1 2-55,3-3 0,2 1 1,-3 0 100,-1 2-238,1 0 1,1 0 0,3-1-264,1-1 0,0 4 395,-5-2 0,7 8 0,2-5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7.852"/>
    </inkml:context>
    <inkml:brush xml:id="br0">
      <inkml:brushProperty name="width" value="0.08571" units="cm"/>
      <inkml:brushProperty name="height" value="0.08571" units="cm"/>
    </inkml:brush>
  </inkml:definitions>
  <inkml:trace contextRef="#ctx0" brushRef="#br0">752 18 7448,'-18'0'-201,"7"0"1,-1 0 0,0-2 0,1-2 122,-1-2 1,6 0 0,-5 6 0,-3 0 144,-1 0 0,-3 0 0,1 2 22,-1 4 1,1-2-1,-1 5 1,1 1-23,-1 0 1,1 1 0,-3 7-1,-1-1-6,-2 1 1,0 1 0,3 3-1,-1 3-46,-3 2 1,-1 2 0,2 6-1,-4 0 25,0 0 1,-4 6-1,7 1 1,3 1-2,2 0 1,1 3-1,1-3 1,-1 0 2,1-1 1,-1 7 0,3-3 0,1 3-35,2-2 0,9 3 0,-3-3 0,4 1-105,2-1 1,8 1 0,3-7 0,7 0-26,5 1 1,-2-7 0,8 2-1,3-8-134,0-4-85,3-1 174,8-7 0,-4-1 167,7-5 0,1 5 0,5-6 0</inkml:trace>
  <inkml:trace contextRef="#ctx0" brushRef="#br0" timeOffset="933">839 681 7569,'0'-17'-1327,"0"7"1264,0-6 1,0 13-1,2-7 138,4 2 1,-2-3 6,7 5 1,1-6 0,4 4-59,-5-1 0,5 5 0,-5-2 0,5 4-12,1 2 0,1 0 1,-1 0 4,1 0 1,-1 0 0,1 0-1,-1 0 7,1 0 0,-1 0 0,1 0 1,-1 0-11,0 0 1,1 0 0,-1 2 0,1 2-16,-1 2 1,1 5 0,-1-3-4,1 2 1,-1-4-1,1 5 25,-1 3 0,-7 1 1,-4 3 0,-4-1 0,-4 1 0,-4-1 0,-6-1-11,-3-5 0,-3 3 0,1-6 1,-3-1-6,-3 1 0,4 4 1,-5-6 102,5-3-112,9-1 0,2-4-33,8-3 1,2-5 0,4-6 0,6 3-32,3 1 0,3 1 0,-1-5 0,1 2 26,-1 3 0,7-1 0,-1-3 0,-2 1 32,-1 2 1,-3 3-1,1-5 6,-1 3 1,0-1 0,1-4 0,-3 3-17,-3 1 1,2 0 59,-9-5 1,1 0 8,-6-1 1,-2 6 0,-3 3-27,-7 1 1,-4 2 0,-1 6 1,-1 0 1,7 0-1,-1 0 31,-1 0 0,5 2 0,2 4 22,4 6 1,2 3 0,0 3-23,0-1 0,0 0 0,0 3 0,0 1-38,0 3 1,2-1-1,2-6 1,4 1-43,1-1 0,1 1 0,4-1 0,-3 1-47,3-1 0,-1-5 1,1-3-1,-2 1-99,1 0 1,3-4 0,1 3 0,1-1-19,-1-4 0,1-2 1,-1-2 186,1 0 0,7 0 0,2 0 0</inkml:trace>
  <inkml:trace contextRef="#ctx0" brushRef="#br0" timeOffset="1110">1852 734 7569,'10'0'-113,"-2"2"0,-8 3 272,0 7 1,-2 2-1,-2-1 1,-2-1-153,2 1 0,0 9 0,0 1 0,-2 0-204,3 3 1,-5-5 0,2 8 0,0 0-173,-2-2 1,6 4 368,-3-7 0,-5 7 0,0-4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6.815"/>
    </inkml:context>
    <inkml:brush xml:id="br0">
      <inkml:brushProperty name="width" value="0.08571" units="cm"/>
      <inkml:brushProperty name="height" value="0.08571" units="cm"/>
    </inkml:brush>
  </inkml:definitions>
  <inkml:trace contextRef="#ctx0" brushRef="#br0">53 88 7569,'10'0'-75,"-3"-7"1,-5 5-804,4-4 811,-4 4 207,6 2 1,-8 2-75,0 4 0,0 3 1,-2 7-1,-2-3-2,-2-1 1,0 0-1,6 5 1,0 1-2,0-1 1,0 6-1,0 1 1,0-1-6,0 2 1,0-5 0,0 5 0,0-2-84,0 0 0,6 6 0,0-3 0,-2-1-132,-2 0 189,-2-2-18,8 3 14,-6-7-36,5 6 30,-7-7-196,0 7 0,0-6 42,0 5 0,0-5 1,0-1-107,0-1-9,0-7 184,0 5 9,0-13-25,0 14-168,0-14 247,-7 5 0,5 1 0,-14-6 0,6 6 0</inkml:trace>
  <inkml:trace contextRef="#ctx0" brushRef="#br0" timeOffset="421">1 106 7569,'7'-16'-652,"5"5"518,-4-5 0,5 12 0,-5-6 46,2 3 1,1-1 0,7 4 100,-1-2 1,1-2 0,1 5 0,3-3 40,1 2 1,0 2 0,-3 2 0,1 0 17,2 0 1,2 0 0,-3 0 0,3 0-25,2 0 1,-5 2-1,1 2 1,-2 4-5,2 1 1,-3 3-1,1 5 1,-5-1-35,-5-4 1,1 11-30,5 0 1,-7 6 0,-4 0 4,-4-5 1,-2-5 0,0-2-1,0 1 73,0-1 0,-2-5 0,-4 0 0,-5 1-24,-5 3 0,-1-5 0,-1 1 0,-1 0 6,-5-3 1,3 1-1,-8-6 1,0 4-43,2 1 1,-4-5 0,7 2 0,3-4-120,2-2 1,3 2 0,2 2 0,3 2 119,-3-2 0,6-2 0,1-2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0:45.192"/>
    </inkml:context>
    <inkml:brush xml:id="br0">
      <inkml:brushProperty name="width" value="0.08571" units="cm"/>
      <inkml:brushProperty name="height" value="0.08571" units="cm"/>
    </inkml:brush>
  </inkml:definitions>
  <inkml:trace contextRef="#ctx0" brushRef="#br0">1223 560 7569,'0'9'0,"0"-1"-310,0-8 247,8 8 123,-6-6-214,6 6 1,-8-6 0,0 3 77,0 7 0,0 4 83,0 1 1,0 1 78,0-1-38,0 0 1,0-5-153,0 0 136,0-8-48,0 11-5,0-13 37,0 6-3,0-8 224,0 0-256,0-8 1,0-2-1,0-7 29,0-1 10,7 1-36,3 7 1,8-5-1,-1 3-367,0-3 379,9-3-29,-7 1 15,14-1-3,-14 1-35,7 7 252,-1-5-225,-6 13 7,7-6 0,-9 8 160,1 0 6,-1 0-151,0 0 27,1 0 199,-1 0-191,1 8-11,-8 1 28,5 1 0,-11 6 0,6-5 37,-3 5-126,-1 1 80,-6 1 22,0-1-184,0 1-3,0-1 158,0-7-8,0 5-284,-8-5 124,7 0 0,-7 5-180,8-13-116,0 14 322,0-7 113,8 1 0,1-2 0,9-8 0</inkml:trace>
  <inkml:trace contextRef="#ctx0" brushRef="#br0" timeOffset="543">2254 577 7569,'-18'-17'-260,"1"5"-206,-1 0 417,8 9-40,-5-5 183,5 0 0,-7 6 0,-1-6 0,1 8 0,-1 0 24,-7 0-190,6 0-36,-6 0 182,7 0 0,1 8-131,-1-6 15,8 14 104,-5-7-1,13 9-146,-14-1 49,14 1 1,-5-1 0,7 1-1,0-1 11,0 1 48,0-1-85,0 0 76,0 1-10,0-1-3,7 1 5,3-1-9,8 1 8,-9-9-19,7-1 16,-6 0 0,7-6 1,1 6-9,-1-8 9,0 0 1,1 0-64,-1 0 61,1-8 1,-1 6-2,1-14-149,-1 7 141,1-9 1,7-7 0,-6 4-4,5-8 0,-5 5 0,-2-5 0,-1 0-16,-4 2 1,3-6 0,-5 4 0,0-2-11,-5 2 1,-1-8 0,0 6 0,2 0 7,-2-2 0,-2 6 0,-4-2 0,-2-1 19,-2 3 0,-5-4 1,3 8 33,-2 2 1,0 1-1,-3 5 50,1 3 0,6-2-4,-5 9 1,5 1 83,-6 10 1,6 3 0,-3 9 138,1-1-217,2 8 0,4 3 0,-2 6 0,-2 1 5,3 0 0,1 0 0,2 0 1,0 2 24,0 4 1,0-4 0,0 3 0,0-1-180,0 2 0,2-2 0,1 5-849,3-1 922,0-2 0,2 2 0,2 1 0</inkml:trace>
  <inkml:trace contextRef="#ctx0" brushRef="#br0" timeOffset="-1081">629 228 7569,'12'-2'-418,"0"-4"193,-8-4 1,9-7 0,-7 0 0,-2-1-1,-2 1 232,-2-1 1,0 1 59,0-1 1,-8 1-1,-4-1-10,-3 1 0,-3 5 0,1 2-12,-1 3 0,1 1 0,0 6 0,-1 0 11,1 0 1,-1 2 0,1 2 0,-1 3-5,1 3 1,-5 2 0,3 7-1,3 3-25,1 1 0,5 8 0,1-2 1,1 4-17,4 2 0,2 6 1,2-1-1,0-1-9,0-2 0,0 4 0,0 0 1,0-1-15,0 3 0,0-4 0,2 5 0,2 1 4,2 0 0,-1-6 1,-5 1-1,0-3 2,0-2 1,0 0 0,0 0 0,0-2-41,0-4 0,-5 2 1,-3-8-1,0-1-2,0-3 1,-3-7-1,3-3 1,0 1-199,0 0 1,-5-6 107,1 2 0,2-4 138,-1-2 0,-1-8 0,-5-2 0</inkml:trace>
  <inkml:trace contextRef="#ctx0" brushRef="#br0" timeOffset="-610">1 665 6101,'17'0'61,"-7"0"0,5 0 0,-3 0 0,4 0 12,1 0 0,0 0 1,3 0-1,1 0 6,2 0-38,9 0 10,-5 0-105,8 0 101,7 0-8,-5 0-1,6 0-180,0 0 184,-7 0-17,15-8 10,-14 6-131,13-6-12,-13 8 124,6-8-73,-8 6 61,0-13-7,0 13 6,-8-6-6,-2 0 1,-8 6-16,1-5 207,-8 7-191,5 0 2,-13-8 2,6 6 172,-8-6-158,0 8-6,0 0 0,-8 0 48,-4 0-42,-3 0 29,-3 0-20,1 0 93,-1 0-93,1 0 7,7 0 7,-5 8-7,5-6-5,0 13 0,-5-13-77,13 14 83,-6-6-14,0 7 0,6 1-62,-3-1 49,3-7 0,2 5 0,0-3-35,0 3 47,7-5-1,-5 6-16,14-14 1,-6 11-7,7-7-160,-7 8-34,5-13 195,-5 7-15,7-8-314,1 0 134,-1 0 15,9 0 109,-15 0-215,20-8 290,-27 7 0,27-23 0,-11 5 0</inkml:trace>
  <inkml:trace contextRef="#ctx0" brushRef="#br0" timeOffset="-451">944 350 7569,'-10'0'-1245,"2"0"1044,0-8 194,7 6 0,-7-5 2,8 7-5,0 0-12,-8 7 1,6-3 0,-4 8-155,4 2 176,2-7 0,0 9 0,0-6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9.178"/>
    </inkml:context>
    <inkml:brush xml:id="br0">
      <inkml:brushProperty name="width" value="0.08571" units="cm"/>
      <inkml:brushProperty name="height" value="0.08571" units="cm"/>
      <inkml:brushProperty name="color" value="#E71224"/>
    </inkml:brush>
  </inkml:definitions>
  <inkml:trace contextRef="#ctx0" brushRef="#br0">262 0 7569,'10'0'71,"-2"0"-166,-8 0 0,2 0 0,2 2 226,1 4 1,7 4 0,-6 7 0,-2 1-38,-2-1 1,4 3-1,-1 1-671,-1 2 515,-2 1 1,-2-1 0,0 0 0,0-1-56,0-3 1,0 0 0,0 3 1,0 1 1,0 0 0,-2-5 0,-2-1-57,-1 1 1,-1-7 0,4-1 170,-4-2 0,-4 5 0,-7-3 0</inkml:trace>
  <inkml:trace contextRef="#ctx0" brushRef="#br0" timeOffset="422">35 297 7569,'-9'0'-812,"-7"0"791,14-7 78,-6 5 1,10-6-49,4 8 1,4 0 0,7 0-1,3 0-16,3 0 1,-4 0 0,7 0 50,-1 0 0,-4-2 173,8-4-201,-7 4 0,11-6 18,-6 8-21,0 0 16,6 0-62,-6 0 1,2 0 57,0 0 1,-1 0 10,1 0 10,4 0-129,-14 0 1,6 0-81,-7 0 153,-1 0-69,1 0 61,-1 0 1,-5 0 41,-1 0-46,-7 8 12,4-6 61,-8 6 1,-2-8-1,-4 0 118,4 8-1,-13-6-147,5 13-12,0-13 100,-5 14 1,5-13 104,-7 9-149,-1 0-22,9-3 57,1 7 34,8-6-93,0 7-80,0-7 13,0 5 1,2-7 0,4 6-13,5-3 1,5-7 0,1 2-1,1-4-170,-1-2 1,1 0-1,-1 0 1,2 0-689,5 0 896,-5 0 0,14-16 0,-6-3 0</inkml:trace>
  <inkml:trace contextRef="#ctx0" brushRef="#br0" timeOffset="574">769 105 7569,'-10'0'-585,"2"0"585,8 0 0,0 8 0,0 2 0</inkml:trace>
  <inkml:trace contextRef="#ctx0" brushRef="#br0" timeOffset="1232">909 280 7569,'9'0'-593,"-1"8"238,-8-6 154,8 5 219,-6 1-3,5-6 0,-7 8 198,0-4 1,6-3-140,0 9 0,0 0 0,-6 5-60,0 1 36,0-9-67,0 7 33,0-6 1,0 7 77,0 1-55,0-9-204,0-1 99,0-8 75,0 0 0,0-8-53,0-3-141,8-5 180,-6-1 2,13-1-6,-13 1-47,14-1 39,-7 1 6,9-1 0,-1-3 18,1 3-28,-1-3 4,1 11 81,-1-7-82,1 7-1,-1-5 1,0 13 202,-7-6 1,6 8-164,-7 0 34,1 0-27,6 0 11,-7 0-14,1 8 1,4-4 30,-9 7-135,9 1 63,-12 5 1,8-5-1,-6 0 1,1 1-1,-1 3 21,-2 1 6,-2 1-70,8-1 63,-6 1-17,6-9 11,-8 7 0,0-6 1,0 7 1,-2-5 0,-4-1 1,4-5-1,-4 6 92,-4-8 0,7 9-64,-9-7 1,6 0-19,-6-6 1,7-8 0,-5-3-7,2-5 0,2-1 0,6-1 0,2 1-7,4-1 1,-2 1 0,8-1-272,1 1 103,10-1 158,-3 1 143,5 7-143,0-5-17,-5 5 10,5 0 162,-8-5-156,9 13 1,-13-6 197,5 8-179,-5 0 0,5 0 1,-1 2-137,1 4 146,-9 3 0,5 3-71,-8 0 1,5-1-1,-3 7-128,2-1 1,-6 1-1,2-1-72,-4 1 1,-2-1 255,0 1 0,0-1 0,0 1 0</inkml:trace>
  <inkml:trace contextRef="#ctx0" brushRef="#br0" timeOffset="1605">1677 350 7569,'10'0'-533,"5"0"450,-13 0 0,14 6 0,-5-1 124,5-1 0,-5-2 0,1-2-6,2 0 0,1 0 92,3 0-81,-1 0-121,-7 0 1,0-2 49,-5-4 0,-3 3-49,4-9 74,-4 8 0,-2-11 88,0 3 1,-2 4 87,-4 2 0,-3 4 0,-9 2-56,1 0-64,-1 8-11,8 2 0,-3 7 55,7 1 22,-8-1-61,13-7-164,-7 5 37,8-5 0,0 8 0,0-1-112,0 1 0,0-7 1,2-1-1,4 0-20,5-1 1,-1-5 0,2 2 0,3-4 197,6-2 0,-1 0 0,5 0 0,-7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1.495"/>
    </inkml:context>
    <inkml:brush xml:id="br0">
      <inkml:brushProperty name="width" value="0.08571" units="cm"/>
      <inkml:brushProperty name="height" value="0.08571" units="cm"/>
    </inkml:brush>
  </inkml:definitions>
  <inkml:trace contextRef="#ctx0" brushRef="#br0">1 1 6821,'11'0'33,"1"0"-23,1 0 0,3 0-80,1 0 1,1 6-241,-1-1 1,-5 1 309,0-6 0,-1 8 0,7 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1.717"/>
    </inkml:context>
    <inkml:brush xml:id="br0">
      <inkml:brushProperty name="width" value="0.08571" units="cm"/>
      <inkml:brushProperty name="height" value="0.08571" units="cm"/>
    </inkml:brush>
  </inkml:definitions>
  <inkml:trace contextRef="#ctx0" brushRef="#br0">1 0 6076,'0'10'138,"0"-3"1,1-7-1,5 0-150,6 0 1,-2 2 58,1 4 0,1-4-47,5 4 0,1-4 0,-1-2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2.479"/>
    </inkml:context>
    <inkml:brush xml:id="br0">
      <inkml:brushProperty name="width" value="0.08571" units="cm"/>
      <inkml:brushProperty name="height" value="0.08571" units="cm"/>
    </inkml:brush>
  </inkml:definitions>
  <inkml:trace contextRef="#ctx0" brushRef="#br0">594 1 7569,'-9'0'-888,"-1"0"736,4 0 1,-4 0 0,-5 1 452,3 5-295,-3-4 65,13 14-58,-14-7-4,7 1 1,-7 6 32,4-5-22,-3 5-6,13 9 0,-12-4 16,9 9-13,-9-9 1,4 12 4,1-6 1,-1 2-19,4 0 1,4 4-1,-4 6 1,4-4-7,2-2 0,0 10 0,0-8 0,0 1 9,0 1 1,0-2 0,0 0 0,0 0-10,0 0 0,0 0 0,0 0 0,0-2 4,0-4 0,2 10 0,2-4 0,2 2-41,-2-1 0,-2-1 1,-2 0-1,0 0 26,0 0 1,0 6 0,0 0 0,-2-1 17,-4 3 1,4-6 0,-6 4 0,3-4-4,-1-2 1,-2 3-1,4-1 1,-4-4 29,-1 0 1,5-2 0,-4 0 0,2-2 19,0 2 0,-7-3 1,3-1-1,-2-2 18,1-4 0,5 5 1,-4-3-1,0-2 10,1-1 1,-1-3 0,-3-1 0,1-3-54,-2-1 1,5-3 0,-3 3 0,0-4-61,3 0 0,-7-4 0,4 5 0,-3-1-257,-3-4 1,1-2 289,0-2 0,-1 0 0,1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274"/>
    </inkml:context>
    <inkml:brush xml:id="br0">
      <inkml:brushProperty name="width" value="0.08571" units="cm"/>
      <inkml:brushProperty name="height" value="0.08571" units="cm"/>
    </inkml:brush>
  </inkml:definitions>
  <inkml:trace contextRef="#ctx0" brushRef="#br0">1 87 7274,'0'-17'-140,"0"-1"1,7 9 0,3 1 0,2 2 192,-1 0 1,1 1 0,6 5-1,-1-2 4,0-4 0,1 4 0,-1-4-29,1 4 1,-1 2-1,1 0-5,-1 0 0,1 8-68,-1 3 0,-5 3 1,-2 0-1,-3-3-54,-3 3 1,-2-4-1,-2 1 74,0 3 0,0 1 0,-2 3 5,-4-1 0,2-1 0,-7-3 1,-3-3-10,-1-2 1,-3 3 0,1-5 0,-1 0-32,1 2 0,5-6 0,1 6 0,-3-3-51,-2 1 0,5 0 111,-1-6 0,8 0 0,-3 0 0,7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631"/>
    </inkml:context>
    <inkml:brush xml:id="br0">
      <inkml:brushProperty name="width" value="0.08571" units="cm"/>
      <inkml:brushProperty name="height" value="0.08571" units="cm"/>
    </inkml:brush>
  </inkml:definitions>
  <inkml:trace contextRef="#ctx0" brushRef="#br0">227 71 7381,'10'-18'-1073,"-2"1"1249,-8-1 0,-8 8-92,-4 5 0,3 3 0,-3 2-29,-2 0 1,5 0 0,-3 0-35,-2 0 0,-1 2 0,-3 1 1,1 3 7,0-2 0,-1 6 0,1 0 1,1 1 18,4 1 1,-1 0 0,7 5-15,2 0 1,2-5-1,2 0 1,0 1-32,0 3 1,0-5 0,2 1-1,4 2-21,6 1 0,1-3 0,1-2 0,-3-1-68,3 1 0,2-6 0,1 4 0,0-3-41,1 1 1,-1 0 0,1-4 0,-1 2-105,1 2 0,-1 0 231,1-6 0,-1 0 0,1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3.862"/>
    </inkml:context>
    <inkml:brush xml:id="br0">
      <inkml:brushProperty name="width" value="0.08571" units="cm"/>
      <inkml:brushProperty name="height" value="0.08571" units="cm"/>
    </inkml:brush>
  </inkml:definitions>
  <inkml:trace contextRef="#ctx0" brushRef="#br0">0 1 7526,'10'2'1,"-4"3"1,-4-1-1,-2 8 1,0 2-22,0 1 1,0 5-1,0 1 1,0 4-63,0 2 1,0-5 0,0 3-1,0-2-16,0 0 0,0 6 98,0-5 0,-8-1 0,-2-5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4.767"/>
    </inkml:context>
    <inkml:brush xml:id="br0">
      <inkml:brushProperty name="width" value="0.08571" units="cm"/>
      <inkml:brushProperty name="height" value="0.08571" units="cm"/>
    </inkml:brush>
  </inkml:definitions>
  <inkml:trace contextRef="#ctx0" brushRef="#br0">18 88 6192,'-6'-12'91,"0"1"0,0 5-37,6-6 0,6 6 1,2-3-22,2 1 1,1 0-1,7 4 18,-1-2 0,1 1 0,-1 5 0,1 0 8,-1 0 1,1 0 0,-1 0-48,1 0 0,-7 0 0,1 1-24,1 5 0,-3 4 0,0 7 20,-2 1 1,-3-1-1,-3-1 1,2-3-92,2-1 0,-2 0 65,-10 5 1,-4-1-1,-7-5 1,-1-3-15,1 0 0,0-6 0,-1 6 1,1-3-36,-1 1 1,1 0 0,-1-6-356,1 0 422,-1 0 0,1 0 0,-1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5.043"/>
    </inkml:context>
    <inkml:brush xml:id="br0">
      <inkml:brushProperty name="width" value="0.08571" units="cm"/>
      <inkml:brushProperty name="height" value="0.08571" units="cm"/>
    </inkml:brush>
  </inkml:definitions>
  <inkml:trace contextRef="#ctx0" brushRef="#br0">88 35 7415,'0'-12'-881,"0"1"1086,0 7-165,-8-4 1,0 10 0,-5 2 0,3 4 12,2 1 1,-4 3 0,5 4 0,-1-3-46,0-1 0,2-1 0,6 7 0,0-1-39,0 1 0,0-7 1,0 1-36,0 2 0,2-1 1,4 1-98,6-2 0,3-9 1,3 3 162,-1-4 0,1-2 0,-1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5.453"/>
    </inkml:context>
    <inkml:brush xml:id="br0">
      <inkml:brushProperty name="width" value="0.08571" units="cm"/>
      <inkml:brushProperty name="height" value="0.08571" units="cm"/>
    </inkml:brush>
  </inkml:definitions>
  <inkml:trace contextRef="#ctx0" brushRef="#br0">0 36 7569,'8'-10'-407,"4"4"0,-3-2 0,3 3 438,2 1 1,1 2-1,3 2 1,-1 0 51,1 0 0,-1 0-64,1 0 1,-3 2 0,-1 2 0,-5 3-20,-1 3 0,-2-4 1,-6 5-1,0 3-23,0 2 0,0 1 1,-2-1-1,-2-3 7,-2-1 0,-7-1 1,3 7-1,-2-1-19,1 1 0,-1-7 0,-3 1 0,1 0 16,2-3 0,7 5 96,-7-8 1,6 5-26,-6-5 116,9 0-103,-5-6 0,8 2 49,0 4 1,2-4 0,4 4-28,5-4 0,5-2 0,1 0 0,1 0-17,-1 0 0,6 0 0,1 0 1,-3 0-64,-2 0 0,5 0 0,-1 0 0,0 0-433,2 0 184,-5 0 132,5 0 110,0 7 0,3 3 0,6 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184"/>
    </inkml:context>
    <inkml:brush xml:id="br0">
      <inkml:brushProperty name="width" value="0.08571" units="cm"/>
      <inkml:brushProperty name="height" value="0.08571" units="cm"/>
    </inkml:brush>
  </inkml:definitions>
  <inkml:trace contextRef="#ctx0" brushRef="#br0">245 228 7512,'9'0'-622,"-1"-2"0,-6-2 620,4-2 1,-4-7 0,6 3 73,-1 0 1,-5-5-1,4 3-56,-4-3 1,-2-3-1,-2 1-2,-4-1 1,-3 1 0,-9 1-1,1 5 0,-1-3 1,1 6-1,-1 1 35,1-1 0,5 2 1,1 6-18,-3 0 0,-1 0 0,-1 2 0,4 4-9,7 5 0,1 5 1,0 1-1,-2 1 3,2-1 0,2 7 1,2 1-1,0 2-16,0 4 1,0 2-1,0 2 1,2-2-10,4-4 1,-4 10 0,6-4 26,-1 2-30,-5 0 0,6 3 0,-6 1 1,2-2 3,2-2 0,0 3 0,-6 1 0,0-4-20,0-6 21,7 2-63,-5-6 63,6 8 1,-8-8-3,0 6 0,0-11 3,0 7-3,0-8-5,-8 4 3,6-7-5,-13-1 4,13 1 6,-14-1-5,14 1 0,-13-1-1,13-7-286,-14 5 134,14-13-13,-5 14-114,-1-14 108,6 6-11,-14-8 184,14 0 0,-13 0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8.565"/>
    </inkml:context>
    <inkml:brush xml:id="br0">
      <inkml:brushProperty name="width" value="0.08571" units="cm"/>
      <inkml:brushProperty name="height" value="0.08571" units="cm"/>
      <inkml:brushProperty name="color" value="#E71224"/>
    </inkml:brush>
  </inkml:definitions>
  <inkml:trace contextRef="#ctx0" brushRef="#br0">0 157 6806,'0'-17'162,"2"5"-107,4 0 1,-2 7-1,8-5 1,-1 0-2,-1 1 0,6 5 1,-5-4-1,5 2-6,1 0 1,1 0-1,-1 6 1,2 0-23,5 0 0,-5 0 1,4 0-1,-3 0 29,-3 0 0,1 0 0,-1 2-101,1 4 1,-3 4-1,-3 7 16,-6 1 1,-4-1 0,-2 1-1,0-1 24,0 1 0,-8-7 0,-4 1 1,-3 2-2,-3 1 8,1 3-126,-1-9 0,-1 7 27,-4-5 0,1-3 0,-5 0 0,2-2 33,4 0 1,-5-1 0,3-5-98,2 0 1,1 0 16,3 0 0,7-2 1,4-3 144,4-7 0,18-11 0,3-4 0</inkml:trace>
  <inkml:trace contextRef="#ctx0" brushRef="#br0" timeOffset="295">542 0 7569,'9'0'-333,"7"0"-16,-14 0 307,6 0 0,-10 0 0,-4 0 256,-6 0-281,-3 0 115,-3 0 1,7 0 41,-1 0-29,0 0 16,-5 0-15,7 8-12,-5-6 1,5 13 0,-6-3 162,5 3-152,-5 3 1,14-1-32,-5 1 0,1-1 1,0 1-1,2-1-139,2 1 161,2-1 1,0 1-130,0-1 1,2-1 139,4-5-24,4 5-282,7-7 130,1 1-20,-1 6-63,0-14-28,9 5 195,-7-7 0,14 0-454,-4 0 215,4 0 268,-6 0 0,6-7 0,-6-3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510"/>
    </inkml:context>
    <inkml:brush xml:id="br0">
      <inkml:brushProperty name="width" value="0.08571" units="cm"/>
      <inkml:brushProperty name="height" value="0.08571" units="cm"/>
    </inkml:brush>
  </inkml:definitions>
  <inkml:trace contextRef="#ctx0" brushRef="#br0">0 35 6990,'12'-5'-194,"-1"-1"0,-1-2 0,4 4 282,-3-2 0,-5 1 1,6 5-34,1 0 1,-3 0 0,2 0 0,1 0-33,3 0 1,1 0 0,1 0 0,-1 0 7,1 0 1,5 0-1,2 0 1,0 0-280,1 0 129,5 0 0,-4 0 39,8 0-347,-8 0 427,6 0 0,-6 0 0,8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6.871"/>
    </inkml:context>
    <inkml:brush xml:id="br0">
      <inkml:brushProperty name="width" value="0.08571" units="cm"/>
      <inkml:brushProperty name="height" value="0.08571" units="cm"/>
    </inkml:brush>
  </inkml:definitions>
  <inkml:trace contextRef="#ctx0" brushRef="#br0">315 1 6572,'-18'0'-65,"1"2"97,-1 4 0,1-4 1,1 5-1,3 1 29,1 4 0,0-3 1,-5 3-1,-1 2-31,1 1 1,0 3-1,-1-1 1,1 1-34,-1-1 1,3 6-1,1 1 1,4-3 15,3-2 1,-1 5-1,4-1 1,-2 0-31,2 2 0,2-5 0,4 3 0,2-3-93,2-3 1,2-1 0,-4-3 0,3-1-30,3 1 0,2-5 0,5-2 139,1-4 0,7-2 0,2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216"/>
    </inkml:context>
    <inkml:brush xml:id="br0">
      <inkml:brushProperty name="width" value="0.08571" units="cm"/>
      <inkml:brushProperty name="height" value="0.08571" units="cm"/>
    </inkml:brush>
  </inkml:definitions>
  <inkml:trace contextRef="#ctx0" brushRef="#br0">1 35 6970,'17'-10'-97,"0"5"1,1 1 0,-1 0 0,1-2 57,-1 2 0,1 2 1,1 2-1,3 0 73,1 0 1,0 0-1,-5 2-50,-1 4 0,-1-2 0,-5 7 32,-5 3 0,2 2 1,-2 1-8,-3 0 1,-3-5 0,-3 0 0,-5 1-20,-2 3 0,0-5 0,-3-1 1,1 0-1,-1 0 17,-3-7-40,-1 13 0,-1-12 6,1 8 1,-1-9 0,1 3 0,-1-4-146,1-2 0,5 0-32,1 0 204,7 0 0,-4 0 0,8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520"/>
    </inkml:context>
    <inkml:brush xml:id="br0">
      <inkml:brushProperty name="width" value="0.08571" units="cm"/>
      <inkml:brushProperty name="height" value="0.08571" units="cm"/>
    </inkml:brush>
  </inkml:definitions>
  <inkml:trace contextRef="#ctx0" brushRef="#br0">88 53 7569,'10'-10'-299,"-2"1"-42,-8 3 1,0 2 426,0-8 1,-2 8-89,-4-1 0,-4 3 0,-5 4 0,1 2 85,2 1 1,7 9 0,-5-2-20,2 3 0,-3 3 0,5-1-43,2 1-7,2-1 0,2 0 0,0 1-41,0-1 49,0 1 1,0-7 0,2 1-45,4 2 0,3-1 0,7 1 0,-3-4-71,-1-3 0,0-1 1,5-6-1,1 0-125,-1 0 1,1 0-1,-1 0 218,1 0 0,-1 0 0,0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7.843"/>
    </inkml:context>
    <inkml:brush xml:id="br0">
      <inkml:brushProperty name="width" value="0.08571" units="cm"/>
      <inkml:brushProperty name="height" value="0.08571" units="cm"/>
    </inkml:brush>
  </inkml:definitions>
  <inkml:trace contextRef="#ctx0" brushRef="#br0">0 18 7569,'18'0'-476,"-1"-7"512,0 5-50,1-6 0,-1 8-52,1 0 94,-1 0 62,1 0 61,-1 0-30,1 8-113,-1-6 1,6 13-52,1-3 1,-1-2-1,-5 1 1,-1 3 18,0 1 1,-1 5 0,-2 1 0,-5 2 15,-1-1 1,-2 3 0,-6 0-1,0 0-8,0 1 8,0-3-103,-8 2 118,-2-6 5,1 7-109,-7-1 98,6-6 0,-13 7-2,0-9-141,0 0 0,-3 1 116,7-8-215,-6 5-9,-1-5 217,7 0-26,-14-3 59,14 1 0,-7-6 0,9 6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8.425"/>
    </inkml:context>
    <inkml:brush xml:id="br0">
      <inkml:brushProperty name="width" value="0.08571" units="cm"/>
      <inkml:brushProperty name="height" value="0.08571" units="cm"/>
    </inkml:brush>
  </inkml:definitions>
  <inkml:trace contextRef="#ctx0" brushRef="#br0">384 53 7084,'0'-11'-250,"0"-1"0,-7 2 0,-5-1 288,-4 5 1,5 4-1,-1 2 1,-2 0 30,-1 0 0,-8 0 0,-1 0 1,3 0-3,2 0 0,-1 2 0,-1 2 0,-2 3-28,1 3 0,3-4 0,1 4 0,1-1-9,-1 1 1,3 2 0,1 3 0,5-1 14,1-3 1,2 1 0,6 6-25,0-1 1,2-1 0,2-3 0,4-1-7,1 1 1,3-5 0,7 0 0,3-2-66,1 0 1,6-1-1,-4-5 1,1 0-79,-1 0 1,4 0-1,-4-2 1,0-1-46,1-3 1,-3-8 0,-6 2-1,1-3 173,-1-2 0,1-1 0,-1-7 0,1-2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8.817"/>
    </inkml:context>
    <inkml:brush xml:id="br0">
      <inkml:brushProperty name="width" value="0.08571" units="cm"/>
      <inkml:brushProperty name="height" value="0.08571" units="cm"/>
    </inkml:brush>
  </inkml:definitions>
  <inkml:trace contextRef="#ctx0" brushRef="#br0">1 52 7569,'0'-9'-436,"0"-7"1,0 12 412,0-7-29,0 7 158,0-4-22,0 8 13,0 0-41,0 8-53,0-6 0,0 13 23,0-3 1,0 3 0,0 3-1,0-1 17,0 1 0,0 5 0,0 2 28,0 3-48,0-7 1,2 12 0,2-6 0,1 2 18,-1 0 1,-2-2 0,0 4-1,2-3-18,2-3 0,0 6 1,-6-2-1,2 2-31,3-2 0,-3 2 1,4-6-1,-2 1-38,2-1 1,-4 4 0,4-6 67,-4-1-17,-2-3 1,0-1 0,0-1-315,0 0 144,0 1-33,0-8-57,0 5 1,0-11 253,0 8 0,7-8 0,3 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09.520"/>
    </inkml:context>
    <inkml:brush xml:id="br0">
      <inkml:brushProperty name="width" value="0.08571" units="cm"/>
      <inkml:brushProperty name="height" value="0.08571" units="cm"/>
    </inkml:brush>
  </inkml:definitions>
  <inkml:trace contextRef="#ctx0" brushRef="#br0">1 122 7569,'9'0'0,"7"0"0,-14 0-559,13-7 326,-5 5 187,0-6-58,5 0 0,-5 6 165,0-5 0,5 7-56,-5-8 40,7 6 1,1-6 45,-1 8-4,1 0-31,-1 0 1,-7 0-48,5 0 47,-5 0-1,0 0 1,5 8-189,-5-6 173,0 13 0,3-11-174,-7 8 179,8-1 2,-12 7-152,5-1-16,1 1 128,-6-1 1,6 1-161,-8-1 142,-8 1-4,6-1-3,-13 1-19,5-1 26,-7 1-7,7-9 1,-4 1-26,8-4 24,-7-4 129,11 6-72,-6-8 1,2-2-31,0-4 1,1 2 0,5-8-215,0-1 204,0-3 2,7-1-1,3-1-86,8 1 81,-1-1-15,-7 1 15,5-1-33,-5 1 26,7-1-55,1 1 49,-1-1-87,1 9 80,-1-7-83,1 7 217,-1-9 2,-7 1-132,5 7 92,-13-6-81,14 14 1,-14-13-3,13 13 10,-13-6-8,6 8 14,-8 0 123,8 0-40,-6 0-43,6 0 0,-10 0 0,-4 2 2,-6 4 1,2 2 0,1 5-5,1-1-39,2 0 17,-2 5 7,6-7-11,-13 5 12,13-5 34,-6 7-9,8 1 0,-6-1 65,1 1-92,-1-1 0,6 1 122,0-1-131,0-7 1,0 5 0,0-3 12,0 4 0,0 1 0,2-1 0,2-3 11,1-1 0,9-8 0,-2 2 0,1-3 2,-1 3 1,3-4-1,-3 4 1,4-4-1,1-2 1,0 0 0,1-2 0,-1-2-25,1-2 1,-1-5-1,1 3 1,-1-2-55,1-3 1,-3 3-1,-1 0-683,-3 2 719,1-5 0,-2 11 0,-2-6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2.146"/>
    </inkml:context>
    <inkml:brush xml:id="br0">
      <inkml:brushProperty name="width" value="0.08571" units="cm"/>
      <inkml:brushProperty name="height" value="0.08571" units="cm"/>
    </inkml:brush>
  </inkml:definitions>
  <inkml:trace contextRef="#ctx0" brushRef="#br0">1 35 6501,'11'-2'27,"1"-3"1,0 3-1,5-4 1,-1 2 18,-5-2 0,5 4-69,-5-4 1,5 4 0,1 2-77,1 0 0,-1 0 1,1 0-92,-1 0 0,-5 2 190,-1 4 0,1-4 0,6 6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2.416"/>
    </inkml:context>
    <inkml:brush xml:id="br0">
      <inkml:brushProperty name="width" value="0.08571" units="cm"/>
      <inkml:brushProperty name="height" value="0.08571" units="cm"/>
    </inkml:brush>
  </inkml:definitions>
  <inkml:trace contextRef="#ctx0" brushRef="#br0">18 0 7569,'-9'0'-1281,"1"8"1369,8-6 0,2 6 61,4-8 1,-2 0 0,7 0-154,3 0 0,3 0 1,5 0-175,1 0 0,0 0 0,-5 0 178,-1 0 0,8 0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16.257"/>
    </inkml:context>
    <inkml:brush xml:id="br0">
      <inkml:brushProperty name="width" value="0.08571" units="cm"/>
      <inkml:brushProperty name="height" value="0.08571" units="cm"/>
      <inkml:brushProperty name="color" value="#E71224"/>
    </inkml:brush>
  </inkml:definitions>
  <inkml:trace contextRef="#ctx0" brushRef="#br0">0 295 7115,'8'-10'-1134,"-6"3"1058,6-1 0,-6 6 1,2-6 150,1 0 1,3 1 0,-4-7-13,2 2 0,0 7-26,-6-7-15,0 8 13,8-11-1,-7 13 96,7-6 387,-8 8-175,0-8-260,0 6 53,0-6-34,0 8 1,0 2 0,0 4-4,0 6 1,0 3 0,0 3 0,0 1-79,0 5 0,0 1 0,0 6 0,0-2-265,0 2 157,0 2 12,0-6 76,0 6-133,0-14-29,0 7 176,0-9-77,0 8 1,0-11-1,0 3-24,0-1 17,0 0 1,0-5-83,0 1 110,0-8 42,0 3-30,0-14 0,-6-3 1,1-7-1,1-3-69,2-3 62,-6 3-6,6-13 11,-6 14 46,8-14 1,-6 8-1,1-6 1,1 4-30,2 1 1,-4-3 0,0 4 0,2 0 36,2 0 0,2-1 0,0 5-35,0-2 68,0-1-63,0 7 1,8 0 55,2-1-49,7 1 1,1 1-1,-1 2-1,1 3 2,-1 7-1,8-12 86,-5 14 1,5-5-62,-8 7 0,7-6 0,-1 0 2,-2 2 1,-1 4 0,-3 4-1,-1 4 46,-5 2-113,5-7 65,-14 13-10,6-6-18,-8 7 0,0-5 0,0-1 0,0 3-7,0 2 1,-8 1 0,-4 0 9,-3 1 0,-5-6 1,-1-3-1,-2 1 69,1 0-64,3-6-5,-6 3-5,5 1 9,-5-6 1,2 6 0,-1-6-1,3 2 19,2 1-15,9 1-193,-5-6 1,11 0-382,-8 0 567,8 0 0,4 0 0,10 0 0</inkml:trace>
  <inkml:trace contextRef="#ctx0" brushRef="#br0" timeOffset="175">472 435 7768,'0'-10'-399,"0"2"0,0 8 1,0 0-1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3.292"/>
    </inkml:context>
    <inkml:brush xml:id="br0">
      <inkml:brushProperty name="width" value="0.08571" units="cm"/>
      <inkml:brushProperty name="height" value="0.08571" units="cm"/>
    </inkml:brush>
  </inkml:definitions>
  <inkml:trace contextRef="#ctx0" brushRef="#br0">769 70 7569,'0'-17'-188,"0"-1"1,-2 9-820,-4 3 1003,4-4 1,-13 8 62,3-4 1,2 5 0,-1 1-39,-3 0 1,-1 5-1,-1 3 1,2 2-1,3 3 1,-1 3 45,3 1 0,-7 1-60,4-1 1,3 9-1,-1 3 1,0 4 0,1 2 0,5-1 1,-4 1-1,2 2 10,0 4 1,0-4 0,6 6 0,0-1-1,0 5 1,0 3-1,0 3 1,0-3-6,0-3 1,0 9 0,0-4 0,2 3-13,4-1 1,-4 4 0,6 0-1,-2 1 16,0 1 1,5 0 0,-5 6 0,0-2-4,2 2 0,-5-4 1,7 2-1,0 2-6,0 2 1,-5-4 0,5 0 0,0 2-5,-1 2 1,-3 0 0,4-2 0,0-4 16,-1-2 1,-3 4 0,4-6-1,-2 1 22,-4 1 1,-2-6 0,-2 4 0,-2-5 40,-4-7 0,-6 9 1,-9-7-1,-3-1-29,3-3 1,-6-3 0,-2-6 0,-2-2 24,2-4 1,-4-4 0,4-7 0,-2-3 28,1-3 0,-3-4 0,4-6 1,-2 2-130,2 1 1,-4 1 0,6-6 0,-2-2-84,0-4 0,6 3 0,-5-7 0,3 2-1525,4 4 1628,1-6 0,3 1 0,-1-9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4.529"/>
    </inkml:context>
    <inkml:brush xml:id="br0">
      <inkml:brushProperty name="width" value="0.08571" units="cm"/>
      <inkml:brushProperty name="height" value="0.08571" units="cm"/>
    </inkml:brush>
  </inkml:definitions>
  <inkml:trace contextRef="#ctx0" brushRef="#br0">1 87 7569,'7'-11'0,"5"1"-83,4 2 1,1 2-1,1 6-195,-1 0 0,0 0 0,1 0 1,-1 0 324,1 0 1,-1 0 0,1 0 29,-1 0 1,-5 6 0,0 2 0,-1 2-61,-1 3 1,3-3 0,-7 2 0,0-1-28,2-1 1,-6 6-1,4-5 1,-4 5 26,-2 1 1,0 1 0,-2-1 0,-4-1-5,-6-5 0,-3 5 0,-3-7 1,1 3 3,-1 0 0,1-6 0,-1 3-44,1-1 1,-1-2 0,1-6-147,-1 0 0,7 0-178,-1 0 243,1 0 1,1-8 107,4-4 0,4-3 0,2-3 0</inkml:trace>
  <inkml:trace contextRef="#ctx0" brushRef="#br0" timeOffset="296">455 17 7242,'0'-9'-705,"-2"1"1,-2 10 704,-2 4 0,-6-2 0,5 5 0,-3 1 224,-4 0 0,5 1-138,-3 7 0,2-1 0,-1 1 1,5-1-35,4 1 0,2-7 1,0 1-1,0 2-18,0 1 1,0 3 0,2-1 0,4 1-52,5-1 1,-1-5 0,2-3 0,1 1-37,3 0 0,7-4 1,2 3-1,1-1-352,-1-4 405,6-2 0,-4-2 0,8 0 0</inkml:trace>
  <inkml:trace contextRef="#ctx0" brushRef="#br0" timeOffset="580">856 227 7569,'0'12'-581,"0"-1"383,0 1 0,0 5 192,0 1 0,0-1 0,0 3 1,0 1 35,0 2 0,0 3 1,0-5-1,0 4-60,0 2 1,0-3-1,2 3 1,2-2 99,2-4-70,0 7 0,2-9 0,1 6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6.722"/>
    </inkml:context>
    <inkml:brush xml:id="br0">
      <inkml:brushProperty name="width" value="0.08571" units="cm"/>
      <inkml:brushProperty name="height" value="0.08571" units="cm"/>
    </inkml:brush>
  </inkml:definitions>
  <inkml:trace contextRef="#ctx0" brushRef="#br0">1 141 7569,'0'-12'-841,"0"0"519,0 8 1,0-5 292,0 3 1,0 2 0,2-6 42,4 3 0,-2 1 0,5 4 88,-1-4 0,6 4 0,-3-4-26,5 4 1,1 2 0,1 0 0,-1 0-79,1 0 1,7 0 0,2 0-1,0 0 4,-4 0 1,3 0 0,-3 0 0,-2 0-12,-1 0 0,-3 8 32,1 4 1,-7 3 0,-1 3 10,-2-1 0,-2 1 0,-6-1 0,-2 1-26,-4-1 0,2-5 1,-6-1-1,1 1-31,-1-2 0,4 5 1,-6-3 13,-1 3 0,-3-5 0,-1-4-25,-1-4 1,7-2-1,-1 0 26,-2 0 1,7-2-53,1-4 0,4 2 0,4-7 24,4-3 0,9 0 0,10 1 0,1 3-23,-1 2 0,4-3 0,-4 3 1,0 0 41,1 0 1,-3-5-1,-6 3 1,-1-2 51,-4 1 1,1 5-1,-5-4 95,2 3-91,-6-7 0,5 10 0,-5-8-6,2-1 1,0 3 0,-6-2 72,0-1 1,0 3-60,0-1 0,-8 7-24,-4-2 1,-3 4 0,-3 4 2,1 4 1,5-2-1,3 7 2,1 3 0,2 1 1,6 3-29,0-1 1,0 1 0,0-1-38,0 1 0,2-7 0,4 1 0,5 0 16,5-3 1,1 5-1,1-6 1,-1-1 20,1 1 0,7 6 0,2-5 0</inkml:trace>
  <inkml:trace contextRef="#ctx0" brushRef="#br0" timeOffset="483">787 263 6232,'10'-8'-30,"-3"4"173,-7-7-103,0 7 1,2-4-38,4 8 0,-2 0 0,8 0-4,1 0 0,3 0 0,1 0 17,1 0 1,-1 0-1,1 0-14,-1 0 0,-7 2 1,-3 2 31,1 2 0,-6 7-15,4-1 1,-4 3 0,-4 1 0,-2-3-19,-2-1 0,-7 0 0,1 3 0,-3-1-3,-3-3 1,1-5 0,1 6-1,2 0 28,3-3 1,5-1-1,-4-6 0,3 4 1,1-2 66,6 7 0,2-7-58,4 2 0,3-4 1,9-2-1,1 0-10,4 0 0,-1-6 0,7 0 0,0 2-17,-2 3 0,4 1 0,-6 0 0,3 0-219,3 0 0,-4 0 1,0 0 210,-2 0 0,-2 7 0,-5 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8.184"/>
    </inkml:context>
    <inkml:brush xml:id="br0">
      <inkml:brushProperty name="width" value="0.08571" units="cm"/>
      <inkml:brushProperty name="height" value="0.08571" units="cm"/>
    </inkml:brush>
  </inkml:definitions>
  <inkml:trace contextRef="#ctx0" brushRef="#br0">1 51 7569,'0'-17'-579,"0"-1"1,2 8 569,4 5 1,-3 5 81,9 5 1,-8 11 0,2 7-50,-4-1 1,-2 3 0,0-2-1,2-2-42,3-1 0,-3 3 0,4 2 0,-4 1-157,-2-1 0,2 6 0,2-4 175,2 0 0,0 6 0,-6-6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8.888"/>
    </inkml:context>
    <inkml:brush xml:id="br0">
      <inkml:brushProperty name="width" value="0.08571" units="cm"/>
      <inkml:brushProperty name="height" value="0.08571" units="cm"/>
    </inkml:brush>
  </inkml:definitions>
  <inkml:trace contextRef="#ctx0" brushRef="#br0">0 123 7569,'0'-9'-858,"0"1"1,2 8 1009,4 0-110,-4 0 0,8 0 0,-5 0 0,7 0 1,3 0-1,3 0 1,-1 0-17,1 0 1,-1 0-1,1 0 1,1 0-13,5 0 1,-3 0 0,8 0 0,0 0-31,-2 0 0,6 0 0,-4 0 0,4 0 25,2 0 1,6 0-1,2 0-48,1 0 1,3 0 0,5 0 0,1 0 45,-1 0 1,0-2-1,3-2 1,1-2-1,4 2 28,2 2 0,2-4 0,6 1 1,0 1 57,0 2 0,2-4 1,3 0-1,5 0-62,0-1 0,5 5 0,-4-6 0,3 2 2,-3 0 0,9-5 1,-9 5-1,-1 2-1,-1 2 0,-7 2 0,2 0 0,-8 0-6,-8 0 1,-2 0 0,0 0 0,1 0-22,-7 0 1,-3 0 0,-8 0 0,1 0-57,-1 0 1,-8 0 0,-4 2 0,-1 2-125,-5 2 0,-2-1-136,-1-5 1,-3 2 310,-3 4 0,-4-4 0,-8 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19.708"/>
    </inkml:context>
    <inkml:brush xml:id="br0">
      <inkml:brushProperty name="width" value="0.08571" units="cm"/>
      <inkml:brushProperty name="height" value="0.08571" units="cm"/>
    </inkml:brush>
  </inkml:definitions>
  <inkml:trace contextRef="#ctx0" brushRef="#br0">385 88 7569,'0'10'-142,"0"5"-130,0-3 0,0 3 1,0 3 256,0-1 1,0-5 0,-2-3 0,-2 1 12,-2 0 0,0-4 1,4 3 4,-3-1 0,1 4 0,-8-4 3,-1 1 1,-3-5 0,-1 2 0,-1-4 6,1-2 0,-1 6 1,1 0 3,-1-3 1,1-1 0,-1-2-1,1 0-18,-1 0 1,7-5 0,-1-3 0,-2 0 27,-1 0 0,-3-5 6,1 1 1,0-3-1,1-3-34,4 1 0,5 5 0,7 0-48,0-1 1,0-3 0,2-1-30,3-1 0,5 1 0,8 1 0,-3 3 54,-3 1 0,3 2 1,-3-3 45,3 1 0,3 8 0,-1-2 0,1 4-18,-1 2 0,1 0 0,1 0 0,2 0 15,3 0 0,5 0 1,-4 0-1,2 0 11,4 0 1,0 0-1,0 0 1,-1 0 29,1 0 1,-4 0 0,2 0 0,0 0-30,-2 0 1,4 0 0,-6 0 0,3 0 3,3 0 0,-6 0 0,0 0 0,-2 0-22,1 0 0,-1 0 0,-6 0 1,1 0-22,-1 0 0,-5 0 1,0 0-341,1 0-210,-5 0 348,0 0 210,-8 0 0,-8 0 0,-2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0.442"/>
    </inkml:context>
    <inkml:brush xml:id="br0">
      <inkml:brushProperty name="width" value="0.08571" units="cm"/>
      <inkml:brushProperty name="height" value="0.08571" units="cm"/>
    </inkml:brush>
  </inkml:definitions>
  <inkml:trace contextRef="#ctx0" brushRef="#br0">1 647 6182,'11'18'0,"-1"-1"-105,-2 0 0,0 1 76,-3-1 0,3 1 0,6-3 58,-3-3 0,1 2 302,6-9 0,-7 1-254,1-6 0,-6 0-67,5 0 1,-7-8-1,2-3 1,-2-5 7,2-1 0,-4-1 0,3 1 0,-3-2-59,-2-5 0,0 5 0,0-6 0,0 1 31,0 1 0,-5-6 0,-3 4 0,-2-1-26,-3 1 1,-3-6 0,-1 4 0,1 0 29,4 4 1,-3-5 0,5 1-1,-2 0-10,1 4 1,7-2 0,-2 1 0,2 5 1,-2 5 1,4-1 0,-3 3-13,3-3 1,4 5 14,3 4 0,5-2 0,8 2 37,-1 3 1,-5 1-1,-1 2 1,3 0 0,2 0 0,1-2 0,2-2 0,3-2-8,1 2 0,8 2 0,-2 2 0,4 0 3,2 0 1,0 0 0,0 0 0,-2-2 5,-4-4 0,4 5 0,-4-5 0,2 4 35,-2 2 0,4 0 0,-4 0 1,4-2-11,2-4 0,0 4 0,0-6 0,0 2-33,0 1 1,0-1 0,0 4 0,-2-2-38,-4-2 0,2 0 0,-8 6 0,-1 0-52,-3 0 0,-1-2 0,-1-1-253,0-3 5,-7 0 0,-2 8 59,-8 4 258,0-4 0,-8 13 0,-2-5 0</inkml:trace>
  <inkml:trace contextRef="#ctx0" brushRef="#br0" timeOffset="633">856 507 7387,'-17'0'-357,"5"0"1,1 2-1,-3 2 384,-1 2 1,-3 0 0,1-6-29,-1 0 1,1 0 0,1-2 21,5-4 1,3 2-1,8-7-40,0-3 1,0 4 0,0-1 12,0-3 0,8 0 0,1 1 38,1 1-29,6 8 1,-7-3 0,9 7 0,-1 0 4,1 0 0,-1 0 0,1 0 0,-1 0-7,0 0 0,1 2 1,-1 1-1,1 5 9,-1 2 0,-1-4 0,-3 5 32,-1 3 0,-8 1 0,2 3-11,-4-1 1,-2 1 0,0-1 0,0 1-16,0-1 0,-8 1 0,-2-1 1,-1 1-1,-1-1-23,-2 1 0,-1-7 1,-5 1-22,-3 1 1,4 1 0,-5 0 0,5-5 19,2-1 0,5-2 0,0-4-2,-1 4 0,3-4-62,-2 3 43,9-10 1,-5-5 21,8-8 1,8 9-1,1 1 1,3 2-10,0 0 0,-1 0 1,7 6-1,-1 0-2,1 0 1,-1 0 0,0 0 0,1 0 46,-1 0 1,1 6 0,-1 0 0,-1 0 52,-4 2 1,3-4 0,-3 5-181,3-1 1,1 0-1,-3-4-443,-1 1 541,0 1 0,5-6 0,1 0 0</inkml:trace>
  <inkml:trace contextRef="#ctx0" brushRef="#br0" timeOffset="909">1241 490 7569,'0'-18'-93,"0"1"0,0 5-504,0 1 1,2 7 528,3-2 185,5 4 0,6 4-34,-5 4 1,-3 3 0,-8 9-60,0-1 1,0 3 0,0 1 0,0 2-36,0-1 1,0-1 0,0 0 0,0 3-85,0-3 1,0-1 0,0-3 0,0 0 36,0 1 1,0-1 57,0 1 0,8-1 0,2 1 0</inkml:trace>
  <inkml:trace contextRef="#ctx0" brushRef="#br0" timeOffset="1218">1485 385 7445,'18'0'-352,"-7"0"0,-1 2 269,-2 4 1,-2-2 0,-6 7 0,0 3 94,0 1 0,0-3 0,0 0 0,0 1 11,0 3 1,0 7 0,0 0 0,0-1-35,0-3 1,0-1 0,0-1-1,0 1-7,0-1 1,0 1 0,0-1-1,0 0-11,0 1 0,0-6 0,0-1-125,0 3 1,-6-5 153,0 3 0,-8-8 0,5 4 0,-9-8 0</inkml:trace>
  <inkml:trace contextRef="#ctx0" brushRef="#br0" timeOffset="1562">1136 385 6165,'-10'0'13,"18"0"1,4 0 0,11 0-1,-4 0 47,-1 0 1,-1 0 0,1 0 0,-1 0 4,1 0 1,-1 0 0,2 0 0,3 0-26,1 0 1,0 0 0,-3 0 0,1 0-5,2 0 0,7 0 0,-5 0 0,2-2-11,4-4 1,-4 4 0,0-3 0,0 3-40,1 2 0,-1 0 0,2 0 1,-4 0-134,0 0 0,-5 0 1,5 0 146,0 0 0,-5 0 0,5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3.173"/>
    </inkml:context>
    <inkml:brush xml:id="br0">
      <inkml:brushProperty name="width" value="0.08571" units="cm"/>
      <inkml:brushProperty name="height" value="0.08571" units="cm"/>
    </inkml:brush>
  </inkml:definitions>
  <inkml:trace contextRef="#ctx0" brushRef="#br0">1 210 7403,'17'0'-1279,"1"0"1262,-1 0 0,1 0 1,-1 0-1,1 0 29,-1 0 0,1 0 0,-1 0 4,1 0 0,-1 0 0,1 0 60,-1 0 0,0-8 0,1-2-63,-1 1 0,1-1 0,-1 4-87,1-6 1,-3 3 0,-1-1 0,-4 0 23,-3 1 1,-1 3 0,-6-6 10,0-1 1,0 3 0,-2-2 63,-4-1 0,3 3 1,-9-2 22,-2-1 1,-1 5 0,-3 2-33,1 4 1,-1 2-1,1 0 1,-1 0 0,1 0 0,0 0 1,-1 2-1,1 2 16,-1 2 0,6 6 1,1-5-1,-3 3 9,-1 4 1,-3 1 0,3 3 0,1-1-11,3 0 0,7 7 0,-4-1 0,2 0-8,0 3 0,0-5 1,6 6-1,0-2-2,0-3 1,0 3-1,2-2 1,2-1 28,2-3 1,6-2-1,-5 1 1,1-1 17,0 1 1,6-1-1,-3 1-20,5-1 1,1-5 0,1-2 0,1-3-38,4-3 1,-1 4 0,7-2 0,2-2-94,2-2 0,2-2 0,0 0 0,0-2-56,0-4 0,1 2 0,3-6 0,0 1 137,-6-1 0,2-2 0,-8-5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3.754"/>
    </inkml:context>
    <inkml:brush xml:id="br0">
      <inkml:brushProperty name="width" value="0.08571" units="cm"/>
      <inkml:brushProperty name="height" value="0.08571" units="cm"/>
    </inkml:brush>
  </inkml:definitions>
  <inkml:trace contextRef="#ctx0" brushRef="#br0">0 35 6273,'12'0'-25,"-1"0"1,1 0 0,6 0 0,-1 0 0,0 0 41,1 0 1,-1 0 0,3 0 0,1 0 42,2 0 0,8 0 1,-1 0-1,3-2-82,2-4 0,5 5 0,3-5 0,2 4 22,3 2 0,3-8 0,1-2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6.789"/>
    </inkml:context>
    <inkml:brush xml:id="br0">
      <inkml:brushProperty name="width" value="0.08571" units="cm"/>
      <inkml:brushProperty name="height" value="0.08571" units="cm"/>
    </inkml:brush>
  </inkml:definitions>
  <inkml:trace contextRef="#ctx0" brushRef="#br0">87 140 7569,'-9'0'-1162,"1"0"984,8 0 178,0 0 1,-6-2 0,-2-2 57,-1-2 1,3-7-21,-6 1 0,6-2 0,-3 1-26,1 1 1,2 1-6,6-7 1,8 6 0,3 3-28,5 1 0,1 2 0,1 6 1,-1 0 2,1 0 0,-6 0 0,-1 2 17,3 4 0,-1 4 1,-1 7 0,-6 1 1,2-7 0,-3 1 0,-1 1 22,-2 3 1,-4 1 0,-2 1 2,-1-1 0,-9 1 0,4-1 0,-1-1-2,-1-5 1,0 5 0,-5-6 0,1 1 19,5 1 0,-5-8 0,6 4 150,1-1-29,-7-5-150,14 6 0,-4-8 0,12-2-35,6-4 1,-2 4 0,3-3 0,5 1 0,3-2 0,2 4 0,-5-4 1,-1 4-1,1 2-26,-1 0 1,6 0-112,1 0 136,-1 0 0,-4 0 0,3 0 0,1 0-84,-2 0 0,5 0 0,-3 0 0,-2 2 103,-1 4 0,-3-4 0,1 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5.469"/>
    </inkml:context>
    <inkml:brush xml:id="br0">
      <inkml:brushProperty name="width" value="0.08571" units="cm"/>
      <inkml:brushProperty name="height" value="0.08571" units="cm"/>
      <inkml:brushProperty name="color" value="#E71224"/>
    </inkml:brush>
  </inkml:definitions>
  <inkml:trace contextRef="#ctx0" brushRef="#br0">1 18 6949,'0'-9'-315,"0"1"214,0 8-289,0 0 390,7 0 0,-5 0 0,6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9.750"/>
    </inkml:context>
    <inkml:brush xml:id="br0">
      <inkml:brushProperty name="width" value="0.08571" units="cm"/>
      <inkml:brushProperty name="height" value="0.08571" units="cm"/>
    </inkml:brush>
  </inkml:definitions>
  <inkml:trace contextRef="#ctx0" brushRef="#br0">455 1257 7386,'0'-11'-646,"0"-1"0,0 1 742,0-7 0,0 6-21,0 1 0,-2 7-48,-4-2 1,-4-2 0,-7 3 0,-1 1-41,1 2 1,-1 2 0,-1 0 0,-4 0 1,-6 0 1,2 2-1,-3 2 1,1 3 3,2 3 0,-6 2 0,6 3 0,0-1 3,4-3 1,3 7 0,3 5 0,1-2 9,5-1 1,3-3-1,8 1 1,0-1 1,0 1 1,6-1 0,1 1 0,3-1 43,4 1 0,3-7 1,4-1-1,5-2-16,1-4 1,2 3 0,6-1 0,-2-2-14,-4-2 1,8-2 0,-6-2 0,0-2-110,2-2 0,-2-7 0,-2 1 0,-6-3-150,-3-3 0,-3-1 236,1-5 0,-1-3 0,1-8 0</inkml:trace>
  <inkml:trace contextRef="#ctx0" brushRef="#br0" timeOffset="577">629 35 7317,'0'-12'-1133,"0"1"1187,0 7 1,-1-4-35,-5 8 0,2 2 29,-8 4 1,8 4 0,-2 7-1,5 0 1,-5 3 0,0 1 0,2 2-26,2-1 0,2 3 0,0 0 0,0 2-17,0 5 0,0 0 0,0 1 0,0 0 1,0 2 1,0-4 0,2 10 0,2-6 5,2-6 1,1 8-1,-3-4 1,4 2 19,2 4 0,-6 0 1,3-4-1,-1-1 3,0 1 0,0 0 1,-6 0-1,0 0-16,0 0 1,6 0-1,0 0 1,-3 0-3,-1 0 1,-2 0 0,0 0 0,2-2-49,4-4 0,-4 4 1,6-4-1,-2 2 20,-1-2 1,3-4 0,-4-5 0,2 1-3,-2 2 0,0-5 0,0-7 1,1 3 1,-1 2 1,-2-5 0,0-1 0,2 0-150,2-1 0,2-3-195,-3 6 0,-1-3 353,8 3 0,-8-4 0,4-8 0</inkml:trace>
  <inkml:trace contextRef="#ctx0" brushRef="#br0" timeOffset="1440">996 1257 7393,'2'-9'-719,"4"1"0,6 2 697,3 0 0,3 1 0,1 3 0,2-2 74,3-2 0,-1 0 0,-6 6 1,1 0 6,-1 0 1,1 0 0,-1 0-3,1 0 1,-7 0-1,-1 2 1,0 4-41,-1 6 0,-3-3 1,4 3-30,-2 1 1,0 3 0,-5 1 0,3 1 10,-2-1 0,-2 1 1,-2-1-1,-2-1 1,-4-5 1,2 5 0,-7-4 10,-3 3 0,4-5 0,-1-2 4,-3-1 1,-1-5 2,-3 4 0,9-6-48,3-6 0,4-3 0,2-9-4,0 1 0,8-1 0,3 1 1,5-1 3,1 1 0,1 1 0,-3 3 0,-1 1 54,-3-2 1,1-1-1,5-3 3,1 1 1,-1 0 0,1 1-18,-1 4 0,-5-1 1,0 5-1,-1-2-42,-1-3 1,6 5-1,-7 0 1,3 2-8,-1 1 1,-1-9-1,4 4 17,-3 1 0,-7-1 129,2 4-89,-4 4 0,-8-4-12,0 12 1,-5-2-1,3 8 1,0 1 5,0 3 0,3 1 0,3 1 0,-2-1 17,-2 1 1,0 5-1,6 0 1,0 0 12,0 3 0,0-7 1,0 4-1,0-1-4,0 1 1,0-4-1,0 5 1,0-5-7,0-1 0,6-1 0,2 1 1,1-1-13,5 0 0,2 1 0,1-3 11,1-3 0,-1-2 1,0-6 84,1 1 0,-1 1-80,1-6 0,-3-2 1,-1-2-1,-4-3 22,-3-3 0,1 0 0,-4-3 0,2 1-34,-2-1 1,0 3 0,0-2-71,1-1 1,1-3-417,-6-1 1,-2 7 461,-4 4 0,-3 4 0,-9 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5.830"/>
    </inkml:context>
    <inkml:brush xml:id="br0">
      <inkml:brushProperty name="width" value="0.08571" units="cm"/>
      <inkml:brushProperty name="height" value="0.08571" units="cm"/>
    </inkml:brush>
  </inkml:definitions>
  <inkml:trace contextRef="#ctx0" brushRef="#br0">0 751 7301,'0'-11'-383,"0"-1"1,6 6 397,0-6 1,6 1-1,-5-7-91,3 1 1,-6-1-1,2 1 66,-4 0 1,-2-3 0,0-1 0,0-3 9,0 3 0,6 0 0,-1-1 0,1-3 1,2-2 1,-6 6-1,6-5 1,-3 3-17,1 0 1,6 0 0,-6 5 0,-2 1 27,-2-1 0,-2 1 60,0-1 0,-2 3-35,-4 3 0,2 4-23,-8 8 0,8 8 1,-1 4 26,3 3 0,0-3 1,-2 0-1,-2 1 4,2 3 0,2 1 0,4 1 0,2-1 0,2 1 1,2-7 0,-3 1 0,7 1-30,4 3 0,1-1 0,0-1 0,1-4-17,-1-2 0,1-1 0,-1-3 0,3 2-4,3-2 1,-4-2-1,5-2 1,-5-2-8,-1-4 1,-3 2 0,-1-7 0,-3-3-18,3-2 1,-4-1 0,-1-1 0,1 1-45,0 0 0,-4-1 1,3 1-1,1-1 7,0 1 0,-6 5 0,1 0 55,-3-1 0,4 3-101,0-2 224,0 9 0,-8-5 0,-2 10 3,-2 4 1,-6 3-1,7 9-60,1-1 1,2 1 0,2-1-44,0 1 1,0-1-1,0 1 1,2-3-73,4-3 0,-3 3 1,9-5-190,2 0 1,-5 3 0,3-7-199,2-2 446,1-2 0,3-2 0,-1 0 0</inkml:trace>
  <inkml:trace contextRef="#ctx0" brushRef="#br0" timeOffset="354">734 0 7386,'15'2'0,"-1"2"-320,-2 2 0,-1 2 0,7-2 343,-1 5 1,1 5 0,-1 1 0,1 3-33,-1 3 0,0-4 0,-1 5 1,-2-5 35,-3-2 0,-5 7 1,4 1-1,-3 0 4,-3 0 0,4 1 1,-2-5-1,-2 2-20,-2-1 0,-2 3 0,0-2 0,-2-2-31,-4-1 0,2-3 0,-8 1-30,-1-1 1,3-5-1,-1-2-119,-3-3 1,4-1 168,-1-6 0,-1-8 0,-5-1 0</inkml:trace>
  <inkml:trace contextRef="#ctx0" brushRef="#br0" timeOffset="1335">1817 53 6118,'-8'9'0,"-4"-1"-23,-3 0 0,-5 2 1,-1 7 75,-2 1 0,-3-1 0,5 0 0,-4 1-19,-2-1 1,3 3 0,-5 1 0,-2 4 16,-2 3 0,-4-5 0,-1 6 0,-5 2-8,-2 2 1,1 2-1,-5 0 1,3 2-23,-3 3 1,4-3 0,-1 6-1,-1-2-1,3-1 0,1 7 1,6-6-1,0-2 0,2-3 0,-2-3 0,12-1 0,0-5-14,0-2 0,1 4 0,9-6 0,1-1-25,3-3 1,1-1-49,-2-1 0,5-5-550,7-1 617,0-7 0,7-4 0,3-10 0</inkml:trace>
  <inkml:trace contextRef="#ctx0" brushRef="#br0" timeOffset="1992">1397 769 7340,'-9'0'-852,"-5"2"875,8 3 1,-1-3 2,1 4 1,-4-4 7,-7-2 1,-1 0-1,1 0-4,-1 0 0,1 0-34,-1 0 1,7 0 0,1-2 2,2-4 0,2 3 1,6-9-103,0-2 1,6 5 0,2-1 0,2 0 45,3 0 0,-3 7 0,2-5-4,1 0 0,3 6 0,1-4-2,1 4 0,-7 2 0,1 0 182,1 0 0,3 2-26,1 4 0,-1 4-94,-4 7 1,1 1 0,-7-1 1,-2 1 0,-2-7 0,-4 1 7,-4 2 0,-2 1 1,-5 1-1,3-3 74,2-1 0,-3-1 0,3 5 0,0-2-55,0-3 1,1-5-32,1 6 0,4-6 176,-4 5-99,4-7 0,10 4-80,3-8 0,5 0 0,1 0 0,1 0-2,-1 0 1,1-6 0,-1 0 0,1 2-30,-1 2 0,-5 2 0,0 0 1,1 0-88,3 0 1,1 0 0,1 0 0,-1-2 124,0-3 0,1 3 0,-1-6 0</inkml:trace>
  <inkml:trace contextRef="#ctx0" brushRef="#br0" timeOffset="2483">2009 734 6566,'17'0'-128,"1"0"0,-7 0 1,-1 2 141,-2 4 0,-2-3 0,-6 9 38,0 2 1,-8-7 0,-4 1-1,-3-2-13,-3 0 1,1 2 0,-1-5 0,1 3-34,-1-2 0,1 4 0,-1-2 0,1-2-16,-1-2 1,1-2 0,0 0 0,-1 0 28,1 0 0,-1 0 0,1 0-59,-1 0 0,1-8 0,1-4 37,5-3 0,3 3 1,8 0-1,0-1 0,0-3 1,0-1-1,0-1-1,0 1 0,0-1 0,0 1 2,0-1 1,8 1 0,3 1-1,5 5 1,-5-3 0,1 6-1,2 1-7,1-1 1,8 0-1,1 4 1,-3-2 3,-2 3 0,-1-5 0,1 2 0,3 2 48,1 2 0,0 2 1,-5 0-1,-1 0-26,1 0 1,-1 0-1,1 0 1,-1 0 51,0 0 0,-5 0 1,0 0-89,1 0 0,3 0-284,1 0-149,-7 0 452,6-8 0,-7-1 0,9-9 0</inkml:trace>
  <inkml:trace contextRef="#ctx0" brushRef="#br0" timeOffset="2985">2498 210 6610,'9'0'-320,"1"-2"633,-4-4-343,-4 4 1,8-6 3,-5 8 1,-1 0 35,8 0 0,-2 2 0,3 2-25,-1 2 1,-8 8 24,2-3 1,1-1 8,-1 2 0,-2-3 0,-8 5 0,-4-4 11,-1-3 0,3 1 0,-6-4 1,-1 2 0,5 2 1,0-5-2,0 3 0,4 6-49,-7-6 19,7 7 0,-4-9 0,10 6 1,4-2 1,4-3 0,7-5 0,2 0-13,5 0 0,-5 0 0,6 0 0,-1 0 28,-1 0 0,6 0 0,-6 0 0,1 0 28,1 0 0,-6 0 0,5 0 1,-5 0 25,-2 0 0,1 0 0,-1 0-342,1 0 14,-1 0 257,-7 0 0,-2 0 0,-8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1:24.176"/>
    </inkml:context>
    <inkml:brush xml:id="br0">
      <inkml:brushProperty name="width" value="0.08571" units="cm"/>
      <inkml:brushProperty name="height" value="0.08571" units="cm"/>
    </inkml:brush>
  </inkml:definitions>
  <inkml:trace contextRef="#ctx0" brushRef="#br0">437 1 7569,'-17'1'-808,"-1"5"520,1-4 0,-1 8 289,1-4 1,-6 2 0,-1 5 0,3-1 54,2 1 1,-1 3-1,-1 1 1,-4 1 5,-2-1 1,3 1-1,-3 1 1,2 2-34,3 3 1,3 5 0,2-6 0,1 0-18,4 3 0,5-7 1,7 6-1,0-1-29,0-1 1,0 0 0,2-5 0,3-1 23,7 1 0,11-1 1,6 0-1,3-1-104,-3-4 0,9 1 1,-1-5-1,6 0 97,6-1 0,1-1 0,2-6 0</inkml:trace>
  <inkml:trace contextRef="#ctx0" brushRef="#br0" timeOffset="393">525 262 6501,'17'0'-54,"2"0"0,3 0 52,1 0 1,8 0-1,-2 0 1,2 0-6,-2 0 0,2 0 0,-7 2 0,-3 2 26,-1 2 0,-3 2 1,-2-2-12,-3 5 1,2-1-1,-8 2 83,-3 1 1,-1 3 0,-4-1-63,-3-3 0,1 4 1,-8-7-1,0 3-32,3-1 1,-7-1-1,5 4-86,-5-3 0,-1-7 1,1 4-16,4 0 1,-3-6-1,3 4-20,-3-4 124,-3-2 0,1-8 0,-1-2 0</inkml:trace>
  <inkml:trace contextRef="#ctx0" brushRef="#br0" timeOffset="722">1101 228 7569,'10'0'-1753,"-3"0"1769,-22 0 1,3 0 0,-11 0 63,4 0 0,7 5 1,0 3-52,-1 2 1,-1 1 0,1 7 63,1-1 0,2 1 1,-1-1-1,3 1-61,0-1 0,6 1 0,-4-1-21,4 1 1,2-1 0,2-1-1,4-5-11,6-5 0,3 2 0,3-2 0,-1-2-26,1-2 0,1-2 0,2 0 0,3 0-70,-3 0 0,4 0 96,-1 0 0,7 0 0,-4 0 0</inkml:trace>
  <inkml:trace contextRef="#ctx0" brushRef="#br0" timeOffset="950">1363 367 7569,'10'0'-538,"5"0"1,-5 0 505,7 0 1,1 0 0,1 0 0,3 0-307,1 0 338,0 0 0,2-7 0,2-3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5.583"/>
    </inkml:context>
    <inkml:brush xml:id="br0">
      <inkml:brushProperty name="width" value="0.08571" units="cm"/>
      <inkml:brushProperty name="height" value="0.08571" units="cm"/>
      <inkml:brushProperty name="color" value="#E71224"/>
    </inkml:brush>
  </inkml:definitions>
  <inkml:trace contextRef="#ctx0" brushRef="#br0">35 1 7341,'-17'0'-1456,"7"2"1363,4 3 375,5-3-202,1 6 0,1-8 0,5 0-61,6 0 1,-2 0 0,1 0 0,3 0 11,1 0 0,3 0 0,-1 0 0,3 0-61,3 0 1,-2 0-1,8 0 1,3 0 9,1 0 1,7 0-1,5 0 1,1 0 18,3 0 1,11 0 0,-7 0 0,1 0 23,0 0 0,4 0 1,3 0-1,-1 0 0,0 0 0,0 0 0,-4 0 0,3 0 1,-3 0 0,4 0 0,-2 0 1,-2 0 4,-1 0 0,1 0 0,-2 0 1,-3 0-11,-1 0 1,1 0 0,-1 0 0,-1 0 3,-3 0 1,-1-2-1,1-2 1,-5-2-21,-4 3 1,4 1 0,0 2 0,-5 0-5,-5 0 0,2 0 0,-5 0 0,-1 0-17,-4 0 1,-4 0 0,-1 0 0,-1 0-56,1 0 1,-1 0 0,1 0-274,-1 0-33,-7 0 379,-2 0 0,-24 0 0,-3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6.450"/>
    </inkml:context>
    <inkml:brush xml:id="br0">
      <inkml:brushProperty name="width" value="0.08571" units="cm"/>
      <inkml:brushProperty name="height" value="0.08571" units="cm"/>
      <inkml:brushProperty name="color" value="#E71224"/>
    </inkml:brush>
  </inkml:definitions>
  <inkml:trace contextRef="#ctx0" brushRef="#br0">333 88 6569,'-18'18'-55,"7"-7"1,1 1-1,0 0 70,1-3 1,3 7 0,-6-5-13,-1 5 0,-3 1 1,-1-1-7,-1-4 1,6 1-1,1-7 10,-3-2 1,-1 4 0,-3-3 60,1-1 0,-1-4-61,1-5 0,1 1 0,3-6 0,3 0-7,2 1 1,0-1 0,5-4-1,-3 3-6,2-3 1,2-2-1,2-1-9,0 0 0,0-1 0,0 1-30,0-1 0,8 1 17,3-1 0,5 7 0,1 1-2,1 2 1,-1 2 0,1 6-1,-1 0 15,1 0 0,-1 0 0,1 0 0,-1 0-1,1 0 0,5 0 1,0 0-1,-2 0 29,-1 0 0,-3 0 0,1 0 35,-1 0 0,-5 0 1,0 0 0,1 0 0,-3 0-42,1 0 0,1 6 1,6 0-6,-1-2 1,-5-2-1,-1-2 1,3 0-1,1 0 1,3 0-1,-1 0 1,1 0 17,-1 0 1,1 0-1,-1 0 21,1 0 0,-1 0 0,1 0-12,-1 0 0,-5-6 1,-1 0-1,3 2 29,1 2 0,-3 2 0,0-2 0,1-2-47,3-1 0,1-1 1,1 6-35,-1 0 0,-5 0-179,0 0 1,-7 0-248,7 0 449,-8 0 0,-4 8 0,-10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7.509"/>
    </inkml:context>
    <inkml:brush xml:id="br0">
      <inkml:brushProperty name="width" value="0.08571" units="cm"/>
      <inkml:brushProperty name="height" value="0.08571" units="cm"/>
      <inkml:brushProperty name="color" value="#E71224"/>
    </inkml:brush>
  </inkml:definitions>
  <inkml:trace contextRef="#ctx0" brushRef="#br0">1 0 6101,'17'0'-10,"-7"2"1,-2 2 84,0 2 1,-5 0 0,9-6 1,0 0-35,5 0 1,-5 0-90,-1 0 0,1 0-79,6 0 0,-1 0 126,0 0 0,1 0 0,-1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7.725"/>
    </inkml:context>
    <inkml:brush xml:id="br0">
      <inkml:brushProperty name="width" value="0.08571" units="cm"/>
      <inkml:brushProperty name="height" value="0.08571" units="cm"/>
      <inkml:brushProperty name="color" value="#E71224"/>
    </inkml:brush>
  </inkml:definitions>
  <inkml:trace contextRef="#ctx0" brushRef="#br0">0 1 6451,'12'2'-191,"-1"2"0,3 2 147,2-2 1,1-3 0,0-1 0,1 0 16,-1 0 0,1 6 0,-1 0 0,1-2 27,-1-2 0,1-2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8.847"/>
    </inkml:context>
    <inkml:brush xml:id="br0">
      <inkml:brushProperty name="width" value="0.08571" units="cm"/>
      <inkml:brushProperty name="height" value="0.08571" units="cm"/>
      <inkml:brushProperty name="color" value="#E71224"/>
    </inkml:brush>
  </inkml:definitions>
  <inkml:trace contextRef="#ctx0" brushRef="#br0">35 18 6667,'-15'-2'-515,"3"-3"485,4 3 49,8-6 1,2 8-5,4 0 0,-2 0 0,7 0 38,3 0 0,-4 0 1,1 0-1,3 0-26,2 0 0,1 0 1,0 0-1,1 0-8,-1 0 0,1 0 1,-1 0-1,1 0 9,-1 0 0,1 6 0,-1 2-17,1 1 1,-3 3 0,-3 5-29,-6 1 0,-4-7 0,-2 1 0,0 2-10,0 1 0,-8 3 0,-4-1 14,-3 1 0,-3-7 0,1-1 0,1 0 7,5-1 1,-5-5 0,4 2-1,-3-4-2,-3-2 0,7 6 1,-1 0 16,-1-3 18,5-1 1,2-2-26,12 0 0,3 0 0,9 0 0,-1 0 1,1 0 0,5 0 0,0 0 0,-1 2 2,-3 4 0,4-4 0,1 6 1,-3-2 10,-2 0 0,-1 7 0,-1-1-1,1 3 0,-1 3 0,-1-1-15,-4 1 0,1-7 1,-7 1 1,-2 2 0,-2 1 0,-2 3-4,0-1 1,-2-5-1,-4-3 1,-4 1 3,1 0 1,-7-4 0,4 3 0,-3 1-3,-3 0 1,1-5 0,-1 5 0,3 0 1,3 0 1,-3-7 9,3 3 1,-3 2 3,-3-2 0,7 0-11,-1-6 0,6-2-6,-6-4 1,7-2 0,-5-5-13,2 1 1,2 6 0,6-6 10,0-1 0,2-1 1,2 1-1,4 1 1,2-1 0,-5 3 0,7-2 0,2 1 4,1 1 0,3-6 1,-1 5-1,1-3 7,-1 2 0,0-1 1,1 5-1,-1-2-1,1-3 1,-1 3 0,1 0 0,-3 1 2,-3-1 0,4 4 1,-5-5-1,5-1 4,1 2 1,1-5 0,-1 3 0,1-2 5,-1 3 0,6-5 0,1 5 0,-3-3 22,-2 2 1,-1-1 0,-3 5 0,-1 0 84,-2 1 219,-1-7-459,7 12-224,-9-6 0,-1 10-164,-8 4 499,-8-4 0,6 21 0,-5-3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3.212"/>
    </inkml:context>
    <inkml:brush xml:id="br0">
      <inkml:brushProperty name="width" value="0.08571" units="cm"/>
      <inkml:brushProperty name="height" value="0.08571" units="cm"/>
      <inkml:brushProperty name="color" value="#E71224"/>
    </inkml:brush>
  </inkml:definitions>
  <inkml:trace contextRef="#ctx0" brushRef="#br0">1 296 7199,'6'-12'-322,"0"0"0,7 9 0,-1-5 313,3 0 0,3 6 25,-1-4 1,1 4-1,-1 2 1,1 0 11,-1 0 0,1 0 0,-1 0 1,1 0 22,-1 0 1,0 0 0,1 0 0,-1 0-30,1 0 1,-1 0 0,1 0-1,-1 2-46,1 4 0,-7-2 1,1 6-1,0-1 8,-3 1 1,5 2 0,-8 5-6,-2 1 0,-2-1 1,-4 1 21,-4-1 1,2-1 0,-8-3 0,-1-3 10,-3-2 0,-1 3 1,-1-5-1,1 0-50,-1 2 1,1-6 0,-1 5 0,1-1-95,-1 0 0,1 0 51,0-6 81,7 0 0,-6-8 0,7-2 0</inkml:trace>
  <inkml:trace contextRef="#ctx0" brushRef="#br0" timeOffset="379">542 156 6199,'-9'8'5,"-5"-4"1,6 5 0,-1 1 20,-5 0 1,4 0 0,1 3-1,-1-1 21,0 1 1,4 3 0,-3 1 13,1 1 1,2-1-9,6 1 0,0-1-55,0 1 0,2-3 1,4-3-135,6-6 87,3 3 1,3-7 0,1 4 0,2-4 48,3-2 0,7 8 0,-4 1 0</inkml:trace>
  <inkml:trace contextRef="#ctx0" brushRef="#br0" timeOffset="830">839 366 6744,'18'0'-267,"-1"0"1,1 0 218,-1 0 1,-5-6-1,-1 0 1,3 2 50,2 2 0,1 2 0,0 0 0,1 0-4,-1 0 0,7 0 1,1 0-1,0 0-27,0 0 0,4 0 1,-3 0-1,-1 0 28,0 0 0,6-8 0,-4-1 0</inkml:trace>
  <inkml:trace contextRef="#ctx0" brushRef="#br0" timeOffset="1597">1538 645 6377,'17'0'38,"1"-2"-1,-1-4 1,-5-3-1,-2-9-7,-3 1 1,-1-1 0,-6 1-12,0-1 1,6-5 0,0 0-1,-2 1-14,-2 3 1,-2-4 0,0-3 0,0 1-16,0 0 0,0 0 0,0 3 1,0-3-12,0-2 1,0 6-1,0-5 1,0 3 13,0 0 1,0 0 0,0 5 2,0 1 1,0-1-1,0 1 3,0-1 1,0 1-29,0-1 0,0 9 1,0 3 44,0 12 1,0 3 0,0 9-18,0-1 0,0 1 0,0-1 0,2-1 74,3-5 0,-1 5 1,6-4-1,0 3-41,-1 3 0,-3-1 0,6-1 1,1-3-34,3-1 1,1-3 0,1 3-1,-1-4 1,1 0 1,-1-6 0,1 3-1,-1-3-8,1-2 0,-1 0 0,1 0 1,-1-2 4,1-3 1,-1 1-1,0-8 1,1 0 2,-1 3 1,-1-7 0,-3 5-1,-3-5 0,-2-1 1,0-1 0,-4 1-1,1-1-1,-1 1 1,-2-1 1,-2 1 0,-2 1-27,-4 5 1,3 3-1,-9 8-46,-2 0 0,7 2 78,1 4 0,4 3 0,2 9 45,0-1 1,0-5 0,0-1-33,0 3 0,2 2 1,2 1-1,3-1-27,3-5 1,2 5-1,5-5 1,1 5-128,-1 1 1,1-1 0,-1-3 0,1-1 134,-1 2 0,8 1 0,2 3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1.529"/>
    </inkml:context>
    <inkml:brush xml:id="br0">
      <inkml:brushProperty name="width" value="0.08571" units="cm"/>
      <inkml:brushProperty name="height" value="0.08571" units="cm"/>
      <inkml:brushProperty name="color" value="#E71224"/>
    </inkml:brush>
  </inkml:definitions>
  <inkml:trace contextRef="#ctx0" brushRef="#br0">0 1 7469,'10'0'-523,"-2"0"0,-8 2 620,0 3 0,0 5-74,0 8 0,0-1 0,0 0 1,2-1-7,4-4 0,-4 3 1,5-1-1,-1 5-25,0 4 0,0 1 1,-6-7-1,2 3 5,4 3 1,-5-4 0,5 5 0,-4-3 3,-2 2 1,0-3-1,0 3 1,0-4 1,0-1 1,0-1-1,0 1 1,0-1-3,0 1 0,0-7 0,0 1-21,0 1 117,0-5-76,0 0 0,0-10-21,0-4 0,0 2 0,0-7-6,0-3 0,0 4 0,2 1-9,4 1 1,-2 0 0,8 4 0,1-2-5,3 3 1,1 1 0,2 2 29,5 0 1,-5 0-1,4 0 1,-3 0 1,-3 0 0,7 0 0,-1 0 1,0 0-58,2 0 1,-5 0 0,3 0 0,-3 0-100,-3 0 1,0 2-1,1 1 143,-1 3 0,-7 8 0,6-12 0,-7 6 0</inkml:trace>
  <inkml:trace contextRef="#ctx0" brushRef="#br0" timeOffset="458">612 420 7569,'11'0'-420,"1"0"307,-8 0 0,11 0 0,-3 0-35,3 0 1,-3 0-1,0 0 173,1 0 1,-3 0-41,2 0 0,-6-6 50,5 0 0,-1-7 1,3 3-29,-1 0 1,-8-5-17,2 3 1,-4 2-1,-2-1-16,0-3 1,0 4 0,-2 1 9,-4 1 1,2 2 24,-8 6 1,1 0 0,-7 0 9,1 0 1,-1 6 0,3 2 0,1 1 11,3 5 1,1 1 0,-4 5-1,5 1-1,1 2 1,2 1-1,6-7 1,0 1 11,0-1 0,0 1 0,2-3 0,2-1-7,2-3 1,7-1 0,-1 4 0,3-5-32,3-1 0,-1 4 1,1-6-1,-1-3-70,1-1 0,5-2 0,2 0 0,1 0-69,-1 0 1,0 0 0,-4-2 0,3-1-253,-3-3 386,6-8 0,-7-3 0,5-10 0</inkml:trace>
  <inkml:trace contextRef="#ctx0" brushRef="#br0" timeOffset="725">1153 123 7569,'0'-18'-1205,"0"9"1178,0-7 0,0 12 0,2-5 83,4 1 1,-4 4-16,4 10 1,1 3-1,-1 9-13,-2-1 0,-2 1 0,-2-1 1,0 3-26,0 3 1,0-4 0,0 7 0,0-3-23,0 0 1,0 0 0,0-5 0,0-1 10,0 1 0,6-1 1,2 1-1,-1-1-54,1 1 0,4-7 0,-5 1-139,3 2 0,2-7 201,5-1 0,-7 4 0,-2 0 0</inkml:trace>
  <inkml:trace contextRef="#ctx0" brushRef="#br0" timeOffset="888">1136 350 7487,'0'-12'13,"1"3"-68,5 1 1,4 2 0,9 6 0,3 0-357,1 0 0,8 0 411,-2 0 0,4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29:55.655"/>
    </inkml:context>
    <inkml:brush xml:id="br0">
      <inkml:brushProperty name="width" value="0.08571" units="cm"/>
      <inkml:brushProperty name="height" value="0.08571" units="cm"/>
    </inkml:brush>
  </inkml:definitions>
  <inkml:trace contextRef="#ctx0" brushRef="#br0">1 1 6570,'2'17'0,"3"1"0,7-1 0,4 1 0,1-1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7.202"/>
    </inkml:context>
    <inkml:brush xml:id="br0">
      <inkml:brushProperty name="width" value="0.08571" units="cm"/>
      <inkml:brushProperty name="height" value="0.08571" units="cm"/>
      <inkml:brushProperty name="color" value="#E71224"/>
    </inkml:brush>
  </inkml:definitions>
  <inkml:trace contextRef="#ctx0" brushRef="#br0">245 123 7405,'6'-12'-444,"0"0"1,-1 1-1,-7-5 657,-3 5 0,1-3 1,-6 6-121,2-1 0,1 5 0,1-2-15,-6 4 0,-3-4 0,-3 0-46,1 2 0,5 2 1,0 2-1,-1 0-1,-3 0 1,-1 8 0,-1 2 31,1 0-207,7 5 144,-5-5 0,11 1 0,-6 1 1,2 2-1,4 1-28,2 3 0,2-7 1,0 1-7,0 2 1,8-7 0,4-1 6,3-4 0,3-2 1,-1 0-1,1 0 19,-1 0 1,7 0 0,-1 0 0,-4-2 16,-5-4 0,1-1 0,-5-7 0,2 4 3,-1 2 0,-5-3 0,4 3 41,-2-2 0,-1 6 1,-3-3 143,2-1-158,0 6-47,-6-6 1,-2 8 0,-2 2 27,-2 4 1,-5 4-1,3 7 1,0 1-1,-2-1 1,1 1-18,-3 7 0,0-6 1,3 6-1,-1-1 0,2 1 1,-1 0-1,1 2 9,0 1 0,2-5 1,6 4-1,0-2-7,0-3 0,0-3 0,0-2 0,0 1 11,0-1 0,0 1 5,0-1-1,0 1-8,8-1 73,2-7 0,7-2-92,1-8 29,-1 0-6,1 0 1,-1-8-205,0 6-1,1-14 195,-1 14 4,1-13-471,-8 5 197,5 1 7,-5-7 65,7 6 1,-1-1-81,-5-1 272,5 0 0,1-5 0,11-1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4.796"/>
    </inkml:context>
    <inkml:brush xml:id="br0">
      <inkml:brushProperty name="width" value="0.08571" units="cm"/>
      <inkml:brushProperty name="height" value="0.08571" units="cm"/>
      <inkml:brushProperty name="color" value="#E71224"/>
    </inkml:brush>
  </inkml:definitions>
  <inkml:trace contextRef="#ctx0" brushRef="#br0">0 1 6876,'12'0'-174,"0"0"0,-1 0 258,7 0 0,-7 0-70,1 0 1,-6 0-476,5 0 461,1 0 0,6 0 0,-1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4.941"/>
    </inkml:context>
    <inkml:brush xml:id="br0">
      <inkml:brushProperty name="width" value="0.08571" units="cm"/>
      <inkml:brushProperty name="height" value="0.08571" units="cm"/>
      <inkml:brushProperty name="color" value="#E71224"/>
    </inkml:brush>
  </inkml:definitions>
  <inkml:trace contextRef="#ctx0" brushRef="#br0">1 1 7569,'0'9'-123,"0"-1"0,2-8 1,5 0-1,9 0-125,5 0 1,4 0-1,-1 0 1,3 0 247,0 0 0,6 0 0,-6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5.871"/>
    </inkml:context>
    <inkml:brush xml:id="br0">
      <inkml:brushProperty name="width" value="0.08571" units="cm"/>
      <inkml:brushProperty name="height" value="0.08571" units="cm"/>
      <inkml:brushProperty name="color" value="#E71224"/>
    </inkml:brush>
  </inkml:definitions>
  <inkml:trace contextRef="#ctx0" brushRef="#br0">245 53 6576,'10'2'-77,"-3"2"136,1 2 0,-6 7 1,4-1-30,-4 4 1,-2 1-1,0 0 1,-2-1 54,-4-4 0,2 3-19,-7-3 0,1-3 0,-4 1-56,3-2 1,-1 0 0,-6-4 0,1 1-27,0-1 0,-1-2 0,1-2 14,-1 0 1,1 0-1,-1 0-7,1 0 0,5-2-7,0-4 1,7-1 0,-5-7-18,2 2 0,2 1 0,6-7 1,6 1 0,2-1-73,2 1 0,-5 5 54,7 1 1,0 1-1,3-4 73,-3 3 1,3 7 9,-3-2 1,4 4 0,1 2 25,1 0 1,-1 0-1,0 0-22,1 0 1,1 0 14,5 0 0,-5 0 0,6 0-17,1 0 1,-7 0-1,4 0 1,-3 0-4,-3 0 1,1 0-1,-1 0 1,0 0 0,1 0 1,-1 0 0,1 0 0,-1 0-26,1 0 0,-1 0 0,1 0-16,-1 0 1,1 0 14,-1 0 0,1 0-7,-1 0 0,-7-2 1,-3-2-12,1-2 0,-6-1 0,6 3-281,0-2 1,-4 0-253,7 6 545,-7-8 0,12 6 0,-7-5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6.704"/>
    </inkml:context>
    <inkml:brush xml:id="br0">
      <inkml:brushProperty name="width" value="0.08571" units="cm"/>
      <inkml:brushProperty name="height" value="0.08571" units="cm"/>
      <inkml:brushProperty name="color" value="#E71224"/>
    </inkml:brush>
  </inkml:definitions>
  <inkml:trace contextRef="#ctx0" brushRef="#br0">18 70 7569,'-8'-10'-1078,"6"-5"955,-5 13 123,7-14 0,2 14 209,3-3 1,5-3-98,8 2 1,-7 0 0,1 6-69,1 0 1,3 0-1,1 0 1,1 0 31,-1 0 1,1 2-1,-1 4-98,1 6 0,-3 3 1,-1 1-1,-4-3-60,-3-1 0,-1-1 1,-6 7-1,0-1 72,0 1 0,0-6 0,-2-1 0,-2 3 6,-2 1 1,-7-3-1,1-2 1,-3-1-5,-3 1 0,7-4 0,-1 4-1,-2-3 0,1 1 0,-1-4 3,3 2 0,9 0-16,2-6 1,2 0-1,9 0 1,3 0-20,1 0 0,9 0 0,-1 0 0,0 0 40,2 0 0,-3 2 1,5 1-1,-2 5 54,-3 2 0,-3-4 1,-2 3-1,1 1-39,-1 0 0,1 1 1,-3 7-1,-1-3 18,-2-3 1,-7 2 0,5-7 0,-2 3-8,-4 4 0,-2 1 0,-4 1-56,-4-5 1,-4 5-1,-7-6 1,-1-1 25,1-3 1,-1 2-1,1-2 1,-3-2 27,-3-2 1,4 3-1,-5 1 13,5-2 0,2-2-24,-1-2 1,3-8-16,3-3 1,4 1 0,8-2 0,0-1 0,0 3 0,2 0 1,2 1 13,2-1 1,5-2-1,-3-3 1,2 1-10,4 2 1,-5 3 0,3-5 0,0 3 14,-3-3 0,7 0 0,-5 1 0,5 1 15,1-1 0,7 3 1,-1-2-1,-2-1 41,-1-3 0,-1 1 0,2 1 0,3 2-30,-3-1 1,-2 3-1,-1-2 1,-1 1-8,1 1 1,-1-3-1,1 5-493,-1-2-591,1 6 1047,-9-4 0,-16 16 0,-13 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3.811"/>
    </inkml:context>
    <inkml:brush xml:id="br0">
      <inkml:brushProperty name="width" value="0.08571" units="cm"/>
      <inkml:brushProperty name="height" value="0.08571" units="cm"/>
      <inkml:brushProperty name="color" value="#E71224"/>
    </inkml:brush>
  </inkml:definitions>
  <inkml:trace contextRef="#ctx0" brushRef="#br0">1 296 7569,'11'0'-259,"1"0"0,-1 0 0,7-2 368,-1-4 0,1 4 0,-1-4 0,3 4-148,3 2 1,-4 0-1,7 0 1,-3 0-26,0 0 0,1 0 0,-7 2 1,0 2-63,1 2 1,-1 0 0,1-6 125,-1 0 0,9 0 0,1 0 0</inkml:trace>
  <inkml:trace contextRef="#ctx0" brushRef="#br0" timeOffset="735">577 488 6666,'0'10'230,"8"5"-20,1-13 0,9 6 0,-3-10-177,-3-4 1,-2-2 0,-5-5 0,5 1-60,0-1 1,3-3 0,-5-1 0,0-1-11,0 1 1,3-3 0,-3-1 0,0-2-56,0 1 0,3-3 1,-3 0-1,0 0 26,0-1 0,-3-5 0,-5 4 0,0 0 47,0 4 0,0 3 0,0 3-32,0-1 1,0 1 317,0-1-259,0 9 0,0 9 1,0 11 18,0 5 0,0-4 0,0-1 0,0 3 34,0 1 1,0 3-1,0-1 1,2 1 4,4-1 0,-4 1 0,6-3 0,-2-1 18,0-3 1,1 1-1,-1 5-31,6 1 0,-3-8 0,3-3-63,2 1 1,1-6 0,3 4 0,-1-4 27,1-2 0,-1-2 0,1-2-122,-1-2 1,0-7 0,1 1 0,1-4 50,5-1 1,-11 0 0,5-1-1,-3 1-29,1-1 0,-5 1 0,-1-1 0,-2 1 41,-4-1 1,-2 1 39,-2-1 1,-2 3 28,-4 3 1,2-1-29,-8 7 1,7 2-1,-5 10 143,2 5 1,2 5 0,6 1-104,0 1 1,0-1-1,0 1 1,2-1-30,4 1 1,-2-3 0,8-1 0,1-4-28,3-3 0,-1 7 0,-1-4 0,-3-1-121,3-3 1,7 2-1,3-2 1,-1-2-555,2-3 690,-5-1 0,13 8 0,-6 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3.117"/>
    </inkml:context>
    <inkml:brush xml:id="br0">
      <inkml:brushProperty name="width" value="0.08571" units="cm"/>
      <inkml:brushProperty name="height" value="0.08571" units="cm"/>
      <inkml:brushProperty name="color" value="#E71224"/>
    </inkml:brush>
  </inkml:definitions>
  <inkml:trace contextRef="#ctx0" brushRef="#br0">1 123 6494,'0'-12'3,"2"3"1,3 1-1,7 2 1,4 0-1,1 0 45,0 2 1,-5 3-1,0 1 1,1 0 23,3 0 0,1 0 0,1 0 0,-1 0-61,1 0 0,-1 0 0,1 2 1,-1 1 13,1 3 0,1 2 0,0-2 0,1 3-2,-5 1 1,-3 6-1,2-5-63,-3 5 0,-7 1 54,2 1 1,-12-1 0,-6-1 0,-3-3-1,-3-1 1,1-8 0,-2 4 0,-3-3-19,-1 1 1,-6 0 0,6-6 0,-1 0-72,-1 0 1,6 0-1,-5 0 1,5 0-159,1 0 1,7 0-21,-1 0 1,10-2 252,2-4 0,8-3 0,9-9 0</inkml:trace>
  <inkml:trace contextRef="#ctx0" brushRef="#br0" timeOffset="293">455 71 7491,'17'-18'-136,"-5"6"-251,-1 1 0,-5 5 16,6-6 415,-8 8 1,2-3 118,-12 7 1,-4 0 0,-7 2-28,-1 3 0,1 5 0,-1 6 0,1-3-97,-1-1 0,7 0 1,1 5-1,2 0-21,4 1 1,2-1-1,2 1-28,0-1 1,2-1 0,2-3 0,4-1-34,2 2 1,3-5 0,9 1 0,3-2-82,2-4 1,-4 3-1,6-1 1,0-2 123,-1-2 0,5-2 0,-6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9.302"/>
    </inkml:context>
    <inkml:brush xml:id="br0">
      <inkml:brushProperty name="width" value="0.08571" units="cm"/>
      <inkml:brushProperty name="height" value="0.08571" units="cm"/>
      <inkml:brushProperty name="color" value="#E71224"/>
    </inkml:brush>
  </inkml:definitions>
  <inkml:trace contextRef="#ctx0" brushRef="#br0">1 18 6662,'12'0'105,"-1"0"1,1 0 0,3-2-1,-1-2-125,-2-1 1,-1-1 0,7 6 1,-1 0 0,1 0 0,-1 0 0,1 0 0,-7 0 0,1 2 1,1 2-47,3 1 0,-4 1 0,-1-6-562,3 0 626,-6 8 0,7-6 0,-5 6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9.496"/>
    </inkml:context>
    <inkml:brush xml:id="br0">
      <inkml:brushProperty name="width" value="0.08571" units="cm"/>
      <inkml:brushProperty name="height" value="0.08571" units="cm"/>
      <inkml:brushProperty name="color" value="#E71224"/>
    </inkml:brush>
  </inkml:definitions>
  <inkml:trace contextRef="#ctx0" brushRef="#br0">1 0 7569,'0'10'34,"2"-2"1,3-8-270,7 0 1,4 0 0,1 0-1,0 0 124,1 0 0,1 0 0,3 0 0,1 0-69,-2 0 180,-1 0 0,5 0 0,2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0.250"/>
    </inkml:context>
    <inkml:brush xml:id="br0">
      <inkml:brushProperty name="width" value="0.08571" units="cm"/>
      <inkml:brushProperty name="height" value="0.08571" units="cm"/>
      <inkml:brushProperty name="color" value="#E71224"/>
    </inkml:brush>
  </inkml:definitions>
  <inkml:trace contextRef="#ctx0" brushRef="#br0">350 1 6648,'0'12'18,"0"-1"1,-2-5-1,-2 6 56,-1 1 0,-3-3 1,4 2-1,-4-1-19,-2-1 0,5 5 0,-5-3-41,2 4 1,-5-1-1,3-1 1,-2-3 0,1 3 1,5-6-1,-4-1 1,0-1-55,1 0 1,-3 2-1,-5-4 13,-1 2 1,1-1-1,-1-5-14,1 0 0,-1-5 1,3-3-1,1 0 27,3 0 1,5-3-1,-4 3 1,0-2-21,1-3 1,5 3 0,-2-2-1,4-1 4,2-3 1,0 5 0,0-1 4,0-2 0,0-1 36,0-3 0,8 9 4,3 3 1,5 4 0,1 2 0,1 0-28,-1 0 1,1 0 0,-1 0-1,1 0 4,-1 0 0,6 0 0,1 0 1,-3 0 89,-2 0 0,5 0 0,1 0 0,0 0-28,0 0 0,6 0 1,-3 0-1,-1 0 51,-4 0 1,2 0 0,-1 0-1,-3 0-27,-2 0 0,-1 0 0,1 0 1,3 0-22,1 0 0,0 0 0,-5 0 0,-1 0-53,1 0 0,-1-6 0,0 0 1,1 2-22,-1 2 0,1 2 1,-1 0-1,1 0-451,-1 0 0,1 2-593,-1 4 1060,1-4 0,-1 14 0,1-7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0.762"/>
    </inkml:context>
    <inkml:brush xml:id="br0">
      <inkml:brushProperty name="width" value="0.08571" units="cm"/>
      <inkml:brushProperty name="height" value="0.08571" units="cm"/>
      <inkml:brushProperty name="color" value="#E71224"/>
    </inkml:brush>
  </inkml:definitions>
  <inkml:trace contextRef="#ctx0" brushRef="#br0">298 489 7569,'9'0'-321,"1"0"-60,-4 0 1,-2 0 0,5-2 471,-1-4 1,-2 3 0,-6-9 46,0-2 0,-2-1-65,-4-3 1,-3 3 0,-7 1 0,2 5-31,3 1 0,-1 2 1,-5 6-1,-1 0-13,1 0 0,-7 0 0,1 0 0,0 0-71,-2 0 1,5 6 0,-3 2-1,4-1 57,1 1 1,3 6 0,3-3-1,4 5 21,0 1 1,6 1-1,-3-1-19,3 1 0,4-1 0,3 1 0,5-1-27,0 1 1,5-7 0,-1-1 0,5 0 12,5-1 0,5-5 1,-6 2-1,0-4-158,3-2 1,-7 0 0,6 0-1,-2 0-6,1 0 1,-1-6-1,-5-2 1,-3-1 159,-3-5 0,3-1 0,-5-11 0,7-1 0</inkml:trace>
  <inkml:trace contextRef="#ctx0" brushRef="#br0" timeOffset="312">402 0 7246,'-17'0'-806,"5"0"484,1 0 380,-1 0 1,4 0 34,8 0 0,2 6 122,10 0 1,-8 7 0,2-1-84,-5 4 1,1 1 0,2 2 0,2 3-68,-2 1 0,-2 0 0,-2-5 0,0 1-1,0 5 0,0-5 0,0 6 1,0-2-74,0 1 0,0 5 0,0-4 0,0 0-35,0 1 0,6-3 0,0-6 0,-3 3-97,-1 3 0,-2-4 0,2 3 0,2-7-112,2-3 1,2-2 0,-4 3 0,3-3 252,3-2 0,2 5 0,5-3 0</inkml:trace>
  <inkml:trace contextRef="#ctx0" brushRef="#br0" timeOffset="1138">612 315 7569,'2'-16'0,"2"2"-38,2 3 1,7 7 0,-1-4-105,3 0 1,3 6 0,-1-3 0,1 3 207,-1 2 0,-5 0 1,-1 0 28,3 0 0,-4 0 1,1 2-62,3 3 0,-6-1 0,-2 8-60,-4 2 0,3 1 1,1 3 36,-2-1 0,-4-1 0,-4-3-152,-2-1 0,-7-1 112,1 7 0,-1-6 0,-1-3-30,2-1-172,8-2 184,-3-6 0,9 0 0,3 0 1,7 0 41,4 0 0,1 0 0,2 0 0,3 0 73,1 0 1,0 2 0,-5 2-1,-1 1 11,1-1 0,-1 6 0,1 0 0,-1 1-45,1 1 1,-7 0 0,1 5-27,2 1 0,-1-1 0,-1 1 1,-5-1 2,1 0 1,-6 1-1,4-1 1,-6 1 14,-6-1 1,2 1-1,-7-1 1,-3-1-24,-1-5 0,-3 5 0,-1-4 0,-3 1-17,-1-1 1,0 1 0,3-5 0,-1 0 6,-2 0 1,-1-2-1,7-6 1,0 0 19,-1 0 1,1 0-1,-1 0 5,1 0 1,1-2 0,3-4-29,1-6 0,8 2 0,-2-1-49,4-3 1,2-1-1,0-3 50,0 1 1,0 5 0,2 2 0,2 1-3,2-1 1,8 0 0,-5-3 0,3 1 14,-1-2 0,1 5 0,6-3 1,-1 0 22,1 3 0,-1-7 0,0 7 0,1-3 4,-1 0 0,1 3 0,-3-5 0,-1 4 1,-2 3 1,-7-5 0,7 4 0,0-2-23,-3-3 0,7 3 0,-4-2 1,3-1-19,3-3 0,-1-1 0,0 1 0,1 3 36,-1 1 0,1 1 0,-1-7 78,1 1 0,-1 1 0,1 4 115,-1 7-143,-7-5 0,5 8 0,-3-6 1,4 0 1,1 5 0,1-7 0,-1 2 50,0 4 0,1-4 0,-1 3-80,1 1 1,-7 2 0,-1 0-1,0-2-348,0-2 0,-5 0 0,5 8-47,-2 4 0,-2-2 345,-6 8 0,-8-1 0,-2 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7.383"/>
    </inkml:context>
    <inkml:brush xml:id="br0">
      <inkml:brushProperty name="width" value="0.08571" units="cm"/>
      <inkml:brushProperty name="height" value="0.08571" units="cm"/>
      <inkml:brushProperty name="color" value="#E71224"/>
    </inkml:brush>
  </inkml:definitions>
  <inkml:trace contextRef="#ctx0" brushRef="#br0">1 18 6827,'10'0'-47,"-1"0"-58,-3 0 1,4 0-1,7 0-374,1 0 479,-8 0 0,13-7 0,-4-3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27.680"/>
    </inkml:context>
    <inkml:brush xml:id="br0">
      <inkml:brushProperty name="width" value="0.08571" units="cm"/>
      <inkml:brushProperty name="height" value="0.08571" units="cm"/>
      <inkml:brushProperty name="color" value="#E71224"/>
    </inkml:brush>
  </inkml:definitions>
  <inkml:trace contextRef="#ctx0" brushRef="#br0">367 561 7569,'-17'-17'-536,"5"5"1,0 3 493,-1 1 1,3 0-1,-2 4 90,-1-2 8,-3 1 1,-1-1 0,-1 0-13,1 2 1,-1 2 0,1 2 0,-1 0 1,1 0 0,0 2 0,-1 2 13,1 2 0,1 7 0,3-3 0,3 2-13,2-1 0,-4 1 0,7 5 0,1 1-12,2-1 1,-4 1 0,0-1 0,2 1-3,2-1 1,2 1-1,2-3 1,2-1 4,2-3 0,6-5 1,-5 4-1,3-2-2,4-4 0,7-2 1,4-2-1,0 0-22,1 0 1,3 0 0,-4-2 0,2-2 1,4-2 1,-4-8-1,1 5 1,-1-3-192,0 0 0,-6 3 0,2-5 0,-5 2-40,-6-1 0,1-3 1,-5-1-1,0-3-381,-1-3 597,-1 4 0,2-14 0,2 6 0</inkml:trace>
  <inkml:trace contextRef="#ctx0" brushRef="#br0" timeOffset="295">350 20 7386,'0'-17'-418,"2"15"0,1 8 450,3 7 0,2 10 1,-4 1-1,2-3 15,-2-2 1,-1 5-1,1-1 1,2-2-17,-2-1 1,0 3 0,0 0 0,2 1 78,-3 1 1,5-6 0,-2 6-1,-2-1-65,-2-1 0,0 6 1,2-4-1,2 1-32,-3-1 1,-1 4 0,-2-6-1,2-1-194,4-3 1,-4-2 0,4 1 0,-4-1-23,-2 1 0,6-7 0,1 1 203,3 2 0,2 1 0,5 3 0</inkml:trace>
  <inkml:trace contextRef="#ctx0" brushRef="#br0" timeOffset="699">786 439 7569,'18'-6'-614,"-1"1"1,-5-1 523,-1 6 0,-5-2 0,6-2 137,1-2 0,-3 0 1,2 6 12,1 0 1,-3 0-1,2 0-30,1 0 1,3 0 0,1 0 0,1 0 25,-1 0 1,-5 6 0,0 2 23,1 2 0,3-1 0,-1 5-30,-3-2 0,1-1 0,-7 7-27,-2-1 1,-2-5 0,-2-1-2,0 3 0,0-4 0,-2-1 0,-4-1-15,-5-4 1,-5 4-1,-1 0 1,-1-1-69,1 1 1,-3-2 0,-1-6 47,-2 0 0,-1 6-703,7 0 490,7-1 226,2-12 0,8 5 0,0-6 0</inkml:trace>
  <inkml:trace contextRef="#ctx0" brushRef="#br0" timeOffset="1041">1345 439 7569,'-8'-9'-716,"6"-7"0,-11 12 662,7-8 1,-2 9 105,2-3 1,2 4 101,-7 2 0,5 0 1,-6 2-116,-1 4 0,3-3 1,-2 7-1,1 0-22,1 0 1,-5-1 0,3 5 16,-4-2 0,1-1 0,3 7 0,4-3 18,1-3 1,5 3 0,-4-3-8,4 3 0,2 3 1,2-3 25,4-3 0,-2 2 1,5-7-1,1 1-56,0 0 0,1 4 1,7-7-1,-1-1-102,1-2 1,1-2-1,3 0 1,1 2 17,-2 4 1,4-4-1,1 4 69,1-4 0,2-2 0,6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5.683"/>
    </inkml:context>
    <inkml:brush xml:id="br0">
      <inkml:brushProperty name="width" value="0.08571" units="cm"/>
      <inkml:brushProperty name="height" value="0.08571" units="cm"/>
      <inkml:brushProperty name="color" value="#E71224"/>
    </inkml:brush>
  </inkml:definitions>
  <inkml:trace contextRef="#ctx0" brushRef="#br0">629 1 7569,'-17'0'-259,"5"0"-346,1 0 0,5 0 540,-6 0 112,0 0 0,-5 0 54,0 0 1,5 0 0,2 2 0,0 1 10,1 3 1,3 6-1,-4-4-68,2 1 0,-3 3 0,5 5-44,2 1 1,-4 1 0,3 3 0,1 3 0,2 0 18,2 0 0,0 6 0,0-3 0,0 1-18,0 0 0,-2 0 0,-2 6 0,-2 2-3,2 3 0,2-3 0,2 6 1,0 0-7,0 3 1,6-1 0,0 1 0,0 3 4,2 1 1,-5 5 0,7 1-1,0 2-4,-1-1 0,-3-3 1,4-2-1,0 1 5,-1-1 0,-5 0 0,2 1 0,-4-1 26,-2 1 0,0-1 0,-2 0 1,-2-1 47,-2-5 0,-11 9 0,3-7 0,-1-1-25,-6-3 0,3-1 1,-5-4-1,3 2 5,3-2 1,-1-5-1,1-3 1,-1-3 7,1-3 0,-6-2 0,-1-5 0,3-1-13,2 1 1,-5-1-1,-1 0 1,0-1-67,0-4 1,1 1 0,7-7 16,0-2 0,1 0-984,4 2 986,5-4 0,7-2 0,0-10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6.813"/>
    </inkml:context>
    <inkml:brush xml:id="br0">
      <inkml:brushProperty name="width" value="0.08571" units="cm"/>
      <inkml:brushProperty name="height" value="0.08571" units="cm"/>
      <inkml:brushProperty name="color" value="#E71224"/>
    </inkml:brush>
  </inkml:definitions>
  <inkml:trace contextRef="#ctx0" brushRef="#br0">1 53 7129,'11'-6'-1225,"-1"-2"1365,-2-2 0,0 6 0,-4-3-97,1-1 1,9 6 0,-2-4-9,3 4 0,3 2 0,-1 0-22,1 0 0,-1 0 0,0 0 1,1 0 18,-1 0 0,1 0 0,-1 0 1,1 0 28,-1 0 0,1 0 1,-1 0-1,1 0-27,-1 0 1,1 8-45,-1 4 0,-1 3 11,-5 3 0,-3-7 0,-8 1 17,0 2 0,-8-5 0,-3 3-29,-5 1 1,-1-3-1,-1 2-24,1 1 0,1 3 1,3-1-118,1-3 1,8 4 27,-2-5 109,4 5 1,4-7 0,4-3 0,6-4 19,3-2 1,3 0 0,-1 0 0,1 0 13,-1 0 1,0 0 0,1 0 2,-1 0 0,-5 0 1,0 0 38,1 0 1,-5 2-48,-2 4 1,-2 2-1,0 5-10,1-1 1,1 0 0,-6 5-48,0 1 1,0 7 0,-2 2 16,-3 0 0,1-2 0,-6-7 0,0-1 9,1 1 1,3-7 0,-4 1 0,0 0 4,1-3 0,-3 1 0,-6-6 19,1 2 1,5 0 0,1-6 0,-3 0 1,1-2 0,-1-2 5,2-2 1,8-8-9,-1 3 0,3-5 0,2-1 1,0-1-2,0 1 0,6-1 0,1 1 1,3-1 11,4 1 1,1-1 0,3 1 0,-1 1 28,0 5 0,7-5 0,-1 5 0,-2-5-18,-1-1 1,-3-1 0,1 3 0,-3 1 56,-3 2 1,3 3 0,-3-5 0,4 3-48,1-3 0,-5 4 1,-1 1-1,1-1-79,-2 0 0,3 4 0,-5-3 0,0-1-516,0 0 250,5 6 0,-9-3 307,8 7 0,-8 0 0,3 0 0,-7 0 0</inkml:trace>
  <inkml:trace contextRef="#ctx0" brushRef="#br0" timeOffset="287">944 367 7284,'8'10'-236,"-6"5"1,3-3 245,-3 3 0,-2 3 0,0-1-9,0 1 1,0 5-1,0 0 1,0-1-35,0-3 1,-2 1 0,-1 1 0,-3 2-143,2-1 1,2 3 174,2-2 0,-8 0 0,-2-5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4.540"/>
    </inkml:context>
    <inkml:brush xml:id="br0">
      <inkml:brushProperty name="width" value="0.08571" units="cm"/>
      <inkml:brushProperty name="height" value="0.08571" units="cm"/>
      <inkml:brushProperty name="color" value="#E71224"/>
    </inkml:brush>
  </inkml:definitions>
  <inkml:trace contextRef="#ctx0" brushRef="#br0">1 1 6424,'0'8'452,"0"-8"-453,7 0 0,3-8-28,8 8 0,-7 0-13,1 0 0,-6 0 0,5 0-125,3 0 0,1 0 167,3 0 0,-1 0 0,1 0 0</inkml:trace>
  <inkml:trace contextRef="#ctx0" brushRef="#br0" timeOffset="217">53 193 6661,'0'10'-59,"0"-3"0,8-7 62,3 0 0,5 0-68,1 0 0,1 0 0,-1 0 0,1 0 65,-1 0 0,1 8 0,-1 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9.449"/>
    </inkml:context>
    <inkml:brush xml:id="br0">
      <inkml:brushProperty name="width" value="0.08571" units="cm"/>
      <inkml:brushProperty name="height" value="0.08571" units="cm"/>
      <inkml:brushProperty name="color" value="#E71224"/>
    </inkml:brush>
  </inkml:definitions>
  <inkml:trace contextRef="#ctx0" brushRef="#br0">1 18 7569,'0'-9'-390,"2"1"474,4 8 1,-4 8 0,5 1-1,-1 3-131,0 0 0,0-1 0,-4 7 0,2-1-163,1 1 1,1-1 0,-6 1 0,0-1 12,0 1 0,6-1 197,0 0 0,0 1 0,-6-1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0.119"/>
    </inkml:context>
    <inkml:brush xml:id="br0">
      <inkml:brushProperty name="width" value="0.08571" units="cm"/>
      <inkml:brushProperty name="height" value="0.08571" units="cm"/>
      <inkml:brushProperty name="color" value="#E71224"/>
    </inkml:brush>
  </inkml:definitions>
  <inkml:trace contextRef="#ctx0" brushRef="#br0">0 88 6837,'18'0'-135,"-7"0"1,1 0 83,2 0 1,1 0 66,3 0 0,-1 0 0,0 0 0,1 0-3,-1 0 0,1 0 0,1 0 0,3 0 1,1 0 0,8 0 0,-2 0 0,4 0 12,2 0 0,6 0 1,3 0-1,3-2-8,1-4 1,13 4 0,-9-3 0,4 1 9,4-2 0,-5 4 0,3-4 0,-4 4 1,-1 2 1,-1 0-1,2 0 1,1 0 39,-3 0 0,4 0 0,-9 0 0,5 0-16,7 0 1,-9 0 0,6 0-1,1 0-71,-3 0 0,2 0 0,0 0 0,1 0 32,-7 0 0,8 0 1,-5 0-1,1 0 11,0 0 1,-3 0 0,-3-2 0,-3-2 108,-2-1 0,3-1 1,-5 6-1,-2-2-64,-2-4 1,-8 4 0,-2-4-1,-2 4-120,-3 2 0,-9-2 0,-1-1-940,1-3 990,-5 0 0,0 6 0,-8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4.074"/>
    </inkml:context>
    <inkml:brush xml:id="br0">
      <inkml:brushProperty name="width" value="0.08571" units="cm"/>
      <inkml:brushProperty name="height" value="0.08571" units="cm"/>
      <inkml:brushProperty name="color" value="#E71224"/>
    </inkml:brush>
  </inkml:definitions>
  <inkml:trace contextRef="#ctx0" brushRef="#br0">70 175 5994,'16'2'32,"-4"4"1,3-4 0,-3 4 56,3-4 0,-3-2 0,0 0-31,1 0 1,-3 0 0,2 0 72,1 0 1,3 0 0,1-2-120,1-4 0,-1 4 1,0-6-82,1 0 0,-6 6 0,-3-5 1,1 1-2,0 0 1,-4-8 51,5 3 0,-7-5 0,4 1-1,0 3 0,-6-3 0,3 3 0,-5-2 0,-4 1 13,-1 1 1,-9 8 0,2-2 6,-3 4 1,-3 2-1,1 0 1,-1 0-7,1 0 1,0 0-1,-1 0 1,1 2 42,-1 4 1,1-4-1,-1 6 1,1-2-5,-1 0 1,1 1 0,-1-1-1,1 6 0,-1 3 3,1 3 0,1-1 0,5 1 0,3-1 7,0 1 0,6-1 0,-3 1 1,3-1-29,2 1 0,0-1 1,0 0-1,0 1-11,0-1 0,0 1 0,2-1 0,1 1 16,3-1 0,8 1 1,-4-1-1,1-1 45,1-5 1,-1 5 0,7-6 0,-1 1-25,1 1 1,-1-8-1,1 3 1,-1-1-8,1 0 1,-1 0 0,3-6-1,1 0-36,2 0 1,0 0 0,-3 0-1,1 0 17,3 0 0,-1-2 0,-6-2 0,1-2-14,-1 2 0,5 1 1,-3-1-1,-4-2-2,1 2 0,0 2 1,1 2-151,0 0 0,-5 0-947,0 0 1097,-8 0 0,3 0 0,-7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1.552"/>
    </inkml:context>
    <inkml:brush xml:id="br0">
      <inkml:brushProperty name="width" value="0.08571" units="cm"/>
      <inkml:brushProperty name="height" value="0.08571" units="cm"/>
      <inkml:brushProperty name="color" value="#E71224"/>
    </inkml:brush>
  </inkml:definitions>
  <inkml:trace contextRef="#ctx0" brushRef="#br0">0 664 7478,'2'16'-504,"4"-3"420,6-1 0,-3 0 95,3 5 0,-6-1 0,3-3-454,-1-1 519,-2-8 0,0 2-54,0-12 0,5 2 0,-5-8 0,-2-1 1,-2-3 1,4-1-1,0-3 1,-2-1-26,-3-2 0,-1-7 0,0 5 0,0-2-22,0-4 0,0-2 0,0-2 0,0 2-1,0 4 1,0-4-1,0 4 1,0-2-6,0 2 0,0-2 0,0 7 0,-1 3-7,-5 2 0,4 1 1,-4 1 21,4-1 19,2 1 1,2 1 70,4 5 0,3 3-11,9 8 0,-1 0 0,1 0 0,-1 0 13,1 0 1,-1 0 0,3-2-1,1-2-13,2-2 1,8 0 0,-2 6 0,2 0 0,-1 0 0,3 0 0,-4 0 1,4 0-17,2 0 0,-6-2 0,0-1 0,0-3-14,-2 2 1,0 0-1,-5 0 1,3-2-4,2 2 1,-4-3-1,4 1 1,-1 0-37,-5-2 0,0 6 0,1-4 0,1 5-57,-2 1 0,-1 0 1,-3 0-210,1 0 1,-7 0 0,-1 1-25,-2 5 0,-2-2 0,-6 8 294,0 1 0,-8 3 0,-2 1 0</inkml:trace>
  <inkml:trace contextRef="#ctx0" brushRef="#br0" timeOffset="513">629 524 7569,'-12'0'0,"1"0"-116,-3 0 0,-1 0-359,-3 0 1,3-1 0,1-3 482,2-2 0,8-8 130,-1 3 0,3-5 0,4 1-123,3 3 0,-1-2 0,8 7 0,2-1-15,1 0 1,-3 2 0,-1 6 0,3 0-12,1 0 1,3 0 0,-1 0 54,1 0 0,-1 6 1,-1 2 6,-5 2 0,-1-5 0,-6 7 4,2 2 1,0 1-22,-6 3 0,-2-1 1,-4-1-1,-4-3-24,1-1 0,-13-1 1,5 5-1,-3-2-21,1-3 1,-4-1-1,-1 3-33,3-1 0,2-2 9,1 1 55,8 5 0,5-14 14,10 4 0,5-4 0,8-2 22,-1 0 0,1 0 1,-1-2-1,0-2-41,1-2 1,-1 0 0,1 6-1,-1 0-126,1 0 1,-1 0 0,1 0-54,-1 0 1,1 0-1,-1 0 164,1 0 0,-1-8 0,0-1 0</inkml:trace>
  <inkml:trace contextRef="#ctx0" brushRef="#br0" timeOffset="796">978 437 7405,'2'-10'-1006,"4"5"1160,-4 3 1,6 4-1,-8 3-34,0 7 0,0-2 1,0 1-1,0 3-112,0 2 0,0 1 0,-2 0 0,-2 1-62,-2-1 0,0 1 0,6-1-50,0 1 1,0-1 0,0 1-260,0-1 0,0 1 363,0-1 0,0-7 0,0 5 0,0-5 0</inkml:trace>
  <inkml:trace contextRef="#ctx0" brushRef="#br0" timeOffset="1086">1118 455 7569,'8'-10'-663,"1"2"1,9 8 822,-1 0 1,-5 8 0,-2 4-98,-3 3 1,-1-3-1,-4-1 1,2 3 28,2 1 1,0 3 0,-6 1-125,0 5 0,0-5 0,0 4 0,0-3-23,0-3 0,-2 1 1,-2-1-41,-2 1 0,0-7 0,4-1-52,-4-2 1,3-1-72,-9-1 0,0-4 218,-5 4 0,-1-20 0,1-5 0</inkml:trace>
  <inkml:trace contextRef="#ctx0" brushRef="#br0" timeOffset="1305">891 367 7569,'10'0'-8,"5"0"-144,-3 0 1,3 0-1,3 0 1,-1 0-1,1 0 147,-1 0 1,1 0 0,-1 0 0,1-2 12,-1-3 0,6 3 1,1-4-1,-3 4-61,-2 2 0,-1 0 0,1 0 0,3 0 53,1 0 0,0 0 0,-5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38.335"/>
    </inkml:context>
    <inkml:brush xml:id="br0">
      <inkml:brushProperty name="width" value="0.08571" units="cm"/>
      <inkml:brushProperty name="height" value="0.08571" units="cm"/>
      <inkml:brushProperty name="color" value="#E71224"/>
    </inkml:brush>
  </inkml:definitions>
  <inkml:trace contextRef="#ctx0" brushRef="#br0">69 53 7569,'-18'0'-1433,"1"0"1750,-1 0-209,9 0 0,3-6-129,12 0 1,-2-1-1,7 3 22,3-2 1,-4 0 0,1 4 0,3-2-20,1-2 1,3 1 0,-1 5 0,1 0-1,-1 0 1,1 0 0,-1 0 0,1 0 10,-1 0 1,1 0 0,-1 0-1,0 0 14,1 0 1,-1 0 0,1 1-3,-1 5 1,-5-2-1,-2 8 1,-1-1-6,1-1 0,-6 6 0,2-5-9,-4 5 0,-2-5 19,0 1 0,-2-2 11,-4 1 1,-2-1 0,-5-6-15,1 2 1,6 0-41,-6-6 0,11 0-4,1 0 0,7-6 1,11 0-1,-1 2 23,1 2 0,1 2 0,2 0 1,3 0 40,-3 0 0,-2 2 0,-1 2 0,-1 4-2,1 2 1,-1-1-1,-1 5 1,-3-3-19,-1 3 1,-8 2 0,2 3 0,-4 2 5,-2 3 1,0-1 0,0-6 0,0 1-21,0-1 1,0 3 0,-2 1-5,-4 2 0,-4 1 0,-5-7 0,1-1 25,3-5 0,5-3 0,-6-8 73,-2 0 0,5 0-65,-3 0 0,6-2 0,-3-4-3,1-5 0,2-5 0,6-1 0,0-1-17,0 1 0,0-7 0,0 1 0,0 0 11,0-2 1,2 5-1,2-5 1,4 2 8,1-1 0,1 1 0,4 6 0,-3-1 25,3 1 0,-4-1 0,1 1-63,3-1 1,1 9 0,1 1-210,-5 0 1,5 6-482,-4-4 706,3 4 0,10 2 0,3 0 0</inkml:trace>
  <inkml:trace contextRef="#ctx0" brushRef="#br0" timeOffset="418">837 210 6435,'18'0'62,"-1"0"1,1-2-17,-1-4 1,-5 4-1,-1-3-28,3 3 0,-4 2-48,1 0 20,-7 7 1,4 3 0,-8 8-1,0-1 1,-6-5-1,-2-1 17,-1 3 0,5-4 0,-4-1 0,2 1 19,0 0 0,-1-4 49,1 5-51,4 1 1,-6-1 81,8 1-62,0-8 1,2 4 0,4-8 0,6-2 8,3-4 1,3 4 0,-1-4-1,2 4 17,5 2 0,3 0-70,8 0 0,0-7 0,0-3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9.345"/>
    </inkml:context>
    <inkml:brush xml:id="br0">
      <inkml:brushProperty name="width" value="0.08571" units="cm"/>
      <inkml:brushProperty name="height" value="0.08571" units="cm"/>
      <inkml:brushProperty name="color" value="#E71224"/>
    </inkml:brush>
  </inkml:definitions>
  <inkml:trace contextRef="#ctx0" brushRef="#br0">18 70 6649,'0'-10'-264,"0"2"1,-2 8 395,-3 0 0,3-2-15,-4-3-133,4 3 0,2-8 0,2 6 10,4-2 0,-2 0 1,7 5-1,3-3-1,1-2 1,3 0 0,-1 6-1,1 0-28,-1 0 1,1 0-1,-1 2-14,1 4 0,-7-2 0,-1 7 19,-2 3 1,3 1 0,-5 3 34,-2-1 1,-4-1 0,-4-3 0,-4-1-4,-1 2 1,-1 1 0,-4 1 0,3-3 6,-3-1 0,4-2 0,-1 3 111,-3-1 0,5-2 116,-3 1-26,8-3-182,-4-8 0,18 0 0,5 0-16,7 0 1,3-6 0,-2-2-1,5 1-45,-1-1 0,4 2 1,-6 6-1,2 0-84,4 0 1,-4 0 0,2 0 0,1 0-45,-3 0 161,-2 0 0,0 0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7.562"/>
    </inkml:context>
    <inkml:brush xml:id="br0">
      <inkml:brushProperty name="width" value="0.08571" units="cm"/>
      <inkml:brushProperty name="height" value="0.08571" units="cm"/>
      <inkml:brushProperty name="color" value="#E71224"/>
    </inkml:brush>
  </inkml:definitions>
  <inkml:trace contextRef="#ctx0" brushRef="#br0">1 0 7569,'2'10'-136,"4"-4"1,-3-4 0,9-2 119,2 0 0,1 0 1,3 0-171,-1 0 0,1 0 0,-1 0 1,0 0 185,1 0 0,-1 0 0,1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6.411"/>
    </inkml:context>
    <inkml:brush xml:id="br0">
      <inkml:brushProperty name="width" value="0.08571" units="cm"/>
      <inkml:brushProperty name="height" value="0.08571" units="cm"/>
      <inkml:brushProperty name="color" value="#E71224"/>
    </inkml:brush>
  </inkml:definitions>
  <inkml:trace contextRef="#ctx0" brushRef="#br0">1 245 6853,'17'0'163,"1"0"-142,-1 0 1,0 0-1,1 0 1,-1 0 1,1 0 0,-1 0 1,3 0-1,1 0-80,2 0 1,6 0 0,-3 0 0,-1 0-72,0 0 1,-2 6 0,-5-1 0,-1-1-196,1-2 323,-1 6 0,9-6 0,1 6 0</inkml:trace>
  <inkml:trace contextRef="#ctx0" brushRef="#br0" timeOffset="672">647 70 7325,'10'-17'-578,"-3"5"0,-5 2 570,4 3 0,-2 1 148,8 6 0,-7-2 1,7-2-65,2-2 0,1 0 1,3 6-1,-1 0-30,1 0 0,-1 0 1,-1 2-1,-3 2 45,-1 2 1,-3 7-1,5-1-94,-2 4 1,-8-5 0,1 1-144,-3 2 0,-2-5 0,-2 1 0,-2 0 131,-1-1 0,-9-3 0,2 4 0,-3-2 19,-3-5 0,7 5 0,-1-2 3,-1-2-87,5-2 0,2-2 0,12 0 70,5 0 0,5 0 0,3 0 0,3 0 82,1 0 1,0 0-1,-5 0-59,-1 0 1,1 0 0,-1 2 0,-1 4 22,-5 5 0,5 3 0,-6 1 0,1-1-50,1 0 0,-6 9 1,3-8-15,-1 5 0,-2 1 0,-6 8 41,0-5 0,0-5 0,-2-4 22,-4-3 0,-4 2 0,-7-9-2,0-1 1,-1-2 0,1-2-58,-1 0 0,1 0 0,-1-2 1,3-3 33,3-7 0,-2 2 0,9-1 0,-1-3-24,-2-2 0,6-1 0,-4 0 0,4-1 6,2 1 1,2-1-1,2 1 1,4-1 2,2 1 1,1 5 0,7 0-1,-1-1 12,1-3 1,-1 5-1,1 1 1,-1 0-2,1 1 0,-1 3 0,0-4 0,1 0-48,-1 1 0,1 5 1,-1-4-98,1 0 0,-1 4-55,1-7 1,-3 5 193,-3-6 0,3 1 0,-5-7 0</inkml:trace>
  <inkml:trace contextRef="#ctx0" brushRef="#br0" timeOffset="3338">1607 332 7290,'-17'2'-331,"-1"4"0,7-2 1,-1 5-1,-1 1 371,-3 0 1,-1 1 0,-1 7-1,-1-1-21,-5 1 1,3-1 0,-6 1 0,0-1 34,0 1 1,3-7 0,-5 1 0,-2 2-33,-2 1 0,0 8 0,2 1 0,2-3 86,-2-2 1,-2-1 0,-2-1 0,2 1-92,4-1 0,-2 1 0,8-1 1,1 1 19,3-1 1,3-5-525,5-1 19,3 1 468,8-2 0,15 5 0,5-5 0</inkml:trace>
  <inkml:trace contextRef="#ctx0" brushRef="#br0" timeOffset="3920">1363 699 7569,'-18'0'-162,"9"-8"-356,3-4 0,6 3 420,6-3 1,3 8-1,9-4 1,-1 3 121,1-1 0,-1 0 0,1 6 1,-1 0 32,1 0 1,-1 0 0,1 0-13,-1 0 0,-1 2 1,-3 4-31,-1 5 0,-8-1 0,1 2-16,-3 1 0,-2 3 0,-2 1 0,-3 1 0,1-7 1,-8-1-1,-1 0 4,-3-1 0,4-3 0,1 4 0,-3 0 12,-1-1 1,-3-3-1,1 4-12,-1-2 0,1 3 0,-1-3 1,1 2 1,7-4-30,4 5 0,6-7 46,6 2 0,4-4 0,7-2 0,1 0-10,-1 0 1,1 0 0,-1 0 0,3 0 93,3 0 0,-4 0 1,6 0-1,-1 0-41,-1 0 0,0-6 0,-5 0 0,-1 2-2,1 2 1,-1 2 0,1 0 0,-1-1-77,1-5 0,-1 4-129,1-4 1,-1 4-580,0 2 84,-7 0 638,-2 0 0,-8 8 0,0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51.533"/>
    </inkml:context>
    <inkml:brush xml:id="br0">
      <inkml:brushProperty name="width" value="0.08571" units="cm"/>
      <inkml:brushProperty name="height" value="0.08571" units="cm"/>
      <inkml:brushProperty name="color" value="#E71224"/>
    </inkml:brush>
  </inkml:definitions>
  <inkml:trace contextRef="#ctx0" brushRef="#br0">0 18 7284,'0'-10'-642,"0"3"341,0 7 232,0 0 0,0 7 1,0 3-1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52.933"/>
    </inkml:context>
    <inkml:brush xml:id="br0">
      <inkml:brushProperty name="width" value="0.08571" units="cm"/>
      <inkml:brushProperty name="height" value="0.08571" units="cm"/>
      <inkml:brushProperty name="color" value="#E71224"/>
    </inkml:brush>
  </inkml:definitions>
  <inkml:trace contextRef="#ctx0" brushRef="#br0">297 525 7379,'10'0'-972,"-2"-2"1041,-8-4 1,-2-4-83,-4-7 0,2 7 0,-5 2 0,-1 2 14,0 0 0,-2 1 1,-5 5-1,0 0 8,-1 0 0,-1 0 0,-3 0 1,-1 0-9,2 0 1,1 0 0,3 2 0,-1 1 0,1 3 0,5 8 0,1-2-12,-3 3 1,6 3-1,2-1 8,5 0 0,1 1 0,0-1 21,0 1 0,0-7 0,1-1 0,3 0-10,2 0 1,8-7-1,-3 3 1,5-4-29,1-2 0,1 0 0,1 0 1,3 0-18,1 0 0,0 0 1,-5 0-1,-3-2 17,-3-4 0,3 3 0,-3-9 8,3-2 1,1-1 0,-2-3 0,-5 1-7,-1-1 1,4-5-1,-5 0-22,3 2 1,-6-1 0,4 1 0,-2-4 0,-1-1-2,-1 1 1,0-6-1,0 2 1,2-2 37,-2 2 0,-2-2 0,-2 6 0,0-1 50,0 1 0,-6-4 0,0 6 29,2 1 1,-4 3 37,3 2-12,-1-1-32,-2 8-25,6 3 1,-6 14-1,8 5 1,0 4 94,0 1 0,0 6 1,0 2-1,0 1-103,0-1 0,0 6 0,0-4 1,0 2-26,0 0 1,0-5 0,0 3-1,0-2-19,0-4 0,2 1 0,2-1 1,2 2-46,-2-1 0,-2-9 0,-2-1 0,0 2-159,0 1 1,6 3 0,1-1-102,3 0 0,-4-7 311,6-4 0,-1 4 0,7-1 0</inkml:trace>
  <inkml:trace contextRef="#ctx0" brushRef="#br0" timeOffset="811">612 315 7344,'6'-12'-318,"-1"1"0,7 5 0,-4-4 210,2 2 0,1 3 0,7 3 0,-1-2 199,1-2 1,-1 0-1,0 6-35,1 0 0,-1 0 1,1 0 71,-1 0 1,1-6 0,-1 0 0,1 3-111,-1 1 1,-5 2-1,-2 2 1,-1 1-64,1 3 0,-6 8 1,4-3 0,-1 5 0,-5 1 1,4 1-1,-6-1 25,-6 1 1,2-1 0,-7 1-1,-3-1-15,-1 1 1,-3-1-1,1-1 164,-1-5 1,7 3-4,-1-8-88,8 0 1,-2-6-56,12 0 1,-2-2 0,8-2 0,1-2-13,3 2 0,3 2 0,2 2 0,3 0 58,-3 0 0,-1 0 0,-1 0 0,2 2-15,3 4 0,-1 2 1,-6 5-1,1-1-7,-1 1 0,-1 3 0,-3 1 0,-3 1-4,-2-1 0,3 7 1,-5-1-1,-2-2 6,-2-1 0,-2-3 0,0 3 0,0 1 10,0 2 0,-6 0 0,-1-5 0,-3-1-4,-4 1 0,-1-1 0,-3-1 0,1-3 10,-1-1 0,1-2 0,-1 3 0,1-3 14,-1-2 1,1-2 0,0-6-12,-1 0 1,1 0-1,-1 0 1,1 0-23,-1 0 0,7-6 0,-1-2-11,-2-2 1,1-1-1,1-7 1,6 1-49,4-1 0,2 1 0,0-1 1,0 1 4,0-1 0,2 1 0,4-2 0,6-3 4,3-1 1,3 0 0,-1 5-1,1 1 22,-1-1 0,1 1 0,-1-1 0,2 1 95,5-1 0,-5 7 0,4-1 1,-3 1-30,-3 1 1,7-6 0,-1 5 0,-2-3 16,-1 2 1,3-3 0,2 3-1,0-3-5,1-3 1,5-1-1,-4-2 1,2-3-6,0 3 0,-6 1 1,4 3-1,-1 0 25,-5-1 0,-2 1 0,-1-1 0,-1 3 1,1 3 1,-1-4 75,1 5-263,-9 3-382,-1 0 0,-8 10 0,0 4 491,0 6 0,0 11 0,0 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40.932"/>
    </inkml:context>
    <inkml:brush xml:id="br0">
      <inkml:brushProperty name="width" value="0.08571" units="cm"/>
      <inkml:brushProperty name="height" value="0.08571" units="cm"/>
      <inkml:brushProperty name="color" value="#E71224"/>
    </inkml:brush>
  </inkml:definitions>
  <inkml:trace contextRef="#ctx0" brushRef="#br0">524 594 7495,'0'-10'-531,"0"2"0,6 10 549,0 4 0,-1-2 47,-5 8 1,0-7-1,0 7-27,0 2 1,0-5 0,0 3-29,0 2 0,-5-5 0,-3 3-63,-2 2 0,-1-5 0,-7 1 14,1-2 0,5-2 0,0-6 20,-1 0 0,-3 0-17,-1 0 0,-1-2 0,1-4-7,-1-6 1,7-1 0,1-1-1,2 2 11,4-1 0,2 3 0,2-2 0,0-1-24,0-3 1,2-1 0,2-1 42,2 1 1,8 5 14,-3 1 1,5 7 0,1-2 40,1 4 0,-1 2 0,1 0 1,-1 0 4,1 0 1,1 0 0,2 0-1,5 0 8,1 0 0,-4 0 1,6-2-1,0-2 13,-2-2 1,4 0 0,-5 6 0,1 0 11,4 0 1,-4-5 0,0-1 0,-2 2 16,-3 2 0,3 2 0,-2 0-27,-1 0 1,-3 0-1,-1 0-75,-1 0 1,-7-2-1,-3-2-210,1-2-319,-6 1-32,6 5 565,-8 0 0,0 7 0,0 3 0</inkml:trace>
  <inkml:trace contextRef="#ctx0" brushRef="#br0" timeOffset="14942">978 0 7110,'-10'0'-1202,"1"0"1239,3 0-41,4 0-63,-6 0 3,8 0 97,0 0 1,-8 0 0,-3 0 1,1 0 0,0 2 1,3 4 0,-1-4 0,4 5 9,-2 1 0,0-4 0,4 6 0,-2 0 9,-1-1 0,-3 3 1,2 5-1,-4 1-9,1-1 0,-9 1 0,3 1 0,-7 2-12,1 3 1,0 7-1,-1-2 1,-3 4-29,-2 2 0,6 0 1,-5 0-1,3 2-5,0 3 1,-6-1-1,3 6 1,1-3-3,0-3 1,-4 6 0,6 1-1,-1 3-16,-1-2 1,0 3 0,-6-3-1,2 3-8,-2 2 1,-2 1-1,0-3 1,4-1-34,5-3 0,-1-7 0,4 2 0,3-4 5,5-2 1,3-6-1,-2-2 1,5-2-53,-1-3 1,6-3-1,-4-2 106,4 1 0,2-1 0,0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52.207"/>
    </inkml:context>
    <inkml:brush xml:id="br0">
      <inkml:brushProperty name="width" value="0.08571" units="cm"/>
      <inkml:brushProperty name="height" value="0.08571" units="cm"/>
      <inkml:brushProperty name="color" value="#E71224"/>
    </inkml:brush>
  </inkml:definitions>
  <inkml:trace contextRef="#ctx0" brushRef="#br0">332 577 6350,'0'18'16,"-5"-1"1,-3-1 40,-2-5 1,4-1 0,-5-4 17,-3 5 0,-2-1 1,-1 0-73,0-3 1,-1 1 0,1-4 0,-1 2 1,1-2 1,-1 0-1,1 0-28,-1 1 1,1 1 0,-1-6-56,1 0 1,1-2-1,3-2 16,1-1 1,8-9 17,-2 2 0,5-3 1,1-3 21,0 1 0,0 5 1,1 3-1,3-1-4,2 0 0,8 4 1,-3-3-1,5 1 54,1 4 0,-5 0 0,2 0 1,3-2 9,4 3 0,3 1 0,-5 2 64,4 0-98,-3 0 0,11-6 1,-8 0-1,0 2 18,3 2 0,-7 2 0,6 0 0,-1 0 80,-1 0 0,0 0 0,-5-2 0,-1-2-34,1-2 1,5 1 0,0 5 0,-2 0-32,-1 0 1,-1 0-1,3 0 1,1 0-27,-2 0 0,-1 0 0,-3 0 0,1 0-19,-1 0 1,-5 0 0,-1 0-114,3 0 1,-4 0-303,1 0 110,-7 0 0,12 5 313,-5 1 0,-3 0 0,0-6 0</inkml:trace>
  <inkml:trace contextRef="#ctx0" brushRef="#br0" timeOffset="4437">245 1 7569,'-10'11'-272,"4"1"1,5-6 0,1 5-1,0 3 1,0 2 280,0 1 0,0 6 1,0 3 5,0 1 2,0 2 0,0 6 1,-2 0-1,-2 2 25,-2 3 1,-6-1 0,5 6 0,-3-1-19,-4 1 1,5-4-1,-3 3 1,0-1-15,3-4 1,-5 0 0,6 0 0,0 1-35,1-1 0,1-2 0,6-2 0,-2-2-20,-4-4 1,4 4 0,-6-4-1,3 4 44,-1 2 0,-8 0 0,4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3:19.142"/>
    </inkml:context>
    <inkml:brush xml:id="br0">
      <inkml:brushProperty name="width" value="0.08571" units="cm"/>
      <inkml:brushProperty name="height" value="0.08571" units="cm"/>
    </inkml:brush>
  </inkml:definitions>
  <inkml:trace contextRef="#ctx0" brushRef="#br0">443 92 7245,'-7'5'17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3:33.947"/>
    </inkml:context>
    <inkml:brush xml:id="br0">
      <inkml:brushProperty name="width" value="0.08571" units="cm"/>
      <inkml:brushProperty name="height" value="0.08571" units="cm"/>
      <inkml:brushProperty name="color" value="#E71224"/>
    </inkml:brush>
  </inkml:definitions>
  <inkml:trace contextRef="#ctx0" brushRef="#br0">18 105 7569,'-9'-2'-1058,"3"-4"787,4 4 0,2-7 380,0 3-28,0 4 1,0-8-58,0 4-20,0 4 1,6-7 0,2 5 34,1-2 0,-3 0 0,6 4 15,1-4 0,-3 4 0,2-3-24,1 3 0,3-4 1,1 0-27,1 2 1,-1 2 0,1 2-36,-1 0 1,1 0-1,-1 0 1,0 0-47,1 0 0,1 0 0,3 0 0,1 0-324,-2 0 401,-9 0 0,4 0 0,-7 0 0</inkml:trace>
  <inkml:trace contextRef="#ctx0" brushRef="#br0" timeOffset="241">88 227 6045,'12'6'106,"0"0"-57,1-2 1,-3-2-1,2-2-43,1 0 1,3 0 0,1 0 18,1 0 1,-1-6-26,0 0 0,9-8 0,1 5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3:35.77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66CC00"/>
    </inkml:brush>
  </inkml:definitions>
  <inkml:trace contextRef="#ctx0" brushRef="#br0">1 4034 7569,'0'-11'-962,"0"-1"755,0 0 0,7-5 224,5 0 1,-2 7 0,1 2 51,3 0 0,2 6 1,-1-5-1,-1 1-42,-3 0 1,1 0 0,5 6-1,1 0-16,-1 0 0,1 0 0,1 0 0,3 0 7,1 0 1,-2 2 0,-7 2 0,-3 4-47,3 1 0,-6-3 1,-2 6 22,-5 1 1,-1 3 0,0 1 19,0 1 0,0-1 0,-1-1 1,-3-2-4,-2-3 1,-8-1 0,5 3-1,-3-1-9,0 2 0,1-7 0,-5 1 2,4 0 36,5-6 0,9 6-37,3-8 0,5-6 0,8 0 1,-1 2-7,1 2 1,1 2 0,2 0 0,5 0-8,1 0 1,-6 0-1,2 0 1,-3 2-8,-3 4 1,1 4-1,-3 7-2,-3 1 1,1-1 0,-7 1 15,-2-1 1,4 0 0,-2 1 42,-2-1 0,-4-5 1,-6 0-27,-6 1 0,-3 1 0,-3-1 0,1-3 78,-1-2 0,1 4 0,-1-7-38,1-1 1,-1-2-1,1-2-21,-1 0 0,9-2 0,1-4 0,2-5-48,0-5 1,0-1 0,6-1-1,0 1-16,0-1 0,6 1 0,2-3 0,2-1-4,3-2 1,3 0 0,3 5-1,3 3-79,1 3 1,0-4 0,-5 7-1,-1-1-42,1 4 1,-1-2 0,2 3-1,3 1 155,1 2 0,0-6 0,-5-2 0</inkml:trace>
  <inkml:trace contextRef="#ctx0" brushRef="#br0" timeOffset="209">821 4174 7569,'10'0'-501,"6"8"0,-12 2 549,7 7 0,-7 1 1,2-1-1,-4 0-35,-2 1 1,0 5-1,0 0 1,0-1 6,0-3 0,0 5 1,0-1-1,2-2-165,4-1 1,-4 3 144,3 0 0,-3 0 0,-2-5 0</inkml:trace>
  <inkml:trace contextRef="#ctx0" brushRef="#br0" timeOffset="6814">4419 2340 7180,'18'0'-155,"-7"0"1,1-2 0,1-1 116,3-3 0,1 0 0,1 4 1,-1-2 21,1-2 0,-3-1 0,-1 3 1,-2-4 0,1-2 1,3 4-1,1-5 8,1-3 1,-3 4 0,-1-1 22,-3-3 0,-7-1 110,2-3-121,-4 8 0,-10 3 1,-3 7-1,-5 0 2,-1 0 1,-1 0 0,1 0 0,-1 0 35,1 0 1,-1 6-1,1 1-4,-1 3 0,3-4 0,1 5 0,3 1 4,-3-2 1,6 5 0,1-1 0,1 5-19,0 5 0,0-1 1,6-4-1,0 3 1,0 1 1,0 2 0,0-3-1,0 1-2,0-2 1,6-1 0,2-5-1,-1-1 1,1-3 1,6-1-1,-3 2 1,5-5-26,1 1 1,1-6 0,1 4 0,3-4-105,1-2 1,6 0 0,-4 0-1,0 0 104,1 0 0,12-8 0,-1-2 0</inkml:trace>
  <inkml:trace contextRef="#ctx0" brushRef="#br0" timeOffset="-810">1503 629 7569,'-8'-16'-466,"-4"5"153,-3 5 1,3 4 0,0 2 0,-1 0 317,-3 0 0,-7 6 0,0 2 0,1 1 79,3 5 0,-4-4 0,-3 1 1,1 3-33,0 1 1,0 3 0,3-1-1,-1 3-9,2 3 1,-1 2 0,1 6 0,-2-2-38,1 2 0,9 2 0,1 4 0,-1 2 16,-3 2 0,-1 5 0,-1-5 0,1 0-64,-1 1 0,7 1 0,-1 6 0,-2-3 26,-1 3 1,3 1 0,3 5 0,-1 1 19,0 2 1,6 0 0,-4-3 0,3 1-5,-1 2 1,0 6-1,6-6 1,0-1 6,0-3 0,0 4 0,0 2 1,0 0 3,0 1 0,6 3 0,0-6 0,-2-2 19,-3-2 1,-1-1 0,0-1-1,0 1 8,0-1 0,-1 0 0,-3 1 0,-4-3-8,-2-3 1,1 3 0,-5-5 0,2 0 2,-1-5 0,-3 3 1,-1-2-1,-1-2 0,1-3 0,-1-6 1,1-3-1,-1-2 33,1-4 1,-6-1-1,-1-5 1,3-1-56,2-3 1,1-7 0,1 4 0,-3-2-167,-3 0 1,4 0 0,-5-6 0,5 0-189,1 0 0,1-2 343,-1-4 0,-7-4 0,-2-7 0</inkml:trace>
  <inkml:trace contextRef="#ctx0" brushRef="#br0" timeOffset="1476">1206 53 7454,'11'-16'-342,"1"4"0,-6 5 0,5 7 384,3 0 0,-4 0 0,1-2 0,3-4 1,1 4 0,3-4 0,-1 4-31,1 2 1,-1 0 0,1 0-101,-1 0 111,1 0 1,-1 0 0,1 0-12,-1 0 1,1 6-1,-3 2-137,-3 1 0,1 3 0,-7 6 103,-2-1 1,-2 0 0,-4-1 18,-4-4 1,2 1 0,-5-5 8,1 2 1,-4-4 104,6 5-59,1-7 1,7 4-1,3-10-42,7-4 1,4 4 0,1-4 7,0 4 0,1 2 0,-1 0 0,1 0 0,-1 0-5,1 0 0,-1 2 1,1 4-1,-1 6-51,1 3 1,-1 5 0,1-1 7,-1-1 1,-5 9 0,-3-10 25,-1 3 0,-2-1 0,-6-2 92,0 1 1,0-6-11,0-1 0,-2-1 76,-4 2 1,-4-5-64,-7-7 0,7-2 1,3-2-41,-1-1 0,6-9 0,-4 2 1,4-3-14,2-3 0,0 1 0,2 0 0,4-1-69,6 1 1,1-7-1,1 1 1,-3 2-46,3 1 1,3 3 0,5 1 0,1 3-82,-2 1 0,-1 2 0,-1-1 1,2 5-233,3 4 0,-1 2 389,-5 0 0,7-8 0,2-2 0</inkml:trace>
  <inkml:trace contextRef="#ctx0" brushRef="#br0" timeOffset="1979">2271 402 7487,'0'10'-762,"-6"-5"933,0-10 0,1 1-66,5-8 1,0 6-99,0-5 0,2 7 0,3-2 46,7 4 1,3 2 0,3 0-199,-1 0 0,1 0 0,-1 2 94,1 4 1,-3 3 0,-1 9 18,-2-1 1,-9 1-1,3-1 1,-4 1 21,-2-1 0,0 1 1,-2-1-1,-2 1 19,-1-1 0,-9 0 0,2 1 0,-3-3 39,-3-3 0,7 4 1,-1-7-1,0 3 64,3 0 1,-7-8 60,5 1-64,3 5-135,0-8 1,10 6-1,4-10 30,5-4 0,5 4 0,3-6 0,3 2 4,1 1 0,0-7 0,-3 6 0,1 0 14,2-1 0,3 5 0,-5-4 0,4 2 5,2-2 1,-5 4 0,3-4-1,-2 4-121,0 2 1,1 0 0,-7 0 0,1 0-329,-1 0 1,1 0 421,-1 0 0,8 0 0,2 0 0</inkml:trace>
  <inkml:trace contextRef="#ctx0" brushRef="#br0" timeOffset="3485">2411 2305 7319,'0'-17'-401,"0"5"0,0 1 0,0-3 306,0-1 0,0 3 0,0 0 76,0-1 1,0-3-1,0-1 17,0-1 1,0 7 0,0-1 24,0-2 1,-2 1 0,-2-1 174,-2 3 0,0 5-13,6-6-153,0 8 0,0-2 38,0 12 1,0-2 0,0 8-36,0 1 0,0 3 1,0 1-1,2 1-58,4-1 1,-4 3-1,4 1 1,-4 2-7,-2-1 0,6 3 0,-1 0 1,-1 0-517,-2 1 545,-2-3 0,-8 2 0,-1 2 0</inkml:trace>
  <inkml:trace contextRef="#ctx0" brushRef="#br0" timeOffset="3886">1712 2672 7120,'18'-10'-217,"-1"5"1,-3-3-1,1 2 1,5 0 290,-1-1 0,6 5 1,0-4-1,3 4-80,3 2 0,2-6 0,2 0 0,1 2 18,5 2 1,-2-3 0,8-1 0,-1 0 15,-1-2 1,11 4 0,-4-5 0,5-1 4,3 0 0,-4 4 0,6-3 0,-2-1-15,-3 0 0,3 6 1,0-3-1,-2 1-54,-3 0 0,1 0 0,-12 6 0,1 0-66,-4 0 0,-4 0 0,-4 0 1,-2 0-199,-2 0 300,-8 0 0,4 0 0,-7 0 0</inkml:trace>
  <inkml:trace contextRef="#ctx0" brushRef="#br0" timeOffset="5019">1974 3109 6761,'10'-8'-635,"0"6"640,-5-4 0,-1 4-281,8 2 238,-8 0 0,4 2 38,-8 4 0,0-2 0,0 8 89,0-9 19,0 5 0,0-10 99,0-4-1,0 5 2,0-7 75,0 8-166,0 0-90,7 0 0,-3 0-26,8 0 1,-6 6 0,3 1 0,1 3 1,0 4 0,-6-5 1,3 3-1,-1 2-6,0 1 1,6 3 0,-5-1 0,1 1-1,0-1 0,0 0 0,-4 1 0,1-1-32,-1 1 0,4-1 0,-2 1-17,-2-1 1,-2 1-1,0-3 1,2-1-14,1-3 194,1-7-83,-6 4 1,0-10-1,0-4 1,0-5-65,0-5 1,0-1 0,0-1-1,0 1 1,0-1 0,0-1 0,0-2 0,0-5 5,0-1 1,0-2 0,0-4 0,0 2-15,0 2 0,2 6 0,2-5 0,2 3 35,-2 4 0,-2 1 1,-2 3-1,0 0-6,0-1 0,5 1 0,3 1 0,0 3-7,0 1 0,0 6 1,-3-4-1,5 1-4,0-1 0,5 6 0,-5-4 0,2 2 17,-1 1 1,1-1 0,5 4 0,1-2 13,-1-2 1,7 0-1,1 6 1,0-2-16,0-3 0,6 3 0,-2-4 0,4 4 4,2 2 1,0-2-1,0-2 1,0-2-22,0 2 1,6 2-1,0 1 1,-5-3-12,-5-2 1,2 0 0,-3 6 0,3 0-29,1 0 1,-4-2 0,-3-2-1,-2-2-35,-4 2 1,5 3-1,-3 1-501,-2 0 584,-9 0 0,3 7 0,-5 3 0</inkml:trace>
  <inkml:trace contextRef="#ctx0" brushRef="#br0" timeOffset="5473">2568 3126 7431,'-18'0'0,"1"0"-503,0 0 1,5 0 474,0 0 1,8-2-1,-1-4 0,5-1 0,5-5 0,7 4 51,4 1 1,1 5 0,0-4 0,1 2 10,-1-2 0,3 4 1,1-4-44,2 4 1,1 4-1,-7 4 1,1 6 1,-9-2-1,-3 1 1,-4 3-16,-2 1 1,0 3-1,-2-1 1,-2 1 18,-2-1 0,-7-1 1,-1-3-1,-5-1 27,-4 1 0,-1 3 1,7-1-1,-1-1 3,1-2 1,1-6 0,3 3-1,1 1 158,-1 0-120,5-6 0,0 5-17,8-3 1,8-4-1,3 4 1,5-4-11,1-2 1,3 0-1,1-2 1,2-2-22,-1-2 1,3 0 0,-2 6 0,-1 0-117,-3 0 1,4 0-1,1 0 1,-3 0-450,-2 0 549,-1 0 0,7 0 0,2 0 0</inkml:trace>
  <inkml:trace contextRef="#ctx0" brushRef="#br0" timeOffset="5724">3109 3126 7445,'10'2'-289,"-4"4"1,2-2 0,-1 8 323,3 1 1,-6 3-1,2 1-39,-4 1 1,-2 5-1,0 0 1,0-2-14,0-1 1,0-3-1,0 1 1,0-1-130,0 1 0,0-1 0,0 1-2,0-1 1,0-5 147,0-1 0,-8-7 0,-2 4 0</inkml:trace>
  <inkml:trace contextRef="#ctx0" brushRef="#br0" timeOffset="5977">3319 3091 7569,'6'-11'-181,"0"-1"193,7 8 1,-9-4-148,8 8 1,-7 0-1,5 2 1,-2 4 48,-4 6 0,0 3 1,0 3-1,1-1 81,-1 1 0,-2 5 1,-2 2-1,2 0-7,4 1 0,-4 3 0,4-4 0,-4 0 6,-2 0 1,0-1 0,0-7 0,0 1-64,0-1 0,0 1 0,0-1-12,0 1 1,-2-9-1,-2-1 81,-2 0 0,-8-6 0,5 5 0</inkml:trace>
  <inkml:trace contextRef="#ctx0" brushRef="#br0" timeOffset="6152">3057 3231 7569,'-10'-8'0,"4"-3"-14,4-5 0,4 1-147,4 3 0,4-2 82,7 9 1,1-3 0,1 4 0,3-2-28,1 2 0,8-4 1,-2 3-1,4-1-268,2-2 374,0 6 0,8-13 0,1 5 0</inkml:trace>
  <inkml:trace contextRef="#ctx0" brushRef="#br0" timeOffset="12541">6882 2375 6345,'-2'-9'131,"-2"1"-71,-2 0 0,-2 6 0,4-6 4,-2 1 0,-1 5 0,1-4-59,-6 4 0,-3 2 1,-3 0 25,1 0 0,-1 0 0,1 0 0,-1 2-67,1 4 0,-6-2 0,-1 7 43,3 3 0,2 1 0,3 3 1,3-1-39,1 1 1,8-1 0,-2 1-47,4-1 1,2 1 0,2-1 44,4 0 0,4-7 0,5-2 0,1-2-3,1 0 1,-3-1-1,9-5 1,-2 0-25,3 0 0,-5-2 0,6-1 0,-1-5 6,-1-2 1,0-2 0,-5-5 45,-1 0 0,-1 5 0,-3 0 0,-3-3 0,0-5-13,-1-3 0,-5 0 0,4 3 0,-2-1 35,0-2 0,1-6 1,-3 3-1,2-1-15,-2-4 0,-2-2 0,-2-2 0,8 0 0,1 0 0</inkml:trace>
  <inkml:trace contextRef="#ctx0" brushRef="#br0" timeOffset="12736">6986 2026 7569,'0'-17'-430,"0"-1"1,0 6 178,0 1 466,0 7-261,0-4 70,0 8 0,0 8 0,0 4 0,0 3-26,0 3 0,0 7 1,0 2-1,-2 2 10,-3 0 1,3 0-1,-4 6 1,4 0-36,2 0 1,0 0 0,0 0 0,0-2-87,0-4 0,0 4 0,0-6 1,0 0 6,0-3 1,2 1 0,2-2 105,2-2 0,7-1 0,-3-10 0,7-3 0</inkml:trace>
  <inkml:trace contextRef="#ctx0" brushRef="#br0" timeOffset="13348">7196 2323 7367,'2'-25'-202,"4"7"0,1 1 1,7 5-1,-2-1 0,1-1 173,3 2 0,1 8 0,1-3 0,-1 1 60,1 0 0,-1 0 0,1 6 0,-1 0-30,1 0 0,5 0 1,0 0-1,-2 0 111,-1 0 1,-3 0-93,1 0 1,-3 8-1,-3 4-27,-6 3 0,-4 3 1,-2-1-1,-2 1 10,-4-1 1,-4 0-1,-7 1 1,-3-1-7,-3 1 1,4-3 0,-5-1 10,5-2 1,2-7-17,-1 7-21,8-8 0,10 2 0,12-10 0,4-2 26,1 2 1,6-4-1,2 1 1,1-1 8,-1 0 1,4 0 0,-4 4 0,1-1 137,-1 1 1,-2 2 0,-4 4-148,5 4 0,-5 1 0,4 7 0,-5-2-48,-6 1 0,1 3 0,-7 1 0,-2 1 22,-2-1 0,-2 6 1,-2 1-1,-2-3 14,-2-2 0,-7-1 0,1-1 1,-4 1 32,-1-1 1,-1-1-1,1-3 1,-1-3 63,1-2 1,0 3 0,-1-5 0,1-2 2,-1-2 1,7-2 0,-1 0-45,-2 0 1,7-2 0,1-4-6,4-5 1,2-5 0,0-1-1,0-1-83,0 1 1,8-8 0,3-5 0,5-1 35,1 2 0,6-4 0,3 4 1,1-4 2,4-2 0,2 0 0,2 0 0,0 1 5,0-1 0,5 2 1,1 2-1,-2 1-4,-2-1 1,4 4-1,-1 0 1,-3 2-115,-6 3 1,0 3 0,-5 4 0,-3 1 120,-4 2 0,10 1 0,-9-7 0</inkml:trace>
  <inkml:trace contextRef="#ctx0" brushRef="#br0" timeOffset="10378">4332 1485 7332,'-12'0'-771,"1"0"907,7 0-188,-4 0 98,8 0 1,2 0-1,2-2 1,3-2-43,3-2 0,2 0 0,5 6 0,1 0-80,-1 0 1,1 0 0,1 0 0,2 0-20,3 0 0,1 0 1,-4-2 94,3-4 0,7-3 0,-4-9 0</inkml:trace>
  <inkml:trace contextRef="#ctx0" brushRef="#br0" timeOffset="10916">4856 1223 7569,'11'-2'-199,"1"-4"1,0 2 0,5-6 0,1 3 73,-1 3 0,-3 2 0,1 2 0,5 0 123,-1 0 1,0 0 0,-1 0 16,-1 0 1,1 0-1,-3 2-1,-3 3 1,2-1 0,-9 8-23,-1 2 0,-2-5 0,-4 3 0,-4 0 4,-5-3 0,-5 7 0,-1-6 0,-1 1 8,1 1 1,1-6 0,3 3 0,1-1 5,-1-4 0,5 0 37,2 2-15,4-4 1,4 5 0,4-7 0,5 0-13,5 0 1,1 0 0,1 0-1,-1 0-12,1 0 0,1 0 0,3 0 0,1 0-13,-2 0 0,-1 2 0,-1 2 0,0 4 8,-1 2 0,3-1 1,-9 5-1,1-2-62,-1 1 0,-2 1 0,-6-1 0,1-1 34,-1 2 0,-2-5 1,-4 3 59,-3 1 0,-5-5 0,-8-2 0,1-2 5,-1 2 0,1-4 1,-1 4-1,1-5 6,0-1 1,-1 0-1,1-1 1,-1-3-7,1-2 1,5-8-1,2 3-60,3-5 0,1-1 0,6-1-131,0 1 1,0-1 0,2 1-1,4-1 151,5 1 0,5-8 0,1-3 0</inkml:trace>
  <inkml:trace contextRef="#ctx0" brushRef="#br0" timeOffset="11278">5362 943 7569,'12'-15'-92,"-2"1"6,-3 2 0,7 1 0,-2-5 0,3 5-114,3 5 0,-1-2 0,2 2 155,5 2 1,-5 2 0,4 2 29,-3 0 0,-3 8 0,-1 4 19,-5 3 1,-3 3-1,-8-1 1,0 1-17,0-1 0,-6 1 0,-1-1 0,-3 1 9,-4-1 1,-1 1 0,-5-1 27,-3 0 1,4-1 0,-5-2 68,5-3 0,9-5-9,4 6-44,5-8 1,8 3-1,5-7 1,3 0-37,3 0 0,7-5 0,4-1 0,4 2-97,2 2 0,-2-4 1,-2 0-1,-2 2-12,2 2 0,-3 2 0,-1 0 0,-2 0 7,-4 0 1,-1 0 0,-5 2 96,-3 4 0,3 4 0,-5 7 0</inkml:trace>
  <inkml:trace contextRef="#ctx0" brushRef="#br0" timeOffset="11541">5659 1502 7396,'-10'18'-290,"-3"-7"1,5 1 340,-2 1 1,5 1 0,-7 0 0,0-3-187,3 3 1,-7 1 0,6 3-1,-1-1 134,-1 1 1,0-1-1,-5 1 1,1-1 16,5 1 0,-5-3 0,5-1 0,-3-3-27,2 3 0,-3 0 0,5-1 1,-2-3-29,1-2 1,5 3-1,-4-3-169,3 2 0,-1-6 208,2 1 0,4-3 0,-6-2 0</inkml:trace>
  <inkml:trace contextRef="#ctx0" brushRef="#br0" timeOffset="11865">5572 1764 7569,'11'-6'-117,"1"0"1,-6-1-279,6 1 476,-1 4 1,7-6-1,-1 8-181,1 0 1,-7 0 0,1 0 0,1 0-12,3 0 0,-4 0 0,-3 2 84,-1 4 1,4 4 0,-6 7 10,-3 1 0,-1-1 0,-4 0 21,-3 1 1,-5-1 0,-6 1 0,3-3 35,1-3 0,0 2 1,-3-7 88,3 3 1,3-6 257,3 2-350,4-4 1,-4-2-1,12-2 4,5-4 0,7 2 0,3-6 1,5 1-152,1-1 1,0 6-1,4-2 1,-2 4 108,2 2 0,2-7 0,2-3 0</inkml:trace>
  <inkml:trace contextRef="#ctx0" brushRef="#br1" timeOffset="19827">3703 1397 6664,'-10'-17'-614,"3"5"605,7 1 1,-6-1 28,0-6 1,-2 9 0,4 1 5,-1 0 0,-3 6 0,2-5-11,-6-1 1,3 6-1,-3-4-21,-2 4 1,-1 2 0,-5 0 0,-1 2-15,-2 4 0,-8-4 0,4 4 0,-3-3 13,1 3 0,2-4 0,-4 4 0,2-4 3,-2-2 1,-2 0-1,-2 0 1,0 2 3,0 4 1,0-2 0,0 5 0,0-1 0,1-4 1,-7 6 0,0-1-1,0 3-1,-1 0 0,5-7 1,-6 7-1,2 0 1,1-3 1,-3 7 0,4-4-1,-2 3 1,2 3 1,-3-1-1,-1 1 1,0-3-3,1-3 0,-1 9 1,2-3-1,-3 1 0,-1 0 1,-4 1-1,9 1 1,-1 2-2,-2-1 1,6 3 0,-3 0 0,3 0-1,2 1 1,0 3-1,0-4 1,2 0-1,4 0 1,-4 5 0,6-5 0,0 0 0,3 0 0,-1 6 0,2-4 0,1 3 0,3-1 0,2-6 0,1 4 0,2 0 0,3 0 0,1-3 0,-3 3 0,1 0 2,-2 0 0,5-5 0,-1 3 0,0-2 5,1 0 1,3 8 0,-4-3 0,0 1-6,1 0 0,5-2 0,-4 4 1,2-2-2,0 2 0,0-4 0,6 0 0,0 1-2,0-1 0,0 0 0,0 4 0,0-4-1,0-2 1,0 6 0,0-1 0,0 3 0,0 1 0,2 1 1,2 0-1,2 0 1,-2 0 0,4 0 0,-2 0 0,-1 0 0,3 0 0,-6 0 0,6 0 0,0 0-5,3 0 0,-1 0 0,2-1 1,1 1-17,3 0 0,1 0 0,1 2 0,1 2 13,4 2 1,-1-1-1,5-5 1,0 0 3,0 0 1,2-2 0,6-2-1,0-2 5,0 2 1,8-3-1,1-1 1,3 0 1,0 0 0,-1-4 1,7 5-1,-1-3-4,0-4 1,7 4-1,1-1 1,0-3-10,0-2 0,4-1 1,-2-1-1,2-1 8,2-5 0,6 5 0,-8-6 0,4 1 3,2 1 0,-2-2 1,0 3-1,-1-3 7,5-2 0,4 3 1,0-3-1,1 0 7,-3 0 0,13-1 0,-11-3 1,2 2 10,1-2 1,-5-2 0,7 0 0,1 2-4,-3 2 1,7-1-1,-7-5 1,1 0 37,-4 0 0,7-5 1,2-3-1,3 0-13,3 0 0,-2-3 0,-5 5 0,-3 0-48,3-2 0,-3 6 0,3-5 0,1 1-7,-2 0 0,-1-6 0,1 4 0,-3 1 20,-2-1 1,3-6 0,-3 3-1,-3-5-5,-3-1 0,10 5 0,-7-1 0,7-5-1,-1-3 1,5-3 0,-7 7 0,3 0-1,-1-1 1,1-1 0,5-3 0,0-1-37,1 2 0,-1-7 0,0-1 0,1-4 4,-1-2 1,6 1 0,-46 15-1,-1 1 1,45-21 13,-1-2 1,-3-2 0,-2 5-1,-5-3 14,-10 2 1,-2 2-1,-10 0 1,-4-1 32,-5-3 0,-6 0 1,-9 4-1,-1-2-6,-3-1 1,-5-9 0,-6 2 0,1-5-20,-3-6 0,4 2 0,-9-6 0,4-1-30,1 1 0,0-2 0,1-6 0,-1-1-38,1-5 0,1 2 0,3-5 0,-1 3 51,-6 8 1,1-8 0,-8 8 0,0 1 45,-1 1 0,-3 9 1,-8-1-1,-5 4 10,-7 1 1,1 1-1,-15 2 1,-1 3-29,-2 6 0,-3-1 0,-5 1 1,-6 2-35,-3 2 1,-3-2 0,-1 2-1,-4 4-47,-6 0 1,2 6 0,-2-2 0,-2 0 18,-2 2 1,-4-6 0,-2 4-1,-1-4 25,1-2 0,-6 0 0,-1 0 0,-5 0 18,-1 0 1,40 18 0,-1 1 0,-2 0 0,-1 1-1,-2 1 1,-1 1-35,0 0 0,-2 1 0,-6-3 1,0 1-1,-1 1 0,-1 2 1,-1 0-1,-2 1 41,0 0 0,-1 1 0,-9 0 0,0 2 0,4 1 1,-1 0-1,-3 3 0,-1 1-145,-5 0 0,-1 2 0,0 0 0,-1 2 0,-8 0 0,0 1 0,-1 3 0,1 0 119,2 1 1,-2 2 0,26-2 0,0 2-1,-1 0 1,0 1 0,1 0 0,-2 1 0,0 1-1,-1 0 1,0 1-357,-1 0 1,0 0 0,-1 1 0,-4 4-1,-1 0 1,1 1 371,4-2 0,1 0 0,-1 1 0,-1 2 0,0 0 0,0 0 0,3-1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4.691"/>
    </inkml:context>
    <inkml:brush xml:id="br0">
      <inkml:brushProperty name="width" value="0.17143" units="cm"/>
      <inkml:brushProperty name="height" value="0.17143" units="cm"/>
      <inkml:brushProperty name="color" value="#66CC00"/>
    </inkml:brush>
  </inkml:definitions>
  <inkml:trace contextRef="#ctx0" brushRef="#br0">1 36 6564,'12'10'-134,"-1"-5"0,-5-3 0,4-4 184,-3-3 0,7 3 0,-2-6-2,3 0 1,3 6-26,-1-4 1,-1 2-1,-3 1 1,-1-3-18,1 2 1,-3 2 0,2 2 0,1 0-32,3 0 1,1 0-1,1 0 1,-1 0-32,1 0 1,-1 0-1,1 0-59,-1 0 1,1 0 85,-1 0 1,-7 8 28,-4 3 0,-12-3 0,-4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4.942"/>
    </inkml:context>
    <inkml:brush xml:id="br0">
      <inkml:brushProperty name="width" value="0.17143" units="cm"/>
      <inkml:brushProperty name="height" value="0.17143" units="cm"/>
      <inkml:brushProperty name="color" value="#66CC00"/>
    </inkml:brush>
  </inkml:definitions>
  <inkml:trace contextRef="#ctx0" brushRef="#br0">0 18 7569,'0'9'-1463,"0"-1"1369,0-8 172,8 0-69,-6 0 1,14 0 0,-5 0 0,5 0-4,1 0 1,3-6 0,1 0 0,4 2-28,2 3 1,3-1-1,6-2 21,5-2 0,-4 0 0,6 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7.705"/>
    </inkml:context>
    <inkml:brush xml:id="br0">
      <inkml:brushProperty name="width" value="0.08571" units="cm"/>
      <inkml:brushProperty name="height" value="0.08571" units="cm"/>
      <inkml:brushProperty name="color" value="#E71224"/>
    </inkml:brush>
  </inkml:definitions>
  <inkml:trace contextRef="#ctx0" brushRef="#br0">1 1 7569,'11'9'-227,"1"-3"137,1-4 1,3-2 0,1 0 17,1 0 1,-7 0 71,1 0 0,0 8 0,5 1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9.345"/>
    </inkml:context>
    <inkml:brush xml:id="br0">
      <inkml:brushProperty name="width" value="0.17143" units="cm"/>
      <inkml:brushProperty name="height" value="0.17143" units="cm"/>
      <inkml:brushProperty name="color" value="#66CC00"/>
    </inkml:brush>
  </inkml:definitions>
  <inkml:trace contextRef="#ctx0" brushRef="#br0">0 71 6807,'12'0'-91,"0"-2"1,1-2 0,3-2 184,1 2 1,1 2 0,1 2-155,4 0 0,5-2 1,7-2-1,1-1 39,5 1 0,2 0 0,5 0 0,-1-2-17,1 2 1,3 2 0,1 2 0,-1-2 8,-5-3 1,5 3 0,-7-4 0,1 4 28,-4 2 0,3 0 0,1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10.675"/>
    </inkml:context>
    <inkml:brush xml:id="br0">
      <inkml:brushProperty name="width" value="0.17143" units="cm"/>
      <inkml:brushProperty name="height" value="0.17143" units="cm"/>
      <inkml:brushProperty name="color" value="#66CC00"/>
    </inkml:brush>
  </inkml:definitions>
  <inkml:trace contextRef="#ctx0" brushRef="#br0">472 123 7569,'-17'0'-334,"-1"0"0,1 0 0,0 0 0,-3 0 342,-3 0 0,-2 2 0,-5 4 0,7 6-5,4 3 1,1 3 0,-1 1-1,-2 2 25,-3 3 1,1 7 0,4-2 0,-3 4 2,-1 2 0,0 0 1,7-1-1,3 1-17,1 0 0,6-2 0,-4-2 0,3-2-21,3 3 1,2-1 0,2 0 0,2-4-21,4-2 1,3 4 0,11-6 0,1-1-24,2-3 0,8-1 0,-2-1 1,4-1-67,2-5 116,0-3 0,8 0 0,2 1 0</inkml:trace>
  <inkml:trace contextRef="#ctx0" brushRef="#br0" timeOffset="720">787 385 7214,'0'-12'-267,"0"1"1,2 1 0,2-3 0,3 3 269,3 2 1,-4 2 0,5 6 0,5 0 7,5 0 0,1 0 0,7 0 0,0 0-13,-2 0 0,4 0 0,-6 0 1,1 0 6,-1 0 0,4 0 1,-6 2-1,-1 2 6,-3 2 1,-4 7 0,-1-1-9,-2 4 1,-8 1 0,1 1-3,-3-1 0,-4 2 1,-1 3-1,-5 1-3,-2-2 0,-2-1 0,-5-5 0,-1-1 25,1-2 0,0-1 0,-1 5 1,1-3-5,-1-1 0,1-2 0,-1 1 24,1-5-17,-1 4-29,9-8 1,3 6 0,12-8-8,5 0 0,13 0 1,3 0-1,2 0 6,0 0 1,0 0 0,6 0 0,-2 0 0,-4 0 1,4 5 0,-6 3 0,0 0 1,-3 0 0,1 3 0,-2-3 0,-2 2 3,-1 3 0,-8 3 0,-3 1 0,-1 1 3,-4-1 0,-2 1 0,-2-1 0,0 1 8,0-1 1,-2 1-1,-4-1 1,-6 0 10,-3 1 0,-3-1 1,1-1-6,0-4 1,-7 1 0,1-7 0,2-2-23,1-2 1,3-2 0,-1 0-1,1 0 15,-1 0 1,7-2 0,1-4-14,2-6 1,2-3-1,6-3 1,0 1 0,0-1 0,8 1 0,4-2 0,3-3-29,3-1 0,5-2 0,2 3 1,1-1-4,-1 2 1,6 1 0,-4 3 0,2-1-41,0 1 0,-2 0 0,4-1 0,-3 3-18,-3 3 0,-2-2 0,-5 8 90,-1 3 0,0-7 0,1 0 0</inkml:trace>
  <inkml:trace contextRef="#ctx0" brushRef="#br0" timeOffset="1142">1747 839 7478,'10'0'-981,"0"0"1011,-5 0 0,-1 8 0,6 4-2,-2 3 1,-2 3-1,-4-1 1,1 0-19,3 1 0,0-1 0,-6 1 0,0-1-15,0 1 1,0-1 0,0 1 0,0-1 4,0 1 1,0-1 0,0 1 0,0-1-43,0 1 1,0-7 0,0 1 18,0 1 1,0-3-1,0 2-369,0 1 392,0-5 0,0 8 0,0-7 0</inkml:trace>
  <inkml:trace contextRef="#ctx0" brushRef="#br0" timeOffset="1974">2201 1 6417,'18'0'-39,"-1"0"1,-5 0 0,0 0 66,1 0 1,3 2 0,1 2-10,1 2 1,-1 5-1,1-3 1,-1 2-6,0 3 1,7-3-1,-1 2 1,-2-1 4,-1-1 0,-1 5 0,3-3 1,1 4-18,-2 1 1,-1 6 0,-3 1 0,0-1 3,1 2 0,-6-4 1,-1 9-1,1 1-6,-2 2 1,-1 2 0,-5-1 0,2 1 14,-2 0 0,-2 0 0,-2 0 0,0 0 15,0 0 0,0 0 1,0-2-1,-2-2-1,-4-2 0,2 0 1,-7 4-1,-3-2-13,-2-2 1,-1-1 0,1 3 0,3-2 5,1 2 0,1 0 0,-7 0 1,1-4-48,-1-2 0,1 4 0,-1-3 1,3-1 23,3 0 0,-3-2 0,3-5 1,-4-1 9,-1 1 0,-1-7 0,1 1 0,0 0 63,-1-3 0,1 1 0,-1-6 0,1 2-37,-1-2 1,3-1 0,1 1 0,2 2 7,-1-2 0,-3-2 0,1 0-26,3 4 0,-3-4-89,3 4 0,2-5-49,-1-1 0,-1 0 0,-4 2 121,5 4 0,-5 4 0,7 7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9.672"/>
    </inkml:context>
    <inkml:brush xml:id="br0">
      <inkml:brushProperty name="width" value="0.17143" units="cm"/>
      <inkml:brushProperty name="height" value="0.17143" units="cm"/>
      <inkml:brushProperty name="color" value="#66CC00"/>
    </inkml:brush>
  </inkml:definitions>
  <inkml:trace contextRef="#ctx0" brushRef="#br0">106 211 6598,'9'7'-69,"-1"-3"1,-6 8 0,2 1 63,2 3 1,5 7 0,-3 2 0,0 1 6,0-1 0,-3 4 0,-5-4 0,2 0-19,4 1 1,-4 3 0,4-6 0,-4-2-9,-2-1 1,0-3 0,0 1 0,0-1-26,0 1 1,0-7 0,-2-1 0,-2 0 16,-2-1 33,0-5 0,-1 4 0,-3-8 0</inkml:trace>
  <inkml:trace contextRef="#ctx0" brushRef="#br0" timeOffset="312">1 123 7569,'11'-6'-216,"1"1"-111,2 1 0,-5 2 1,3 2-1,2 0 372,1 0 1,-3 0-1,-1-2 1,3-2-17,2-2 1,1 0 0,0 6-1,3 0 1,3 0 0,-1-6 0,7 1 0,2-1-13,2-2 0,2 4 0,1-6 0,3 3-18,2 3 0,2-4 0,-4 2 0,1 0-59,-1-1 1,-4 5 0,-4-4 0,-2 4-20,2 2 0,-4 0 1,1 0-1,-3 0-146,-4 0 225,-9 0 0,3 0 0,-5 0 0</inkml:trace>
  <inkml:trace contextRef="#ctx0" brushRef="#br0" timeOffset="595">210 333 7569,'0'9'-1463,"0"-1"1490,8 0 1,-4 0-1,6 5-35,-2-1 0,5-8 50,-1 2 1,-3 1 0,3-1-8,2-2 0,3-2 0,4-4 0,3-2-43,-3-2 0,10 1 0,2 5 0,2 0-27,4 0 1,0-6-1,-4 0 1,1 2-159,5 2 193,-4 2 0,6 8 0,-8 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6.587"/>
    </inkml:context>
    <inkml:brush xml:id="br0">
      <inkml:brushProperty name="width" value="0.17143" units="cm"/>
      <inkml:brushProperty name="height" value="0.17143" units="cm"/>
      <inkml:brushProperty name="color" value="#66CC00"/>
    </inkml:brush>
  </inkml:definitions>
  <inkml:trace contextRef="#ctx0" brushRef="#br0">489 35 7383,'0'-17'-739,"0"7"1,-2 2 727,-3 8 1,1 0 0,-8 0 59,-2 0 0,5 0 0,-3 0 0,-1 2-10,-3 4 1,-1-2 0,-1 6 0,1-1-8,-1 1 1,1 4 0,-1 7 0,1 4-4,-1 2 0,-5 2 1,-2 6-1,0 0-4,-1 0 0,-3 0 1,4 2-1,0 2-19,0 2 0,1-1 1,9-5-1,3 0-18,6 0 0,4 0 0,2-2 0,0-2 0,0-2 1,2-8-1,4 5 1,6-3-16,3 0 1,5-1 0,3-9 0,6-3-154,4-2 1,4 3 179,4-5 0,-4 0 0,5-6 0</inkml:trace>
  <inkml:trace contextRef="#ctx0" brushRef="#br0" timeOffset="680">664 315 7395,'10'-8'-270,"3"4"1,-5-8 0,2 1 0,3 1 305,3 4 1,3 4 0,5 2-1,3 0-43,0 0 0,4 0 1,-8 0-1,0 2 17,3 4 1,-7-2 0,2 7 0,-5 1-40,-4-2 0,-8 5 0,1-3 18,-3 4 0,-2 1 1,0 0-1,0 1 7,0-1 0,-2-5 0,-2 0 0,-3-1 0,-3-1 1,0 6 0,-3-7 0,1 1 2,-2-4 1,-1 2 0,-3-3 1,1-1 1,5-2-2,1-2 7,7 0 0,-2-6 0,10-1 0,6-1-20,5 0 1,-1 2-1,9 6 1,-2 0 11,3 0 1,-5 0-1,6 0 1,-1 0 5,-1 0 0,0 0 0,-3 2 0,1 2-3,2 2 0,0 7 1,-5-1-1,-1 4 0,-1 1 1,-3 1-1,-3-1 9,-2 0 1,-2 7-1,-6-1 1,0-2 1,0-1 1,-6-3-1,-2 1 1,-2-1 3,-3 1 1,3-1-1,-1 1-7,-3-1 1,-2-1 0,-1-3 7,0-1 0,5-8 1,0 1 12,-1-3 1,5-4 0,2-3-19,4-7 1,2-5 0,0-5-10,0-1 1,0 0 0,2 3 0,2-1 3,2-2 0,7-6 0,-1 3 1,4 1-48,1 0 1,2 0 0,3 3-1,1-1 20,-2 2 0,5 7 0,-1 4 0,0 1-409,0-1 428,6 6 0,-4-4 0,8 8 0</inkml:trace>
  <inkml:trace contextRef="#ctx0" brushRef="#br0" timeOffset="1330">1659 646 6009,'-9'8'0,"-7"-6"0,5 4 0,-5-4 49,-1-2-17,7 0 1,2-2-24,8-4 0,0 2 0,2-5 0,4 1-49,6 4 0,-3-4 0,3 2 0,1 2 7,3 2 0,7 2 0,1 0 0,-3 0 36,-2 0 0,5 0 0,-1 0 23,-2 0 0,-1 6 0,-3 0 0,-1 0 16,-5 2 1,5 1-1,-7 9-19,1-1 0,0-1 0,-6-3 0,2-1-10,-3 2 0,-1 1 0,-2 3 0,0-1-4,0 1 1,-2 3-1,-3 0 1,-5-1 5,0 1 1,-5-2 0,3-5-1,-3-2-3,-3 1 1,-5 3 0,0-1 0,1-1-21,3-2 1,1-7 0,1 5-1,-1-2 2,1-4 0,5-2 0,1-2 4,-3 0 0,4 0-3,-1 0 0,7-8 0,-2-4-6,4-3 1,2-3-1,2 3 1,4 1-4,5 2 1,5 1-1,3-5 1,3 3 3,1 1 1,2 8 0,-3-2-1,1 4 9,-2 2 0,-1 0 0,-5 2 1,-1 4 9,-3 6 0,-1-2 0,4 1 0,-3 3-5,3 1 0,-4 3 1,-1-1-1,1 1 10,0-1 1,-6 1 0,3-3 0,-1-1-63,0-3 0,6 1 1,-5 4-262,3-5 309,2 5 0,5-7 0,1 9 0</inkml:trace>
  <inkml:trace contextRef="#ctx0" brushRef="#br0" timeOffset="1963">2306 105 7569,'19'6'-571,"0"2"437,-1 1 0,5-3 0,-7 4 0,5 0 0,2-1 0,1 3 170,-1-2 1,8 11 0,-4-4 0,2 3-34,0-1 1,-5-1 0,3 1-1,-2 2 14,-4 3 1,-1 5 0,-3-4 0,1 2 0,-1 4 0,-1 2 0,-3 2 0,-3 0-5,-2 0 0,3 2 0,-5 2 1,-2 3 3,-2 3 0,-2-4 0,0 3 0,0 1-10,0 0 1,-8-7-1,-3 3 1,-5-4-6,-1-2 1,-1-2-1,-1-2 1,-3-4-33,-1-2 1,-8 5 0,0-7-1,-6-2-196,-4-1 226,1 5 0,-3-6 0,-2 6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4:05.419"/>
    </inkml:context>
    <inkml:brush xml:id="br0">
      <inkml:brushProperty name="width" value="0.17143" units="cm"/>
      <inkml:brushProperty name="height" value="0.17143" units="cm"/>
      <inkml:brushProperty name="color" value="#66CC00"/>
    </inkml:brush>
  </inkml:definitions>
  <inkml:trace contextRef="#ctx0" brushRef="#br0">106 70 7366,'9'8'-394,"-3"3"0,-6 3 0,-4 1 390,-2 3 0,1 3 0,3 12 26,-4-4 1,4-2-1,-4-5 1,4 3-15,2 2 0,0-3 0,0 3 0,0 0-11,0 0 0,0-4 0,0 4 0,0-1-16,0-5 1,0-2 0,0-1 0,0-1-3,0 1 1,0-1 0,0 1 10,0-1 10,0-7 0,-8 5 0,-1-5 0</inkml:trace>
  <inkml:trace contextRef="#ctx0" brushRef="#br0" timeOffset="402">1 70 7397,'17'0'0,"1"0"-281,-1 0 1,-5 0 0,-1 0-1,3 0 1,2 0 254,1 0 1,0 0 0,1 0 0,-1 0 47,1 0 1,5 0 0,2-2 0,1-2 2,-1-2 0,6-5 0,-4 5 0,2 0-7,0-2 1,-2 6-1,4-5 1,-3 1-17,-3 0 1,0 0-1,-4 6-97,3 0 106,-1 0 1,-6 0 5,1 0-17,-8 0 0,-3 0 0,-7 0 0</inkml:trace>
  <inkml:trace contextRef="#ctx0" brushRef="#br0" timeOffset="694">88 402 7569,'0'9'-231,"2"-1"-9,4-8 0,4 0 1,7 0-1,0 0 242,1 0 1,-1-2 0,1-2 0,1-1 23,5 1 0,-3 2 0,6 2 0,0-2-11,0-4 0,-3 4 1,5-4-1,0 4-34,-2 2 1,6 0 0,-4 0 0,4 0-69,2 0 1,0 0 0,0 0-1,0 0 87,0 0 0,0 0 0,0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52:11.987"/>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AB008B"/>
    </inkml:brush>
  </inkml:definitions>
  <inkml:trace contextRef="#ctx0" brushRef="#br0">13361 4925 7569,'11'0'-420,"-5"0"363</inkml:trace>
  <inkml:trace contextRef="#ctx0" brushRef="#br1" timeOffset="176226">12802 4681 5848,'11'0'-4,"1"0"12,-8 0 5,4 0 1,-6 0 2,3 0 0,-1 0-14,8 0 1,-6 0-1,5 2 7,3 4 0,-4-4 1,1 4 1,1-2-1,5 0 1,1 1 0,-1-1 0,-3-2 0,2-2 0,3-2 14,0-4 1,1 4 0,-3-5-1,1 1-25,-1 0 1,6 0 0,1 6 0,-3-2 0,-2-4 0,-1 3 0,-1-7 0,1 2 1,-1 0-1,1 4 1,-3-3 8,-3-3 1,3 4 0,-3-5 0,4-3 6,1-2 0,1-1 1,1 0-1,2-1-4,3 1 0,7-3 0,-2-1 0,4-4 0,2-3 0,0 5 0,0-4 0,-1 2-6,1 3 1,-2-5 0,-2 0 0,-1 0-2,1 4 1,-4-3 0,0 1 0,-2 0 10,-4 0 1,5 0 0,-3 1 0,0-3-4,2 0 0,-5-4 1,3 6-1,-1-3-10,1-3 1,-2 0 0,6 0 0,0 2-6,1-2 1,-7-2-1,4 0 1,-1 2-7,-1 2 0,0 0 0,-4-6 0,3 2 4,1 4 0,0-4 0,-5 4 0,-1-4 1,1-2 1,-1 2-1,3 0 1,1 0 0,2-4 1,6-2 0,-3 2 0,1-1 0,4-3 0,2-8 0,2 3 0,0-5 0,0-1 0,0-1 0,-1 1 0,1 0 0,0-1 0,-2 3 0,-4 1 0,-3 5-3,-1 1 0,-6 2 0,5 6 1,-5 2-4,-2 4 1,1-4-1,-3 4 1,1-2-9,1 2 1,-3-4 0,9 4 0,-3-4 11,-3-2 1,8-2-1,3-4 1,1-3-2,0-1 0,0-3 0,4 5 1,-2 0-2,-2 1 0,-2 1 1,4 6-1,-4 0 19,-1 0 1,3 6 0,-6 2 0,0 1-2,3 5 1,-7-4 0,6 2-1,-2 1-13,1 3 0,1-4 0,-4-3 1,3 1-4,-3 0 0,4-6 0,0 2 0,1-4 0,-1-2 1,4 0-1,-6 0 1,1 0 6,1 0 1,-6 0 0,4 2 0,-3 2 41,-3 2 1,1 2 0,-1-2 0,1 6-38,-1 3 1,6 1 0,3-3-1,-1-1-1,0 2 1,4 1-1,-4 3 1,1-1-33,-1 1 1,0-1-1,-4 1 1,3 0 20,-3-1 1,-1 1 0,-3-1 0,2 1 13,5-1 0,-5-5 0,4 0 0,-3 1 6,-3 3 0,1 1 1,1 1-1,2 0-40,3-1 0,5 1 1,-4-1-1,0 1 17,0-1 0,5 1 0,-5-1 0,0 1-38,0-1 0,-1 3 1,-5 1-1,2 3 36,3-3 1,-1 0 0,-4 1 0,3 1-3,1-1 1,8-1-1,-2 0 1,4 3 59,2-3 1,0 5 0,0-1 0,-2 0-45,-4 0 0,4 7 0,-6-5 1,2 2-22,0 0 1,-7 0 0,1 4-1,-4-2-3,-1-1 0,-1-1 0,1 6 0,-1 0 12,1 0 1,-1 0-1,1 0 6,-1 0 1,1 0-1,1 2 1,2 2-4,3 1 1,7 7-1,-4-6 1,2 0 1,0 2 0,0-5 0,4 7 0,-2 0-6,-2 0 1,-2-5 0,4 7-1,-3 0-9,-3-3 1,0 7-1,-2-5 1,5 5 13,-1 1 1,0-3 0,-4 2-1,4 3-1,0 0 0,5 1 1,-9-3-1,0 1-1,2-1 1,-5 3 0,3 1 0,-2 2 1,3-1 1,-5-3 0,4 0 0,-3 3 0,-3 1 1,6 0 0,1-5-1,-1-1-2,2 1 1,-3-1 0,7 3 0,2 1 3,2 2 0,2 0 0,2-3 0,1 1-4,3 3 1,-6 1-1,-8-4 1,0 2-6,1-1 1,-1 3 0,2 0 0,-4 0 5,0 1 1,-3-1-1,7-4 1,0 4-2,-2 3 1,6-5 0,-4 6 0,4 2-2,2 2 0,0-4 0,0 0 0,-2 0-16,-4-2 0,4 6 0,-6-3 0,2 3 7,0 1 1,-7 1 0,1 0 0,-2-2-4,3-4 0,-5 8 1,4-6-1,-3 0 15,-3 2 1,1 0 0,-1 2 0,3-2-1,3-4 0,-4 4 0,6-3 0,-1 2 21,-1 3 1,2 0-1,-3 0 1,1 0-28,-2 0 1,-1 0 0,-3 0 0,1 0-3,-1 0 1,2-6-1,3 0 1,1 2 4,-2 2 1,-1-4 0,-1 0-1,3 0-2,1-1 1,0 5 0,-5-4 0,-1 2 13,0-2 0,-5 4 0,0-4 0,1 2-6,3-2 0,3 4 0,3-4 0,1 4-3,-2 2 0,4 0 1,1 0-1,1-2 2,4-4 0,0 8 0,0-6 0,-2 0 0,2 2 1,-4 0 0,2 2 0,1 0 12,-3 0 0,4 0 1,-6 0-1,0 0 12,0-1 0,5 1 1,-5 0-1,0 2-7,0 4 0,4-4 1,-3 6-1,1-3-12,4 1 0,0 0 0,0-4 0,-2 0 3,2-3 1,2 9 0,2-12 0,0 0 26,0 2 0,-2-2 1,-2 0-1,-2-4 14,2-1 0,-4 3 0,0-4 0,1 0-34,-1 0 1,0 1 0,4-5-1,-2 2-44,2-1 1,2 3-1,4-2 1,2-1 23,1-3 1,7 4 0,-4 1-1,-1-3-2,1-2 1,4-1 0,-5-1 0,3 3 23,4 3 0,-7-10 0,1 5 0,-2-3 26,-1 1 1,1 1-1,-6 1 1,0-3-33,0-3 0,-2 4 1,-2-5-1,-4 3 6,-2-3 0,4 5 0,-3-4 1,-1 1-49,0-1 0,0 1 0,-1-5 1,3 0 15,0 0 1,6 5 0,-4-3 0,2 2-80,-2-1 1,4-5-1,-6 6 1,1-1-73,-5-1 0,2 6 0,-2-5 163,-1 5 0,-3 9 0,-1 2 0</inkml:trace>
  <inkml:trace contextRef="#ctx0" brushRef="#br1" timeOffset="178454">13291 5851 6022,'11'0'-44,"1"0"0,-6 0 0,6 0 54,1 0 1,3 0-1,1 0 6,1 0 1,-1 0 0,0-2 0,3-1 2,3-3 1,-3 0-1,5 6 1,-2 0-10,0 0 1,6 0 0,-3-2-1,1-2-8,4-2 1,2 0-1,2 6 1,0 0 3,0 0 0,5-2 0,1-1 1,-2-3-12,-2 2 0,4 2 0,-1 2 0,-1 0 2,-2 0 1,4 0 0,1 0 0,1 0 1,0 0 0,0 0 0,-3 0 0,7 0 4,3 0 1,3 0 0,-1-2-1,2-2 16,5-2 1,-5-5 0,4 5-1,-3 2-6,-3 2 1,0 2-1,-1 0 1,-3 0-18,-1 0 0,-8 0 1,3 0-1,-1 0-8,0 0 0,5-2 0,-3-2 1,0-2 4,0 3 0,3 1 1,-3 0-1,-1-2 4,1-2 0,4-2 0,-5 4 0,1-2 57,0 3 1,3-5-1,-3 0 1,0 0-31,-1 1 0,5 1 0,-4 6 0,-1 0-5,1 0 1,0 0 0,-4 0 0,3 0-43,3 0 0,-4 0 0,5 0 1,3 0-9,1 0 0,3 0 0,1 0 1,2 0 30,2 0 0,1 0 0,-7 0 1,0-2 43,1-4 0,-1 4 0,1-4 0,-3 4-25,-3 2 0,3 0 0,-5 0 0,1 0-17,1 0 0,-1 0 0,7 0 0,-1 0-11,1 0 1,1-6 0,2 1 0,4-1-3,2-2 0,-3 6 1,3-6-1,-2 2 13,-4 1 0,6-3 1,0 4-1,0-2 86,-3 2 0,-5-3 1,-2 1-1,1 2-81,-1 2 1,-5 2-1,-1 0 1,1 0-48,-2 0 1,11 0 0,-6 0 0,1 0 12,-3 0 1,-1 0-1,5 0 1,1 0 12,-1 0 0,0-2 0,1-2 0,-3-2 38,-3 2 1,3 2 0,-5 2 0,1-1-22,1-5 1,-6 4 0,3-4 0,-1 4 9,-4 2 1,6-2-1,-1-2 1,1-2-4,-4 2 0,3-3 0,3 1 1,1 2 4,-1 2 1,3-4 0,-3 0-1,1 1 7,-1-3 1,1 6 0,-5-6 0,0 2 24,-1 0 1,5 1-1,-4 3 1,-1-2-1,1-2 0,0 0 0,-4 6 1,1 0-51,-1 0 0,-2 0 1,0 0-1,2 0-45,1 0 1,1 0-1,-4 0 1,2 0 21,2 0 1,1 0-1,-3 0 1,4-2 11,1-4 0,-3 5 1,6-5-1,-1 4 6,-1 2 0,5 0 0,-5-2 1,2-2 105,-1-2 1,-5 0-1,4 6 1,-3 0-77,-3 0 1,4-2-1,-2-2 1,-3-1-11,-1 1 1,-2 2 0,0 2 0,0 0-31,0 0 1,-2 0-1,-2 0 1,-2 0 6,2 0 1,-4 0 0,0 0 0,1 0 40,-1 0 1,-6 0 0,4 0 0,-1 0-24,-1 0 0,6 0 0,-4 0 0,2 0-9,5 0 1,0 0 0,3 0-1,0 0 10,0 0 0,0 0 0,0 0 0,0 0-21,0 0 1,-2 0 0,-2 0-1,-4 0 32,-2 0 0,5 0 1,-7 0-1,0 2 18,2 4 0,-5-4 0,5 3 0,-2-3-13,1-2 1,5 0 0,-4 0 0,0 0-38,0 0 0,4 0 0,-5 0 0,-3 0-15,-2 0 0,5 0 0,-1 0 57,-2 0 1,-1 0-1,-3 0 29,1 0 0,-7 0-33,1 0 1,-6-2-1,5-2-11,3-1 1,-4-1 0,-1 4-1,1-2-38,0-2 0,1 0 1,7 6-23,-1 0 0,-5 0 0,0 0-22,1 0 0,3 0 19,1 0 1,-5 0 15,0 0-10,-1 0 1,1 0-247,-1 0 139,-7 0 1,2 0-665,-12 0 814,-3 0 0,-17 0 0,-1 0 0</inkml:trace>
  <inkml:trace contextRef="#ctx0" brushRef="#br1" timeOffset="193665">17465 71 5788,'0'9'0,"0"1"0,0-4 0,0 6 0,0-3 0,0 3 0,0 1 0,0 3 0,0 1 0,0 1 0,0-1 0,0 1 0,0-1 0,0 1 0,0-1 0,0 1 6,0-1 0,0 1 0,0-1 1,0 1 0,0-1 0,0 1 0,0 1 0,0 2-6,0 3 0,0-1 1,0-4-1,0 3-2,0 1 1,0 2 0,0-4 0,2 3 0,3-3 0,-3 0 1,4 1-1,-2 1 8,2-2 1,-4-1-1,6-1 1,-3 3-4,1 1 0,2 2 0,-4-4 1,2 5-5,-2 1 1,0 0 0,-1 4-1,3-2 5,-2 2 0,4 2 0,-2 2 0,-2 0-2,-3 0 0,-1 0 0,2 0 0,2 0 4,2 0 0,0 0 1,-6-2-1,0-2 0,0-2 0,0 0 0,0 4 1,0-2-2,0-2 1,0 0-1,0 6 1,0-2-12,0-4 0,0 4 0,0-4 0,-2 4 1,-4 2 0,4-6 0,-4-2 1,4 1 0,2-1 0,0-4 0,0 4 0,0 0 10,0 0 1,0-3 0,0 3-1,0 0 1,0 0 0,0-5 0,0 3 1,0-2-8,0 0 0,0 7 1,0-5-1,0 2-1,0 4 1,0-4 0,0 2 0,0 2-5,0 2 0,0 2 0,0 0 1,0-2-1,0-4 0,0 4 0,0-6 0,0 2 2,0 1 0,0-7 1,0 4-1,0 0 5,0 0 1,0-3 0,0 3-1,0 0-1,0 0 0,0-4 0,0 5 0,0-1-2,0 0 0,0-4 1,0 4-1,2 1 2,4-1 1,-4 2-1,4 6 1,-4-2-5,-2-4 0,2 10 1,2-4-1,2 1 1,-3 1 0,-1-2 1,-2 2-1,0 0-1,0-2 1,0 4 0,0-10-1,0 2 0,0-2 0,0 2 0,0-6 0,0 1 9,0-1 0,0 4 0,0-4 0,0 0-1,0 1 0,0-1 0,0-4 0,0 4-6,0 2 0,0-3 0,-2 5 0,-1 0 1,-3-2 1,0 6 0,6-6 0,-2 2-2,-4 1 0,4-1 0,-4 4 0,3-2 11,-3-2 0,4-8 0,-4 2 0,4-1 7,2 1 0,0-4 1,0 5-1,0-5-2,0-1 0,0-1 0,0 1 0,0-1-17,0 0 0,2 7 1,2 1-1,2 0-3,-2 0 0,-3 6 0,1-1 0,2 1-3,2-2 0,0 4 1,-4-4-1,2 2 5,2-2 1,-1 4 0,-3-6-1,2 0-2,2-3 1,2 1-1,-4-2 1,2-2 2,-3-1 0,5-3 0,-2 1 0,-2-1 0,4 1-1,-3-1 0,7-5 1,-6-1 0,0-5 0,-6 6 1,0-6 6,0 5 1,2-5 0,2 6-5,1 1 0,1-3 1,-6 2-5,0 1 0,0-3 0,0 2-6,0 1 1,0 3 0,2-1 4,4-3 1,-4 4 12,4-5 0,-2 5 3,1 1 1,-3-5 0,6-3-7,0-1 1,-6 0-1,4-2-8,-4 5 1,0-3 0,1 0 5,3 0 0,0 1 0,-6 9 0,0-6 0,0-1-3,0 3 1,0-5 19,0 3 0,0-6 79,0 6 7,0-9 20,0 5-268,0-8 1,0 8 0,0 2 0</inkml:trace>
  <inkml:trace contextRef="#ctx0" brushRef="#br1" timeOffset="195489">17639 6236 7569,'0'0'0</inkml:trace>
  <inkml:trace contextRef="#ctx0" brushRef="#br1" timeOffset="196206">17797 6201 6174,'7'-10'-382,"5"4"377,-4 4 78,-1 2 0,-7-2 56,0-4-115,-7 4 0,3-5-18,-8 7 1,6 0-21,-5 0 1,5 0 16,-6 0 1,6 2 1,-5 3 0,5-1 1,-6 8 1,3 0 0,-5 3 0,4-1-9,3-3 1,-7 1 1,2 5 1,3 1 8,-3-1 1,2 1 3,-1-1 0,3 1-2,8-1 0,0-5 0,2-2 1,2-1 27,2 1 1,5-4-1,-3 4-6,2-3 0,1 7 7,7-2 0,-3-3 1,-1 1-1,-2-2-20,1-4 1,3 3 0,1 1 2,1 2 0,-7-6 0,1 2 30,1-5 1,3-1 0,1-1-24,1-5 0,-7 4 1,-1-6-1,0 0 35,0-3 0,1 1 0,5-2-27,-5-1 0,3 3 0,-6 0-36,1 2 0,-3-3 0,4 3 0,-2-2 2,-4-3 1,0 3-1,-1-2 1,3-1 8,-2-3 0,0-1 0,0-1 1,2 1 32,-2-1 0,-3 1 0,-1 0-5,0-1 1,0 1-120,0-1 1,-1 7 0,-5 1-107,-6 2 0,-9 4 194,-3 10 0,-14 4 0,1 7 0</inkml:trace>
  <inkml:trace contextRef="#ctx0" brushRef="#br1" timeOffset="200264">20469 2533 7388,'9'0'-1578,"-1"2"1601,-8 4 1,6-2 0,2 5-11,1-1 0,-3 4 0,4-4-16,-2 1 0,3-3 0,-5 6 10,-2 1 0,4 3 0,-2 1-6,-3 1 1,5-1-1,-2 3 1,-2 1 0,-2 2 0,0 3 1,2-5-1,1 2 7,-1-1 0,4 3 0,-2 0 1,0 0 2,2 0 1,-5 5-1,7-5 1,0 2 3,-1 4 0,-3-4 1,4 2-1,0 2-10,-1 2 0,-3 2 0,4 0 0,0 0 0,-1 0 1,-3 0 0,4 0 0,-2 0 0,-4 0 1,3 0 0,1 0 0,0-2-9,0-4 1,-1 4 0,-3-4-1,2 4 7,-2 2 0,4 0 0,-1-2 0,1-2 0,0-2 0,0 0 0,-4 8 0,1 0-3,-1-2 0,4 9 1,-2-9-1,0 2-1,1 0 1,-3-2 0,6-2 0,-2-2 1,-4-2 0,3 0 0,1 4 0,0-2 12,0-2 1,3-6 0,-3 7 0,0-1 3,0-2 0,-1 6 0,-3-6 0,2 2-17,-2 0 0,0 0 1,0 6-1,2-2 8,-3-4 1,-1 4-1,-2-4 1,2 2-15,4-1 1,-4 3 0,4-6 0,-4 2-13,-2 0 0,2-6 0,2 4 0,2 1 13,-3-1 0,-1-6 1,-2 2-1,0-3 1,0-3 1,2 7 0,2-1 0,2-2 3,-2-1 0,0-3 0,0 2 0,1 3-2,-1 1 0,4 0 1,-2-5-1,0-1-1,2 1 0,-7-1 0,5 1 1,-2-1-2,2 1 1,-4-1 0,4 1 0,-4-1-1,-2 0 1,2 1 0,1-1 0,3 1 13,-2-1 1,-2-5-1,-2 0 87,0 1 1,0-3 46,0 2-22,0-1-134,0-1-54,0-2 1,0-10-1,2-2 63,4-2 0,4-8 0,7 5 0</inkml:trace>
  <inkml:trace contextRef="#ctx0" brushRef="#br1" timeOffset="202247">21010 6183 5799,'12'0'-7,"-1"-2"17,3-4 1,-4 4 0,-1-5 0,1 1 117,0 0 0,-5 0 1,5 4-1,0-2-80,0-1 1,1-1 0,7 6-28,-1 0 1,1 0 0,-1 0 0,1 0-76,-1 0 0,0 0-52,1 0 0,-3 8 72,-3 3 1,2 5 28,-9 1 1,1 1 0,-6-1 2,0 1 0,0-1 0,0 0-9,0 1 1,-2-1-8,-3 1 1,-5-3 17,-8-3 1,7-2 68,-1-4-52,8-4 0,-4 3-4,8-10 1,2 3-1,4-4-56,6 4 0,3 2 0,3 0 26,-1 0 0,1 0 0,-1 0 11,1 0 0,-1 0 6,1 0 1,-1 8 60,1 3 1,-7 5-59,1 1 1,-8 1 0,2-1 0,-5 1-19,-1-1 0,0 1 1,0-1-1,0 0 7,0 1 0,-5-1 1,-3 1-1,-2-1 1,-3 1 0,3-3 0,-2-1 1,-1-4 14,-3-3 1,-1 5-1,-1-6 1,1-2 74,-1-2 0,1-2 1,-1 0-24,1 0 0,5 0 1,3-2-21,1-4 1,2 2 0,6-8-22,0-1 0,0-3 0,2 1 0,4 1-19,5 2 1,-1 1 0,2-7 0,1 1-20,3-1 1,-5 1-1,1 1 1,0 3 28,-3 1 0,7 1 1,-4-7-10,3 1 1,1 5 0,-3 2-1,-1 3 4,2 3 0,1-4 0,2 2 0,1 2-169,-1 2 1,1 2 0,1 0 163,5 0 0,3 0 0,8 0 0</inkml:trace>
  <inkml:trace contextRef="#ctx0" brushRef="#br1" timeOffset="203109">21831 6655 7569,'-18'0'-510,"1"-8"1,5 6 0,3-6 459,1 0 51,2 7 0,8-13 21,4 8 0,3 0 1,9 6 9,-1 0 0,-5 0 0,0 0-37,1 0 0,3 0 1,1 0 7,1 0 0,-7 0 0,-1 2 12,-2 4 0,-2-2-36,-6 8 0,-2-1 8,-4 7 0,2-1 12,-8 1 1,6-1 0,-5 1 0,5-1 0,-4 0 4,3 1 1,-7-1 0,2 1 13,-3-1 1,3-5-1,0 0-2,-1 1 1,-3 1-1,-1-1-14,-1-1 0,1-6 2,0 5 0,1-5 0,2 4-16,3-2 0,-1-2 35,-5-6 0,5 0 0,2-2 36,3-4 0,1 2-16,6-8-38,0 1 1,2-5-5,4 4 1,3 5 0,9 7-3,-1 0 0,-5 0 1,-1 2-13,3 3 0,-4-3 0,1 6 37,3 0 0,1 2 0,3 5 29,-1-3 0,-5-2 0,0-7-7,1 3 1,-3 2 0,2-4 47,1 2 0,-3 0-167,2-6 0,-7 0 1,7 0-55,2 0 1,-1 1 126,-1 5 0,3-4 0,-5 6 0</inkml:trace>
  <inkml:trace contextRef="#ctx0" brushRef="#br1" timeOffset="205806">18897 926 6794,'0'18'-525,"0"-1"1,2-7 524,4-4 0,-5 4 28,5 1 0,2-1 10,-2 2 0,0-7-21,-6 7 0,6-6-3,-1 6 1,3-9-20,-2 3 4,-4 4 1,6-6 4,-8 7 15,0-7 0,0 6-11,0-4 0,0-2 0,0 7 0,0 3 0,0 1 0,0 3-7,0-1 1,0 1-1,0-1 1,0 1 12,0-1 0,0 1 0,0-1 0,0 1-4,0-1 0,0 1 1,0-1-1,2 2-5,3 5 1,-3-5-1,6 4 1,-2-1-4,0 1 1,5-4 0,-3 7-1,0-1-10,0 4 0,-1 2 1,-3 0-1,2-4 7,-2-2 0,-2 7 0,-2-5 0,2 2 6,4 0 1,-4-6 0,3 6 0,-1 0 7,2-1 0,-2 5 0,6-4 1,-1 2-10,1-2 0,-4 4 1,6-4-1,-1 4-11,-1 2 0,-2-2 0,-8-2 0,0-2 3,0 2 0,0 8 0,0 2 0,0-3 1,0-1 0,0-2 1,0 0-1,0 0-1,0 0 1,0 0 0,0 0 0,0 0-3,0 0 1,0 0-1,0 0 1,0-1-1,0 1 0,0-5 1,0-1-1,0 0 2,0-2 1,0 4-1,0-6 1,0 0 3,0 1 1,2 3-1,2-4 1,1 2 22,-1 4 1,-2-6 0,-2 1 0,0-1-20,0 4 0,0-2 0,0 0 0,0 0 9,0 1 0,0-1 0,0 4-28,0-2 19,0 0 1,0 0 0,0 0 0,0 2 0,0 2 0,0-4 0,0 1 1,0-1-4,0-2 1,0 6 0,0-4-1,0 2-2,0-2 0,0 4 1,0-4-1,0 2-1,0-2 0,0 4 0,0-4 0,0 2 2,0-1 1,0 3 0,0-4 0,0 2-20,0-2 1,0 4-1,0-6 1,0 0 14,0-4 1,0 3-1,0-3 1,-2-2 3,-4-1 0,5-3 0,-5 1 0,4-1-2,2 1 1,-6-1-1,0 0 1,2 1 0,2-1 0,2 1 1,0-1-1,0 1 2,0-1 0,0 1 0,0-1 0,0 1 0,0-1 0,0 1 0,0-1 0,0 0 1,0 1 1,0 1 0,0 3 0,0 1-2,0-2 0,0-1 0,0-3 0,0 1 0,0-1 1,0 6 0,0 1-1,0-3-5,0-2 1,0-1 0,0-1 0,0 1 2,0-1 1,0 1 0,0-1-4,0 1 1,2-1 0,2 1 7,2-1 1,0 1 0,-6-1 5,0 0 0,0 1 1,0-1-8,0 1 0,0-1 1,0 1 0,0-1 0,6 1 1,-1-1 17,-1 1 0,-2-7 1,-2 1-9,0 2 0,6-5 0,0 3 10,-2 1 0,3 3-32,-1 1 1,2 1 0,-4-1 14,2 1 1,0-7 19,-6 1 1,0-6 218,0 6 32,0-9-295,0 5-122,0-8 0,-8-8 0,-2-1 0</inkml:trace>
  <inkml:trace contextRef="#ctx0" brushRef="#br1" timeOffset="206874">18984 6096 7029,'0'-18'-65,"0"7"0,2-1-42,4-1 0,-2 5 0,7 2 35,3 4 0,1 2 0,3 0 1,-1 0 52,1 0 0,-1 0 0,1 0 10,-1 0 0,1 0 0,-1 0 1,1 0 1,-1 0-1,1 2 8,-1 4 0,-5-2 0,-1 5 0,1 1-50,-2 0 0,3-4 0,-7 5 24,-2 3 1,-2 1-1,-2 3 25,0-1 0,-2-5 1,-4 0 11,-5 1 1,-3-3-1,0 0 1,3-3-3,-3-3 0,4 4 0,-1-2 5,-3-2 0,1 0-19,1 1 1,4-3 0,10 4 10,4-12 1,-2 4 0,7-4 0,5 5 0,5 1 1,-1 0 0,3 0 0,-4 0 2,-1 0 1,-1 0 0,1 0-5,-1 0 1,-5 0 0,-2 2-10,-3 3 1,5 5 0,-6 7 1,-2 1 0,0-1 0,0 1-5,1-1 1,1-5 0,-6 0 3,0 1 0,-6 3 0,-1-1 0,-1-1 10,0-3 1,-6-5 0,3 4-1,-3 0-7,3-1 1,-5-3 0,4 4 9,-3-2 1,-3-2 6,1-6 0,0-2 9,-1-4 0,8-4 1,5-7 0,3-1 0,2 1 0,0-1 0,0 1-5,0-1 1,5 1 0,3-1 0,2 1-4,3-1 1,5 1 0,3-1 0,3 3-14,-3 3 0,0-3 1,1 5-1,1-2-39,-2 1 0,-1 7 1,-3-4-1,1 2-186,-1 1 1,0-1 217,1 6 0,-1 0 0,1 0 0</inkml:trace>
  <inkml:trace contextRef="#ctx0" brushRef="#br1" timeOffset="207393">19753 6445 6039,'9'8'72,"-3"4"0,-4-3 0,-2 3 8,0 1 1,0 3-44,0 1 1,2 1-1,2-1-31,2 1 1,-1-1 0,-5 1-24,0-1 0,0-5-54,0 0 1,0-1-267,0 7 337,0-1 0,-7 1 0,-3-1 0</inkml:trace>
  <inkml:trace contextRef="#ctx0" brushRef="#br1" timeOffset="211345">19054 1869 6535,'10'-11'177,"-3"1"-243,1 2 0,-6 1 1,6 3-147,0-2 230,1 0 0,9 6 0,-1 0 0,1 0-20,-1 0 1,1 0 0,-1 0-1,3 0-10,3 0 0,-4 0 0,6 0 0,1 0-17,3 0 1,4 6 0,2 0 0,0 0-23,0 1 1,5-3 0,1 6 0,0 0 0,2-1 1,-5-3 0,7 4 49,-2-2 0,5 5 0,-3-3 0</inkml:trace>
  <inkml:trace contextRef="#ctx0" brushRef="#br1" timeOffset="211741">19194 2289 6195,'17'5'15,"1"1"1,7 0-1,4-6 1,4 0-9,2 0 1,6 0 0,1 0 0,3 2-22,3 4 0,9-4 0,1 4 0,-2-4 4,-1-2 1,-3 5 0,2 1 0,3-2-1,1-2 1,0 0 0,-6 2-1,1 4 2,-1 1 0,-1-3 8,-5 6 0,5-1 0,-7 7 0</inkml:trace>
  <inkml:trace contextRef="#ctx0" brushRef="#br1" timeOffset="212099">19351 2760 7569,'17'0'-659,"-7"0"0,6 0 639,-5 0 0,5 0 0,3 0 0,2 0 36,3 0 1,5 0 0,-4 0 0,2 0-14,4 0 0,8 0 0,4 0 0,-1 0-6,1 0 1,8-2 0,-1-2 0,6-1 1,1 1 0,3 2 0,-2 2 0,-2 0-32,-1 0 1,-5 0 0,-1 0 0,-7 0 32,-5 0 0,10 7 0,-10 3 0</inkml:trace>
  <inkml:trace contextRef="#ctx0" brushRef="#br1" timeOffset="212440">19368 3144 7569,'-9'0'-1001,"-7"0"889,14 0 0,16-2 135,15-3 0,8 3 0,-2-4 1,0 4-26,-1 2 0,1 0 1,0 0-1,0 0-56,0 0 1,6 0 0,2 0-1,1 0 51,5 0 1,7 0 0,2 0 0,-1 0 4,-3 0 0,4 0 0,0 0 0,-1 0-49,-3 0 0,-4 0 1,-3 2-1,-8 2 51,-8 2 0,2-1 0,-14 3 0,6 2 0</inkml:trace>
  <inkml:trace contextRef="#ctx0" brushRef="#br1" timeOffset="212770">19456 3564 7569,'-18'0'-138,"3"1"0,1 3-1101,2 2 1155,9 0 146,-5-6 0,21 0-16,5 0 0,9-2 0,-2-2 0,2-4-22,4-1 0,8 3 0,6-4 0,1 0 8,3 1 0,11 5 0,-6-4 0,7 2-43,5 0 1,-4-1 0,2 3 0,0-2-3,-2 2 1,6 2 0,-6 2 0,0 0 12,-4 0 0,-4 8 0,-1 2 0</inkml:trace>
  <inkml:trace contextRef="#ctx0" brushRef="#br1" timeOffset="213086">19281 4087 7569,'19'0'0,"3"0"-402,1 0 1,2 0 185,-1 0 1,9 0 214,7 0 0,7-5 0,-4-1 0,1 0-46,5-2 0,-5 4 0,3-5 1,1 1 37,3 4 0,1-4 0,1 0 0,-1 1-3,0-1 0,-1 2 1,-3 6-1,-3 0 12,-2 0 0,-3 8 0,-5 2 0</inkml:trace>
  <inkml:trace contextRef="#ctx0" brushRef="#br1" timeOffset="213433">19298 4507 6014,'26'-6'-106,"3"0"1,4 2 112,2 2 0,5-4 1,3 0-1,2 1-3,3-3 0,3 4 0,1-6 0,-1 1 11,-5-1 1,10 6-1,-3-4 1,1 2 89,0 1 1,-1-1 0,-1 6 0,1 0-112,-1 0 1,2 0 0,3 0 0,1 0-86,-2 0 1,-2 6-1,-1-1 1,-3 1 90,-3 2 0,-4-6 0,-8 6 0</inkml:trace>
  <inkml:trace contextRef="#ctx0" brushRef="#br1" timeOffset="213782">19386 4908 6174,'17'0'-59,"1"0"0,1-6 1,4 1-1,7-1 65,2-2 0,11 6 1,4-6-1,3 3-6,3-1 0,5-6 0,2 4 0,2 1 13,4-1 0,-4 0 0,0 4 0,0-2-5,0 2 0,-5 2 0,3 2 0,-4 0-60,-3 0 0,3 0 0,-12 0 52,1 0 0,6 8 0,-7 2 0</inkml:trace>
  <inkml:trace contextRef="#ctx0" brushRef="#br1" timeOffset="214199">19281 5118 6271,'0'-12'-40,"0"1"1,2 7-1,4-2 36,5 4 1,5 2 0,3 0 0,3 0 7,1 0 0,8 0 0,-2 0 1,4 0-21,2 0 1,6 0-1,1 0 1,3 0-10,4 0 1,7 0 0,4 0 0,4 0-15,8 0 0,0 0 0,7 0 0,1 0 39,-1 0 0,11 0 0,7 0 0</inkml:trace>
  <inkml:trace contextRef="#ctx0" brushRef="#br1" timeOffset="-214189.73">19159 5380 7569,'11'0'-303,"-1"-2"-97,-2-4 1,0 2 0,-3-6 419,7 3 0,-2-1 0,1 4 0,3-2-20,2 2 0,3-3 0,2 1 0,5 2 9,1 2 1,2 2 0,6-2-1,0-2 4,0-2 0,-1 0 0,1 6 0,0 0-6,0 0 0,-6 0 0,0-1 0,3-3-4,1-2 1,1 0 0,1 6 0,2 0 0,4 0 1,-2 0 0,5 0 0,1 0-2,0 0 1,-1 0-1,5-2 1,-5-2-9,-1-2 0,6 1 1,-5 5-1,1-2 24,-4-4 1,-4 4 0,-3-4-1,-1 4-1,-3 2 0,1-6 0,-6 0 0,0 3-30,0 1 0,-3 0 1,-9-2-83,-1-2 0,0 0-56,5 6 0,-7-2 150,-4-4 0,3-3 0,1-9 0</inkml:trace>
  <inkml:trace contextRef="#ctx0" brushRef="#br1" timeOffset="-213034.73">19002 3983 7340,'17'0'0,"0"0"-294,1 0 1,5 0 0,2 0 0,3 0 0,3 0 258,2 0 1,2 0 0,0 0 0,1-2 35,5-4 1,-4 4 0,6-6-1,-3 2 39,1 1 0,8-7 0,-3 4 0,3 0-6,-3 1 0,5-5 0,-5 4 0,5 0-18,1 1 1,-5-5 0,-1 6-1,1 2-11,-2 2 0,3-3 1,-5-1-1,-1 2-1,1 2 0,0 0 1,-2-2-1,3-2 6,1 2 1,3-3 0,-5 1 0,0 2-4,-1 2 0,-1-4 1,-6 0-1,0 3-10,0 1 1,-8 2 0,-4 0 0,-3 0-250,-3 0 252,-7 0 0,-2 7 0,-8 3 0</inkml:trace>
  <inkml:trace contextRef="#ctx0" brushRef="#br1" timeOffset="-212131.73">19036 3424 5943,'8'-10'84,"-6"-5"-63,6 13 0,-2-8 0,2 6-2,1-2 1,-3 0 0,6 6-1,-1-2-28,-1-3 1,6 3 0,-3-4 0,7 4 18,3 2 1,2 0 0,-2 0-1,5 0-2,-1 0 0,6 0 1,-2 0-1,6 0 0,3 0 0,9 0 0,-3 0 1,5 0-8,1 0 1,1 0 0,1 0-1,2-2-4,2-4 1,1 4-1,-7-4 1,0 4-1,1 2 0,-3 0 0,-1 0 0,-3 0-47,3 0 1,-6 0-1,-3 0 1,-3 0 49,-2 0 0,0 0 0,0 0 0</inkml:trace>
  <inkml:trace contextRef="#ctx0" brushRef="#br1" timeOffset="-211510.73">19211 2917 7114,'-17'0'-625,"-1"0"1,7 0 643,-1 0-32,8 0 54,-4 0 21,8 0-22,0 8 1,2-6-19,4 4 1,-2-4 0,8-2-1,3 0-2,6 0 0,1 0 0,7 0 0,2 0-21,2 0 0,8 0 1,1 0-1,3 0-11,4 0 0,3 0 0,4 0 0,4 0-25,2 0 0,2 0 0,8 0 0,0 0-9,-2 0 1,4 0 0,-10 0 0,4 0 6,1 0 39,-6 0 0,-3 0 0,-8 0 0</inkml:trace>
  <inkml:trace contextRef="#ctx0" brushRef="#br1" timeOffset="-210677.73">19036 2568 6004,'18'-6'-103,"-1"0"1,1 3 114,-1 1 1,1-4 0,-1 0 0,1 2 17,-1 2 1,6 0 0,3-2 0,1-2-3,4 3 0,2-5 0,4 2 1,2 2-19,1 2 0,7 2 1,-4 0-1,3 0-2,9 0 1,-3 0 0,6 0 0,-4 0 26,-1 0-35,7 8 0,2-6 0,8 6 0</inkml:trace>
  <inkml:trace contextRef="#ctx0" brushRef="#br1" timeOffset="-210146.73">19089 2201 5974,'0'-11'36,"2"1"1,4 2-36,5 4 0,5 0 0,3 1 0,3-3 9,1 2 0,10 2 0,0 0 0,6-2-27,-1-2 0,7 0 0,4 6 0,5 0-24,4 0 0,6 0 1,-4-1-1,0-3 41,1-2 0,-3-8 0,-6 5 0</inkml:trace>
  <inkml:trace contextRef="#ctx0" brushRef="#br1" timeOffset="-209635.73">18862 1590 7569,'17'0'-488,"1"0"1,1-2 0,3-2 461,1-2 0,8 1 0,-2 3 0,4-2 24,2-2 0,0 0 0,0 6 14,0 0 1,0 0 0,0 0-1,-1-2-24,1-4 0,0 4 0,0-3 1,-2 3-5,-4 2 0,2 0 1,-7 0-1,-1 0-29,2 0 1,-5-2 44,3-4 0,-4-4 0,-1-7 0</inkml:trace>
  <inkml:trace contextRef="#ctx0" brushRef="#br1" timeOffset="-209189.73">18897 1380 5992,'2'-15'99,"4"3"-65,5 7 1,5-3 0,1 2 0,1 2-49,-1 2 1,3 0 0,3-2-1,6-2 15,4 3 1,0 1 0,-2 2 0,-4 0-29,-2 0 0,4 0 0,-5 0 0,-3 0-43,-2 0 0,-7 0 0,0 0-16,1 0 86,-5 7 0,0-5 0,-8 6 0</inkml:trace>
  <inkml:trace contextRef="#ctx0" brushRef="#br1" timeOffset="-208751.73">18932 1241 7266,'-12'-6'-753,"0"0"1,9-2 758,-3 3 1,4 1-3,2-8 0,8 6 2,3-5 111,-3 7 1,0-6-84,-8 4 0,6 2-27,-1-7 0,9 7 0,-2-2 3,3 4 1,5 2 0,1-2-1,4-2-37,2-2 1,2 1 0,8 5 0,2 0-5,2 0 0,5 0 0,-5 0 31,-2 0 0,6 0 0,-1 0 0</inkml:trace>
  <inkml:trace contextRef="#ctx0" brushRef="#br1" timeOffset="-207798.73">20189 4332 7343,'12'0'-1426,"-1"0"1268,3 0 158,-6 0 0,7 0 0,-5 0 0</inkml:trace>
  <inkml:trace contextRef="#ctx0" brushRef="#br1" timeOffset="-207704.73">20259 4332 7569,'-12'6'0,"1"0"0,5-1 0,-6-5 0,-7 8 0,-8 2 0</inkml:trace>
  <inkml:trace contextRef="#ctx0" brushRef="#br1" timeOffset="-207301.73">18914 4419 5752,'18'-7'0,"-1"-3"0</inkml:trace>
  <inkml:trace contextRef="#ctx0" brushRef="#br1" timeOffset="-207008.73">18967 4402 6147,'7'-10'-39,"3"0"1,8 7 0,-1-3 0,0 2 0,3 2 0,1 0 1,4-2 25,3-2 1,1 0 0,6 4 0,0-1 11,0-3 1,-6-2 0,0 4-1,2-2 3,2 2 1,8-3-1,-1-1 1,1 0 0,2 0 0,-1-3 0,7 3 0,-3-2 16,3-3 0,0 5 0,-1 0 0,-3 2-19,-3 1 1,5-7 0,-8 6 0,-4 2 2,-4 2 1,-8 0 0,4-2 0,0-1 3,0 1 0,-5-4 1,3 2-1,-2 2 11,1 2 1,1-4 0,-4 1 0,4 1-14,3 2 1,-7 2 0,4 0 0,-2 0-41,1 0 0,-1 0 0,-4 0 0,3 0-187,1 0 221,0 0 0,3 8 0,1 1 0</inkml:trace>
  <inkml:trace contextRef="#ctx0" brushRef="#br1" timeOffset="-206251.73">19106 4803 7569,'-9'0'-1586,"1"0"1374,8 0 224,15-7 1,-9 5 0,12-4-1,-3 4 6,1 2 0,1-6 0,1 0 1,1 1 6,4-3 0,-1 6 1,5-6-1,0 2-9,0 0 1,2-5 0,8 5-1,2 0 2,2-2 1,5 5-1,-1-7 1,2 0-23,1 0 0,6 5 0,-7-5 0,1 0-7,-1 0 1,7 1 0,-5-5 0,-1 5 12,3 1 0,-7-4 0,1 4 1,-2 1-65,-4-1 0,3 2 1,-3 6 61,-6 0 0,10-8 0,-6-1 0</inkml:trace>
  <inkml:trace contextRef="#ctx0" brushRef="#br0" timeOffset="40946">10581 7403 6117</inkml:trace>
  <inkml:trace contextRef="#ctx0" brushRef="#br1" timeOffset="185359">2603 6270 7264,'5'-11'-598,"1"-1"1,2 6 697,-2-5 1,4-1-48,7-5 0,0 5 0,1 2-83,-1 3 0,-5 1 0,0 6 1,1 0 13,3 0 1,1 0-1,1 0 1,-1 0 1,1 0 1,-1 0-1,1 2 4,-1 3 1,-7-1-1,-4 8 8,-4 2 1,-2 1-1,0 3 2,0-1 0,0 0 0,0 1 0,-2-1-1,-4 1 1,2-1 0,-8-1 0,1-3-4,1-1 1,-6-2 0,5 3 0,-5-3 1,-1-2 0,-1-2 0,1-6-4,-1 0 0,7 0-23,-1 0 0,8-2 2,-2-4 0,6 4 0,4-6 1,4 2 7,2 1 0,1-7 1,7 4-1,-1 0 14,1 1 0,-1-5 0,1 4 0,-1 0-1,1 1 0,-1-5 0,1 4 1,-1-1 0,0-3 0,1-4 0,-3 3 42,-3 1 0,4 6 0,-5-5-51,5-3 0,-1 4 0,-1-1 1,-2-3 0,-9 5 16,3-3 0,-6 8-3,-6-2 0,3 4 0,-9 2 51,-2 0 1,5 0 0,-3 0-1,-2 0 1,5 2 0,-3 4-18,-2 6 1,5 1 0,-1 1-1,2-3 8,4 3 0,2 2 0,2 1 0,0 0 1,0 1-33,0-1 1,6 1-1,2-3-31,2-3 0,1-2 0,7-6-168,-1 1 1,1 3 188,-1-2 0,1 4 0,-1 7 0</inkml:trace>
  <inkml:trace contextRef="#ctx0" brushRef="#br1" timeOffset="185626">3389 6253 7569,'0'10'0,"0"5"-132,0-3 0,0 3-132,0 3 1,0-1 259,0 1 0,0-5 0,0 3 1,0 3-68,0 1 0,0-1 0,0-1 0,0 1-14,0 4 0,0-3 85,0 3 0,-8 4 0,-2 0 0</inkml:trace>
  <inkml:trace contextRef="#ctx0" brushRef="#br1" timeOffset="187759">7248 6323 7569,'6'-18'-53,"4"3"0,3 1 1,7 3-206,-1-3 1,0 6-1,1 1 1,1 1-1,2 0 265,-1 2 1,3 2 0,-2 2 7,-1 0 0,-3 0 1,-1 2-8,-1 4 1,-5 2 0,-3 5 0,-1-1-23,-4 1 1,4 3 0,-2 1-10,-3 1 1,-1-1 0,-2 1 0,0-1 1,0 1 1,-7-1-1,-3 1 1,-2-3 33,1-3 0,-1 1 0,-5-5 0,-1 0 12,1 0 0,-1-2 0,1-5 66,-1 5 0,1-4-62,-1 4 0,9-6-48,3-6 0,4 2 0,2-7-121,0-3 139,8 6 0,1-7 0,9 3 1,-3-3-20,-3-3 1,3 1 0,-3-1 0,4 1 1,1-1 0,-5-5 0,-1 0 0,1 1 14,-2 3 0,5 0 0,-5-3 1,2 1 14,-1 5 0,-7-1 0,4 7 1,-2-1 69,0-1-39,-1 8-36,-5-4 1,-5 22 10,-1 3 0,0 5 0,4-5-18,-4 1 1,4-1 0,-4 1-26,4-1 0,2 0 0,0 1 7,0-1 1,6 1-1,2-3 19,2-3 0,1 4 0,7-7 0</inkml:trace>
  <inkml:trace contextRef="#ctx0" brushRef="#br1" timeOffset="188268">7912 6305 7569,'0'-9'-1023,"2"-5"982,4 8 0,3 0 0,9 6-31,-1 0 0,-5 0 1,-1 0 60,3 0 0,2 0-2,1 0 1,0 0 11,1 0 0,-6 0 4,-1 0 0,-7 2 0,0 2 5,-8 2 1,0 6 0,-5-4 0,-1 1-8,0 5 1,-2 1 0,-5 3-4,0-1 1,-1-1-1,1-3 1,-1-1 3,1 2 0,1 1 0,3 1 0,1-3-27,-2-1 1,-1 0 0,-3 3 0,1-1-7,-1-3 0,7-5 1,-1 6-5,-1 1 0,3-3-4,-2 2 71,8-8 0,-1 3-36,10-7 0,-1 0 1,8 0 13,1 0 0,3 0 1,1 0-1,1 0 8,-1 0 1,7 0-1,-1-2 1,-2-2 14,-1-1 0,-1-1 0,2 6 0,5 0 32,1 0 1,0 0 0,4 0 0,-2 0-77,2 0 1,2 0 0,2 0 0,-2 0 10,-4 0 0,12 8 0,-4 1 0</inkml:trace>
  <inkml:trace contextRef="#ctx0" brushRef="#br1" timeOffset="168775">1013 4996 6526,'-7'-10'-652,"5"2"681,-6 8 80,8 0-101,15 0 1,-9 0-1,12 0-6,-3 0 1,1 2 0,1 2-6,1 2 1,-7 0 0,-1-4-1,0 1 7,-1 3 1,-3 0 0,6-6 14,2 0 1,1 0-1,2-2 1,1-2-6,-1-2 1,1-7-1,-1 1 1,1-1-8,-1 1 1,1-4-1,-1 5 1,1-5-7,-1-1 1,6-1-1,1 1 1,-3-1-6,-2 1 0,-1-1 0,-1 1 0,1 0 5,-1-1 0,1 1 0,-1-1 0,1 1 3,-1-1 0,1 1 0,-3-3 0,-1-1 2,-3-2 1,1-1 0,5 7 0,1-2-5,-1-5 1,1 3 0,1-6 0,1 2-4,-3 3 1,8-3-1,-9 0 1,-1 0-2,1-1 1,3-3 0,-7 6 0,4 0 8,1-3 0,-5 7 1,-1-4-1,3 3-5,1 3 1,-3-6 0,0-1 0,-1 1 4,-1-2 1,6 5-1,-5-3 1,5 2-7,1-3 1,-5 3 0,-1-6 0,3 0-3,2 0 1,1-1 0,0-3-1,-1 4-1,-4 2 1,3-4 0,-3 4 0,1-1 0,-1 1 0,4-4 0,-7 4 0,3 0 0,0-1 0,-7 1 0,7 4 1,0-2 0,-3 1 0,7-3 0,-4 0 0,3-2 0,3-4 0,-1 0 0,0-1 0,1 3-1,-1-2 1,1 4 0,-1-2 0,1-2 1,-1-2 1,3-2 0,1 0-1,2 0 1,-1 0 1,-3 2 0,-2 2-1,1 2-1,-1-2 0,-5 4 0,0 0 0,1 2-12,3 3 1,1-3 0,1 0 0,-1 0 4,1-1 1,-1-3-1,1 4 1,-3 0 3,-3-1 1,3 1 0,-3 2 0,2-4 5,-3 0 0,11-4 1,-5 5-1,4-1-3,5-4 1,-7 4 0,6 0-1,-2 2-2,1 3 1,-1-3-1,-6 2-5,1 1 1,-3 3-1,-1 2 1,-4-1 4,-2 1 0,3 5 0,-5 0 0,-2-1 6,-2-3 0,4-1 1,1-1-1,3 1 3,4-1 0,-5-5 0,3 0 1,2-1-8,1-1 0,8 0 1,1-6-1,-1 4 0,2 2 0,-5-5 0,3 5 0,-4 0-5,-1 0 0,-3 2 1,-1 5-1,-4 1-1,-3-1 1,5 1 0,-6-1 0,-2 1 3,-2-1 0,3 7 1,1-1-1,-2-2 0,-2-1 1,4-5 0,2-1 0,1-4 1,5-2 0,1 3 0,3-5 0,-1-2 1,1-2 0,-1 4 0,1 2 0,-1 2 20,1 3 1,-7 3 0,-1 2-1,0-1-7,-1 1 0,-5 5 1,4 2-1,-2 1-14,0-1 1,2 6 0,-5-4 0,5 1 2,2-5 1,-4 2-1,5-1 1,3-1-11,1 2 1,3-5 0,-1 3 0,1-3 4,-1-3 1,1 1 0,-1-1 0,1 1 17,-1-1 1,1 1 0,1-1 0,2-1-6,3-4 0,-1 5 1,-6-1-1,-1 5-8,-4 1 1,3-3 0,-3 0 0,3 3-8,3 1 1,-1 1 0,1-5 0,-1 3-3,1 1 1,-1 2 0,-1-3 0,-3 3 0,-1 2 1,-1-4 0,7 5 0,-1-1 0,1 0 1,5-5 0,2 3 0,3-2 5,3 1 1,0-1 0,0-4 0,-2 3 3,2 1 1,0 6 0,0-3 0,-4 1-8,-2 4 1,4 0 0,-5 0 0,-3-2-1,-2 3 0,5 1 1,-1 2-1,-2 0 0,-1 0 1,3 0 0,0 2 0,-1 1-3,-3 3 1,4 0-1,1-6 1,-3 0-1,-2 0 1,5 6 0,1 0 0,0-2 1,0-2 0,6 0 0,-1 1 0,1 5 0,-2 2 0,2 0 0,-6 3 0,0-1-19,0 1 1,5 3 0,-7-1 0,-2-1 14,-1-2 0,-3-1 1,0 7-1,1-1 2,-1 1 1,1-1 0,-1 1 0,1-1 2,-1 1 1,7 5 0,-1 0-1,0-2-1,2-1 0,-3-3 0,5 3 0,-2-1 2,-4-1 1,5 7 0,-3-12 0,0 1-3,2 2 1,-5-1 0,5 3 0,-2-1 0,1 0-1,-3 1 0,4-1 0,0-1 0,3-4 0,-7 9 0,4-4 0,-2 3 0,1-1 0,-1 1 0,-5 1 0,-3 2-2,-3-1 1,3-1 0,-3 0 0,3 3-4,3-3 0,-1-2 1,-1 1-1,-3 1 4,-1 2 0,0 1 0,5-5 1,1 2-1,-1 3 0,1-1 1,-1-6-1,0 3-3,1 3 1,-1-4 0,1 7 0,-1-3 0,1 0 1,-7 2-1,1-3 1,2 3-2,1 2 0,3-4 0,-1 7 0,-1-1 0,-5-2 1,5 6 0,-5-6-1,3 2-6,-2 0 1,3-5-1,-3 5 1,1 0-4,-1-2 0,4 4 0,-5-6 0,5 0 12,1 1 0,1 3 0,-1-6 1,1 0 0,-1 3 1,-5-5 0,-1 6 0,3 0 8,1 0 1,3-3-1,-1 5 1,1 0 9,-1-2 1,1 4-1,-1-6 1,3 2-6,3 5 0,-2-5 0,8 2 1,2 2-3,2 2 1,-3 2-1,-1 0 1,0 0-6,-2 0 0,6-1 0,-4 1 0,2 0-8,-2 0 1,2 0 0,-6 0-1,3-2-1,3-4 0,0 4 0,0-4 0,-4 4-1,-2 2 0,4 0 1,-4 0-1,3 2 4,3 4 1,0-4 0,0 3-1,-2-3 0,2-2 0,-4 0 1,2 0-1,2 0-1,2 0 0,2 0 0,0 0 0,0 0 1,0 0 1,0-2 0,2-2 0,0-2 0,-2 2 1,3 2 0,-9 2 0,4 0-2,2 0 1,-2 3 0,-2 1-1,-1-2 15,1 2 0,-6 2 0,0-3 0,-2 3-13,1-2 1,7-2-1,-2 0 1,4 0-6,2-3 0,0 9 0,0-12 0,-1 0 2,1 2 1,0-6-1,0 1 1,0-1 8,0 0 0,0-6 0,0 4 0,0-1 30,0-1 1,6 0 0,-1-5 0,1-1-4,2 1 0,-6-1 0,5 1 0,-1-3-13,0-3 1,2 3-1,-5-3-22,3 4 0,0-5 0,-4-1 0,2-2 0,1-3-2,-1 3 1,0-6 0,0 4 0,1-4-23,-1-2 1,-2 0-1,-2 0 1,0 0 35,0 0 1,-2 0 0,-2 0 0,-2 0-8,2 0 0,0 0 0,0 0 0,-2 0-2,2 0 1,0 0 0,0-2-55,-1-4 1,-1-2-1,4-5 1,-2 3-1,-2 0-347,2 1 397,2-3 0,2-13 0,0-2 0</inkml:trace>
  <inkml:trace contextRef="#ctx0" brushRef="#br1" timeOffset="170395">594 5869 6886,'2'-10'-254,"4"4"1,-2 4-1,8 2 1,1 0 259,3 0 1,1 0-1,1-2 1,1-1-10,4-3 0,2 0 1,7 6-1,-3-2-2,2-4 1,8 4 0,1-4 0,-1 2 4,-2-1 0,6 3 0,1-4 1,3 4-2,-1 2 0,1-6 0,5 0 0,1 2 1,-1 2 1,2 2 0,3 0 0,3 0 0,2 0 0,2-5 1,6-1-1,0 2 4,0 2 0,5 2 0,1-2 1,-2-2-3,-3-2 0,5 1 0,2 5 0,-3-2 6,-3-4 1,10 4 0,-8-4-1,3 4-7,-1 2 0,1 0 0,-1 0 0,-2 0-3,-2 0 1,5 0 0,5 0-1,1 0 4,-1 0 0,3 0 0,-5 0 1,1 0 5,1 0 0,-1 0 0,8 0 0,1-2 1,-3-4 0,8 4 0,-11-3 1,-3 1 7,-1-2 0,3 4 0,-1-6 0,1 2-8,-2 1 0,5-3 0,-7 4 1,3-2-5,-1 2 0,1-4 1,5 3-1,1 1 7,-1 2 0,0 0 0,0-2 0,-1-2-8,-5 2 1,5 2-1,-5 2 1,5 0-6,1 0 1,0 0 0,1 0 0,-1 0-13,0 0 0,1 0 0,-1 0 0,0 0 3,1 0 0,-1 0 0,-2 0 0,-1 0 5,-3 0 0,-5 0 1,5 0-1,-1 0 3,-6 0 0,7 0 1,-9 0-1,4 0 14,1 0 1,5 0 0,-5 0 0,3 0-11,3 0 1,3 0-1,3 0 1,2 0-4,2 0 0,6 0 0,-6 0 0,-1 0 3,-3 0 1,-2 0 0,-1 0-1,-3 0 1,-1 0 0,3 0 0,4 0 0,-5 0 1,-5 0 1,5 0 0,-3 0 0,1 0-4,-7 0 1,9 0-1,-11 0 1,7 0-5,2 0 0,-9 0 0,5 2 0,-4 2-5,-4 2 1,9 0 0,-9-6-1,0 0 5,-4 0 1,0 0 0,-8 2 0,0 2 2,2 1 0,-11 1 1,1-6-1,-3 0 13,-3 0 1,-5 0-1,2 0 1,-6 0-16,-6 0 0,2 0 0,-8 0 0,-1 0-11,-3 0 1,-7 2 11,-1 4 0,-7 4 0,4 7 0</inkml:trace>
  <inkml:trace contextRef="#ctx0" brushRef="#br1" timeOffset="184275">3127 2079 7569,'0'-17'-1359,"-6"5"1411,0 0-107,0 8 29,6-3 0,8 14 17,4 5 0,-5 4 0,1 1 10,0 1 1,-6 5-1,4 0 1,-5-2 4,-1-1 1,0 3 0,0 0 0,0 1-1,0 1 0,0 2 1,0 8-1,0-2 15,0-4 0,0 4 0,0-2 0,0 6-5,0 4 0,0 0 1,0-5-1,0 5-3,0 6 1,6-5 0,0 1 0,-2 0 2,-2 3 1,-2-1 0,0 2 0,0-1-5,0-1 1,0 9 0,-2-5 0,-2-1 0,-2 3 1,0-3 0,5 1 0,-3-3 4,-2 3 1,0-5-1,6 3 1,0-1 3,0-1 0,0 4 0,0-7 0,0 1-6,0 0 1,0 3 0,0-3-1,0 0-11,0-1 0,0 5 0,0-4 1,0-1-9,0 1 0,0-2 0,0-6 0,0 0-3,0-1 0,0-1 1,0-1-1,0-5 26,0-2 1,0 4-1,0-6 1,0 1-17,0 1 0,0 0 0,0 4 0,0-4 1,0 1 0,-6 1 0,0 6 0,3-2-11,1-2 0,2-2 0,0 4 0,0-4 8,0-1 0,0 3 1,0-6-1,0-2 38,0-1 0,0-9 0,0 1 0,2 0 40,3-3 1,-3 7-50,4-5 1,-4 5 0,-2 1 0,0 1-21,0-1 1,-6 1 0,0-1-1,3 1 14,1-1 0,-4 1 1,0 1-1,0 2-35,-2 3 0,6 5 0,-3-4 0,3 0 22,2 1 0,0-1 1,2-4-1,1 2 5,3-1 1,6-3 0,-4-3 0,-1-3 18,1-1 0,6-8 1,-5 4-20,1-1 0,6-5 0,-7 6 14,1 0 0,-2-4-38,-8 7 0,0-5 14,0 6 0,0-1 0,-2 5 1,-2-3-153,-2-1 0,-5 0 1,3 5-1,-2 1-133,-3-1 1,-1 1 0,-2-1 277,-1 1 0,3 7 0,-11 2 0</inkml:trace>
  <inkml:trace contextRef="#ctx0" brushRef="#br1" timeOffset="186938">7528 2795 7569,'11'0'-787,"1"0"0,-6 0 763,5 0 0,-7 8 62,2 4 1,-4 3-34,-2 2 0,0 1 1,0-1-3,0 1 1,6-1 0,0 1-8,-3-1 0,1 1 0,0-1 1,2 3 1,-2 3 0,-2-4 0,-2 5 1,0-3 14,0 2 0,2-1 1,2 7-1,2 0 0,-3-2 0,-1 6 1,-2-4-1,0 2-9,0-2 1,0 8 0,0-6 0,0 0-5,0 2 0,0 6 0,0 2 0,0-2-3,0-3 1,0-1-1,0 0 103,0 0-92,8 0 0,-6 2 1,4 2-1,-4 2 18,-2-3 0,-2 5 1,-4 0-1,-4 1-10,1 5 1,-1 1 0,4 3 0,-4-1-19,1 0 0,1-1 0,8-3 0,0-1 3,0 2 0,0-5 1,0 1-1,2-3-38,4-3 0,-4 4 0,3-2 1,-1-2 20,2-3 0,-4 5 0,4 0 0,-4-2 51,-2-2 1,-2-2 0,-2-1 0,-2-1-20,2-3 0,2 3 1,2-4-1,0 4-14,0 2 1,0-1-1,0-1 1,0-1-11,0-3 0,0-2 1,0 4-1,0-4 9,0-2 1,0 4-1,0-5 1,0-3 37,0-2 0,0-7 0,0 0 45,0 1 1,0 3-99,0 1 1,0-5-138,0 0 1,-5-7-84,-1 7 234,-8-8 0,-3 11 0,-10-5 0</inkml:trace>
  <inkml:trace contextRef="#ctx0" brushRef="#br1" timeOffset="-189544.73">1520 9257 6078,'-10'0'-176,"2"0"201,8 0 0,2-6 14,4 0-36,-4 0-29,6 6 36,-8 0 16,8 0 1,-5 6-12,9 0 1,0 0 0,3-4 2,-3 4 0,3-4 1,-3 3 0,4-3 0,1-2-3,1 0 0,-7 0 1,1 0 0,1 0 1,3 0 0,1 0-8,1 0 0,-1 0 0,1 0-15,-1 0 0,1-2 0,-1-1 1,1-3 0,-1 0 0,1 6 0,-1 0 1,-5-2 0,-1-2 3,3-2 1,1-5 0,3 3 1,-1-2 0,-5 0 1,0-3-3,1 1 0,7 1 0,-1-7 1,-3 3-1,-1 3 0,1-4 0,-1 5 0,-1-3-1,-3 3 1,1-5-1,5 4 1,1-3 0,-1-3-1,1 1 1,-3 5 0,-1 3 0,-2-1 0,1 0 0,3 0 0,-1-3 0,-1 1 5,-3-1 1,1 3-1,4-2 1,-3-1 12,-1-3 0,0-1 0,5-1 1,0 1 2,1-1 0,-3 1 0,-1-1 0,-2 1 5,1-1 1,3 1 0,1 0 0,1 1-20,-1 4 0,-5-3 0,-1 3 0,3-3 1,2-3 0,1 1-24,0-1 1,-5 1 0,0-1 21,1 1 1,-3-1-1,2 1 1,1 1 2,3 5 0,-5-5 1,1 5-1,2-5-12,1-1 0,3 5 0,-1 0 0,1-1-6,-1-3 1,1 1-1,-3 1 1,-1 3 4,-3-3 1,1-2 0,5-1 0,1-1 1,-7 3-1,-1 1 5,-2 3 0,4-1 0,-5-3-16,3 3 1,-6-4 0,4 7 0,-2-3 0,-1 0 0,7 7 0,-4-7 16,1-2 1,1-1 0,4-3 0,-3 1 6,3-1 1,-4 7 0,-1-1-1,1-1 9,0-3 1,1 1-1,5 1 1,-2 2-19,-3-1 0,1 3 0,3-2 0,-1 1-17,-2 1 0,-1-5 1,5 3 13,-5-4 1,5 5-1,-6-1 1,1 0-3,1 3 0,-6-7 1,5 5-1,1-5 22,-2-1 1,5-1 0,-3 1-1,3-1 0,3 1 1,-3-1-1,-1 3-13,-2 3 0,5-3 1,6 3-1,-1-4-5,-3-1 0,-1 1 0,-1 3 1,0 1-1,1-1 1,1-1-1,3 0 1,-1 3 1,-5-3 1,1 1-1,-5-1 1,3 2 12,3-1 0,-1-1 1,-1 1-1,-3 1-12,-1-2 0,0 5 0,5-3 0,0 0 1,1 3 1,-1-5-1,1 6 1,-1 1-9,1-1 0,-1-4 1,1 4-1,-1 1-6,1-1 1,-1-6 0,1 5 0,-1-1 5,0 4 1,1-2-1,-1 1 1,1-1 3,-1 0 0,1 0 0,-1 4 0,1-1-43,-1 1 0,1 2 0,-1 2 20,1 0 1,-1 0 0,1 0 17,-1 0 0,-5 0 0,-1 0 10,3 0 1,1 0 0,3 0-1,-1 0 10,1 0 0,-1 2 1,1 2-1,1 1-1,4-1 0,3-2 0,5-2 0,-4 0-3,-2 0 0,6 2 1,-4 2-1,2 2-23,0-2 1,-7 4 0,1-1-1,-3 1-1,-3 0 0,0 5 1,1-3-1,-3 2 10,-3-1 0,4 1 1,-5 4-1,5-3-1,1-1 1,1-3 0,-1 5 0,1-2 6,-1 1 0,1-3 1,1 2-1,2 1-2,3 3 0,5-5 1,-6 1-1,0 0-1,3-3 1,-7 7 0,6-4 0,-2 1-1,1-1 0,1 3 0,-4-3 0,3 3 0,-3 3 0,4-1 0,-2 1 0,-1-1-3,-3 1 0,4-1 0,1 1 0,-3-1-12,-2 1 0,5 1 0,-1 2 1,-2 3-8,-1-3 1,3 4 0,0-1-1,-1-3 14,-3-2 0,4 1 0,1 1 0,-1 2 4,2-1 0,-3 3 1,5-2-1,0-1 3,0-3 0,-4 4 0,5 2 0,-3 1 4,-4-1 1,4 6 0,1-4 0,-1 2-1,0 0 1,0-5 0,-3 5 0,3 0-4,2-2 1,-4 4 0,4-6 0,1 0-1,-1 1 0,0 5 0,4-4 1,-4 2-14,-2 0 0,6-8 0,-3 5 0,-1-3 7,-4 0 1,2 6-1,0-5 1,1-3 6,-1-2 0,0 5 0,-2-1 0,5-2 14,-1-1 1,6-5-1,-4-1 1,4-3 0,2 3 0,0-4 0,0 1 0,0 1-3,-1-2 0,-1 5 0,-1-3 0,-3 2-9,2-3 0,-4 5 0,0-5 0,-2 3 1,-3-2 0,3 3 0,-2-5 0,0 1 27,3 1 1,-5-6 0,6 4 0,0-3-19,0-3 0,1-2 0,1-2 0,-4 0 29,0 0 1,2 0 0,6-2 0,-2-2-26,-2-1 1,1-7 0,5 4 0,-2 0-31,-4 1 0,4-5 1,-4 6-1,2 0-34,-2-1 1,4 3-1,-6-6 1,0 2-153,-4 4 0,-3 2 198,-3 2 0,-7 0 0,-2 0 0</inkml:trace>
  <inkml:trace contextRef="#ctx0" brushRef="#br1" timeOffset="-187858.73">1433 10008 6603,'17'0'-333,"0"0"0,1 0 333,-1 0 1,1 0 0,-1 0-1,1 0 12,-1 0 0,-5 0 0,0 0 10,1 0 1,3 0 0,1 0-8,1 0 0,-1 0 1,2 0-1,3 0-6,1 0 1,0 0-1,-3 0 1,1 0-12,2 0 1,8 0-1,-3 0 1,1 0-5,0 0 1,0 0-1,8-2 1,2-2-8,1-2 1,3-2-1,-2 5 1,3-3 24,1 2 0,4 2 1,-7 2-1,3-2 6,3-4 0,-3 4 0,0-4 0,-1 4-4,1 2 1,-4 0 0,3 0-1,-1 0-5,-4 0 0,5 0 0,3 0 0,2 0-3,-3 0 0,10 0 1,-3 0-1,3 0-54,4 0 0,-4 0 0,8 0 0,1-1 22,-3-5 1,4 4-1,-8-4 1,-2 4-3,-2 2 1,5 0 0,-3-2 0,-4-2 36,-3-2 1,-1-5-1,9 3 1,1 0 34,-2 0 0,-2-5 0,-1 3 0,-1-2-16,1 1 0,5-1 0,0-3 0,-2 1-14,-1 2 0,-3 9 0,2-3 1,1 4-29,-3 2 0,6 0 0,-9 0 0,3 0-9,-1 0 0,-3 0 0,5 0 0,-1 0 19,0 0 0,7 0 0,1 0 0,0 0 6,0 0 0,6-6 0,-2 0 1,4 2 4,2 2 0,4-3 0,-3-1 0,-1 2-3,4 2 1,-4 2-1,7-2 1,-3-2-17,-4-2 1,10 0-1,-11 6 1,1 0 14,-4 0 1,0 0 0,-6 0-1,1 0 14,-1 0 1,4 0-1,-6 0 1,-4 0-15,-5 0 1,1 0 0,-3-2-1,1-1 6,-1-3 1,1-2 0,-7 4 0,-2-2 16,-2 2 1,4-3 0,1-1-1,1-2 23,0-3 0,-3 3 1,-3 0-1,0 1-20,-2-1 1,4 6 0,-12-4-1,0 2 0,-3 1 0,1-3-203,-2 2-25,0 4 0,-13-4 199,-4 12 0,-4-4 0,-18 13 0,-3-5 0</inkml:trace>
  <inkml:trace contextRef="#ctx0" brushRef="#br1" timeOffset="-187215.73">6445 8750 7569,'17'-7'-725,"-7"-3"0,4-2 472,-9 1 282,1 7-50,-6-4 78,0 8 21,-8 0-3,6 0 0,-5-8-76,7 6 0,0-4 0,0 12 4,0 6 0,0 3 1,0 3-1,0-1 17,0 1 1,0-1 0,0 3-1,0 1-8,0 2 1,6 6 0,1-3 0,1 1 5,0 4 0,-2 2 0,-4 2 0,1 0 9,3 0 0,0 0 0,-6 1 0,0 3 7,0 2 0,0-2 1,0-8-1,0-2-6,0 2 0,0 0 1,0-2-1,0-5-4,0-5 0,0-2 0,0 1 0,0-1-61,0 1 1,0-1 0,2-1 47,4-5 0,-4-1 0,6-6 0,-3 4-216,1 1 1,2-5 0,-4 4 204,2 0 0,-1 2 0,-5 7 0</inkml:trace>
  <inkml:trace contextRef="#ctx0" brushRef="#br1" timeOffset="-186315.73">6584 10025 6149,'-17'0'-39,"5"0"1,3-2 484,1-3-509,2 3 1,6-8-1,2 6 62,4-2 0,4 0 0,5 4 12,-3-3 0,3 3 0,-3-4-35,3 4 0,3 2 0,-1 0 2,1 0 0,-1 0 1,-1 2-1,-3 2-3,-1 2 1,-8 7 0,2-1 0,-4 3 14,-2 3 1,0-1 0,-2 1 0,-2-1 0,-2 1 1,-8-3-1,5-1 1,-3-3 32,0 3 0,3-4 0,-5-1 32,3-1 0,5-2 40,-6-6-101,8 0 1,-2 0 0,12-2 7,6-4 1,3-2-1,3-3-82,-1 5 1,1 4-1,-1 2 60,1 0 1,-7 0 17,1 0 0,-2 2 0,1 4 0,3 3 1,-6 9 8,1-1 0,-5-5 1,4 0-5,0 1 1,-4 3 0,5 1 0,-1 1-5,-4-1 0,-2-5 1,-2-1 45,0 3 1,-2 0-33,-4-3 1,-4 3-1,-7-8 24,0-2 0,5-2 0,0-2-32,-1 0 0,-3 0 0,-1 0-10,-1 0 1,7 0 0,1-2 20,2-4 1,-4-4 0,7-7-8,1-1 1,2 1-1,2-1 1,2 1 2,4-1 0,3-5 0,9 0 0,-1 1-8,1 3 0,7 1 0,2 1 0,2 1 9,0 5 1,-5 3 0,3 8-15,-2 0 0,6-8 0,-4-1 0</inkml:trace>
  <inkml:trace contextRef="#ctx0" brushRef="#br1" timeOffset="-185940.73">7178 10200 7569,'-7'-10'-1744,"5"2"1798,-14 8 0,12 2 22,-7 4 0,7 4-36,-2 7 0,6-5 0,4 0-33,2 1 1,-1-3-1,-3 0 1,2-1-5,2 1 1,0-4 28,-6 6 0,-2-3 1,-4 3 73,-6-6 1,3-4 73,-3-2 27,8 0-198,-11 0 0,20 0 1,1-2-1,10-2-36,7-2 1,6-8-1,12 3 1,6-5-72,3-1 0,16-6 0,4-1 0,4 1 98,3-2 0,10-2 0,-38 9 0,0 1 0</inkml:trace>
  <inkml:trace contextRef="#ctx0" brushRef="#br1" timeOffset="-185009.73">2183 8908 7339,'0'11'-421,"0"1"1,0-6 0,0 5 420,0 3 0,0-4 0,0 1 0,0 3 0,0 1 0,-1 3 0,-5-1 0,4 1 0,-4-1 0,-4 1 0,8-1 0,-5 1 0</inkml:trace>
  <inkml:trace contextRef="#ctx0" brushRef="#br1" timeOffset="-184744.73">2061 9309 6126,'0'18'2,"0"-1"0,-6 1 0,-1 1 1,-3 2-3,-4 3 0,5 7 0,-1-4 0,0 2-12,1 0 1,-1 0 0,-4 6 0,3 0-30,-3 0 1,-1 6 0,-3 0 0,1-1 40,-1 3 0,-7 2 0,-2 7 0</inkml:trace>
  <inkml:trace contextRef="#ctx0" brushRef="#br1" timeOffset="-184253.73">2690 8855 7569,'-8'18'-531,"-2"-1"1,-1 3 0,-1 1 482,-1 2 0,-1 8 1,-1-2-1,-1 6 111,-3 6 1,-3-4 0,5 6-1,1-3-58,5 1 1,-5 8 0,6-3 0,-1 3 7,-1-3 1,8 5-1,-4-7 1,3 3-13,-1-1 0,-6-7 0,4 4 0,1-2 3,-1-1 1,-4 1 0,6-8 0,1-2-124,-3-2 1,6-7 118,-4 1 0,4-4 0,2-1 0</inkml:trace>
  <inkml:trace contextRef="#ctx0" brushRef="#br1" timeOffset="-183766.73">3546 8034 7569,'-10'8'-513,"2"-6"0,6 14 0,-2-5 513,-1 5 0,-3 3 0,4 4 0,-4 5-6,-2-1 0,5 6 0,-5-2 0,0 6 38,1 3 1,-1 3-1,-4-2 1,3 4-18,-3-1 1,-1 7 0,-3-3 0,1 6 23,-1 5 0,1-1 0,-1-6 1,-1 1-17,-4-1 1,3 0 0,-3 3 0,3 1-30,3 2 1,-1 0 0,1-5 0,0-1 6,-1 1 1,3-1-1,1 0 1,2-1-57,-1-5 0,-1 5 1,1-6-1,3-1 30,2-3 0,-4-4 0,7-4 25,1-4 0,2 4 0,2-6 0</inkml:trace>
  <inkml:trace contextRef="#ctx0" brushRef="#br1" timeOffset="-183216.73">4559 7371 7357,'-12'0'-339,"0"0"1,7 2-1,-5 3 1,0 5 360,0 0 0,5 5 1,-5-3-1,0 6 8,0 5 1,-1-2-1,-5 6 1,3 0-12,1 1 0,0 7 0,-7 7 1,-2 3-18,-3 3 1,-5 3 0,4 3-1,-2 4 21,-4 6 1,-2 4 0,0 4 0,2 2 10,2 2 0,2 5 1,-4-3-1,3-1-17,3 1 1,-4 5-1,4-3 1,0 1-11,-1 1 0,1-8 1,4 3-1,-3-3 0,3-4 0,2 4 0,1-12 1,1 0-67,-1-4 1,7-4 0,1-3 0,2-3-38,4-1 1,0-8 0,1 0 0,-3-6 11,2-4 84,2-8 0,10-4 0,1-9 0</inkml:trace>
  <inkml:trace contextRef="#ctx0" brushRef="#br1" timeOffset="-182757.73">5327 7615 6066,'-17'18'-67,"5"-7"0,2 1 1,1 2 96,-1 1 1,-2 10 0,-5 2-1,-1 3 7,1-1 1,-1 2 0,1 8 0,-1 3-22,1 3 1,-1 1 0,-1 7-1,-2-1 20,-3 1 0,-1 1 0,2 4 0,-4 4-18,0 0 1,-6 6 0,4-4 0,-4 4-39,-2 2 1,5 0-1,1 0 1,0-2 19,2-4 1,0 2-1,6-8 1,-3-2-2,3-1 1,2-3-1,3-2 1,2-3-25,3-6 0,5-4 0,-4-4 0,3-2 10,3-2 1,2-8 0,2 2-220,0-3 234,0-3 0,7-7 0,3-2 0</inkml:trace>
  <inkml:trace contextRef="#ctx0" brushRef="#br1" timeOffset="-182354.73">5816 8139 7569,'-12'8'-292,"1"4"0,5-3 0,-4 3 0,1 1 0,-1 3 316,-4 1 0,5 7 0,-3 1 0,-4 2 1,-5 4 0,2 2 0,-7 4 0,1 4-9,-4 5 0,2 3 0,-2 1 0,0-1-11,2-1 1,-6 13 0,5-9-1,-1 2-12,0 1 1,0 3-1,-4 0 1,2-2 0,2-1 1,2-3-1,-4 0 1,4 1-2,1-1 1,-3-1 0,6-3 0,4-3-52,5-3 1,0-3 0,9-10 0,1-3-8,2-1 1,2-12 0,2 3 64,3-6 0,5-5 0,8-5 0</inkml:trace>
  <inkml:trace contextRef="#ctx0" brushRef="#br1" timeOffset="-181987.73">6043 8593 7569,'-17'18'-59,"-1"-1"1,-5 3-1,0 3 1,1 6-276,3 4 1,-4 2 0,-1 0 0,1 0 336,-2 0 1,0 5-1,-5 3 1,5 0 9,0-1 1,0 1 0,-6-2 0,4 4 10,1-1 0,-5-1 0,4-6 0,-2 2-14,0 1 1,2 5-1,-2-6 1,3-4-16,1-2 0,12 2 1,-5-10-1,3 0 9,-1 0 0,6-1 0,3-7 0,1 0-217,0 1 213,0-8 0,6-3 0,0-7 0</inkml:trace>
  <inkml:trace contextRef="#ctx0" brushRef="#br1" timeOffset="-181607.73">6165 8803 7296,'0'17'-268,"0"8"1,-7-3 0,-3 7 0,-2 2 0,1 2 302,-3 2 1,-2 0 0,-1 2-1,0 2-14,-1 1 1,1 7-1,-3-4 1,1 1 7,1 5 0,-9-5 0,10 1 0,-1-2-50,5-5 1,-3-1 0,5-2-1,-3-2-15,2-4 1,-3 2 0,5-5 0,-2-1-168,1 0 203,-1-2 0,2-5 0,3-1 0</inkml:trace>
  <inkml:trace contextRef="#ctx0" brushRef="#br1" timeOffset="-181370.73">6323 9362 7569,'-8'9'-485,"6"7"1,-12-6 0,6 7 443,-1 1 1,-3-1-1,-5 2 1,-1 3 29,1 1 0,-3 6 11,-3-6 0,-4 8 0,-8-3 0</inkml:trace>
  <inkml:trace contextRef="#ctx0" brushRef="#br1" timeOffset="-179936.73">1415 7755 7569,'18'0'-376,"-1"0"1,0 0 225,1 0 0,-1 0 0,1 0 0,-1 0 118,1 0 1,1 2-1,3 2 1,1 2 71,-2-3 1,4 5-1,1 0 1,1 2-1,4 3 1,-4 3 0,2 3 0,0 3-9,-2 1 0,6 2 0,-4-2 0,4 5-1,2-1 0,0 6 0,0-4 0,0 4-32,0 2 1,0-6-1,2 0 1,2 0 12,1-2 0,9 6 1,-2-4-1,3 4-42,2 2 0,7-2 0,-1-2 0,0-2 18,2 2 0,-5 0 0,3 0 0,-6-3-11,-5-3 0,1 4 0,-5-4 0,0 0-2,-1 1 0,-1 3 0,-4-6 1,2-2 24,1-1 0,1-3 0,-6-1 0,-2-3 5,-4-1 0,4-2 0,-6 3 0,2-3-2,1-2 0,-9 0 0,2-5 0,-3 3-2,-3-2 0,-5-2 0,-1 0-27,3 4-67,-6-4 59,-1 13 1,-8-11-8,-5 8 0,2-8-90,-8 2 131,8 3 0,-11-7 0,5 6 0</inkml:trace>
  <inkml:trace contextRef="#ctx0" brushRef="#br1" timeOffset="-179642.73">3581 8820 7569,'9'0'-777,"7"2"0,-4 2 794,3 2 1,-3 6-1,-1-7 1,3 1 50,1 2 0,-3-4 1,0 6-1,1-1-34,3 1 1,-5-4-1,-1 5 1,0 1-20,0-2 0,-7 5 0,3-3 10,-4 3 1,-2 3-1,-2-1-55,-4 1 0,-1-1 0,-7-1 0,1-3 14,-7-1 0,1-2 0,-8 3 0,-1-1-65,1 2 0,-10 1 1,-9 3-1,-3-1 81,3 0 0,-13 1 0,5-1 0</inkml:trace>
  <inkml:trace contextRef="#ctx0" brushRef="#br1" timeOffset="-178791.73">0 7353 7569,'10'18'-143,"-2"-7"0,-8 1-99,0 2 1,0 1 0,0 3 0,0-1 0,0 1 251,0-1 0,0 0 1,0 1-1,2-1 21,4 1 0,-4-1 1,3 1-1,-1-1 12,2 1 1,-2 5-1,6 0 1,-2 1-18,-5 1 0,5-6 1,-2 4-1,0-3 13,2-3 0,-7 1-194,5-1 67,-4 1 0,-2-11 88,0-7 0,-8-7 0,-1-11 0</inkml:trace>
  <inkml:trace contextRef="#ctx0" brushRef="#br1" timeOffset="-178453.73">0 7301 6068,'10'-2'122,"-4"-4"0,-2 2-73,2-7 1,3 1 0,7-4 0,-2 5-34,-3 1 0,1-6 1,5 5-1,1-3-12,-1 0 0,6 6 1,1-3-1,-3 1-135,-1 4 0,-3-4 0,0 3-13,1 1 0,-6 2 74,-1 2 0,-7 2 70,2 3 0,-20 5 0,-5 8 0</inkml:trace>
  <inkml:trace contextRef="#ctx0" brushRef="#br1" timeOffset="-178229.73">35 7615 6988,'12'0'-511,"0"0"1,-1 0 510,7 0 0,-1 0 0,1-2-23,-1-4 1,1 3-1,-1-7 41,1 2 1,-1 2 0,-1 4 0,-3-2-30,-1-1 0,-1-1 0,7 6 1,-1 0 10,1 0 0,7-8 0,2-2 0</inkml:trace>
  <inkml:trace contextRef="#ctx0" brushRef="#br1" timeOffset="-177845.73">629 6899 7569,'-8'18'-367,"5"-1"-22,-9 1 1,8-1 351,-2 1 1,-2-1-1,3 0 1,1 1 68,2-1 1,0 7-1,-2 1 1,-2 2-23,2 4 1,2 2 0,2 2-1,0-2 3,0-4 0,0 2 1,0-6-1,0 1-29,0-1 1,6 4 0,2-6-1,2-1 13,3-3 0,3-2 0,1-1 0,1-2-68,-1-3 1,1-1 0,-1 3-1,2-3 71,5-2 0,3-2 0,8-6 0</inkml:trace>
  <inkml:trace contextRef="#ctx0" brushRef="#br1" timeOffset="-177183.73">874 6899 7298,'17'-2'-1176,"1"-2"1148,-1-1 0,1-1 0,-1 6 1,0 0 21,1 0 1,-1 0 0,1 0 28,-1 0 1,1 2 0,-1 2-1,1 3-9,-1 3 1,-5 0 0,-2 3 0,-3-1-13,-3 2 1,4 1 0,-2 3 0,-4-1 3,-6 0 0,0 1 0,-8-3 0,1-1-11,1-2 1,-6-3 0,5 5 38,-5-2 1,5-9 35,-1 3 1,6-4-69,-6-2 1,11 0 0,-1-2 0,7-2-7,5-1 1,2-3 0,5 4 0,1-2-2,-1 2 0,1 2 1,-1 2-9,1 0 0,-1 0 1,0 0-1,-1 2 3,-4 4 0,3 4 10,-3 7 1,-4 1 0,-1-3 0,-1-1-3,0-3 1,0 1 0,-6 6 0,0-1 22,0 0 0,-6-5 1,0 0-1,0 1 14,-1 3 1,3-1 0,-8-1-27,-2-2 1,5-8-1,-3 1 16,-1-3 0,3-2-3,-2 0 1,8-7 0,-1-5 0,3-4-6,2-1 1,0-1 0,2-1 0,1-2-50,3-3 0,8 1 0,-3 6 0,5-1-117,1 1 0,1-1 1,1 1 148,5-1 0,-5 9 0,6 1 0</inkml:trace>
  <inkml:trace contextRef="#ctx0" brushRef="#br1" timeOffset="-176621.73">1572 7266 7330,'-11'0'-520,"-1"0"1,8-2 557,-2-4 0,2-2 0,0-5-22,-1 1 0,-1 6 0,6-5-10,0-3 0,0 4 0,0-1-8,0-3 0,2 5 0,4-1-49,5 2 1,5-4 0,1 7 14,1 1 0,-1 2 0,1 4 22,-1 4 1,-5-3 0,-3 9 0,1 0 5,0-3 0,-6 7 0,2-4 1,-5 3 11,-1 3 1,0-1 0,0 0 0,-1 1 28,-5-1 0,2-5 1,-8 0-1,1 1-6,1 3 0,-6-1 0,7-1 0,-3-4-3,0-3 1,7 5-1,-5-4 35,2 1-32,-6-5 1,13 6-23,-5-4 0,6-4-13,6 4 0,3-4 1,9-2-1,-1-2-35,1-4 1,-1 4 0,1-4 0,-1 4-6,0 2 1,7-2-1,-1-2-11,-2-2 1,-1 1 0,-3 5-160,1 0 218,-9 0 0,7-8 0,-6-2 0</inkml:trace>
  <inkml:trace contextRef="#ctx0" brushRef="#br1" timeOffset="-176248.73">1677 6672 7569,'12'0'-387,"-1"0"1,1 0 0,7 0-1,3 0 325,1 0 0,0 2 0,-5 2 0,1 4 120,4 1 1,-3-3-1,3 6 1,-3 1-9,-3 3 0,2 7 1,1 1-1,1-1-10,0 2 0,-11 2 0,8 8 1,-3 0-60,1 0 1,-1 6 0,-1 0 0,-4-3 16,-3-1 1,-1 4 0,-6 0 0,0-2-124,0-3 0,-2-1 0,-4 0 125,-5 0 0,-13 0 0,-3 0 0</inkml:trace>
  <inkml:trace contextRef="#ctx0" brushRef="#br1" timeOffset="-173015.73">9885 8995 7569,'12'0'-885,"0"0"588,-9 0 0,13 0 284,-4 0 0,-3 0 0,3 2 18,1 4 1,-3-4 0,2 3 0,1-3 0,-3 4 0,2 0 2,1-2 0,3-2 1,1-2 19,1 0 1,-1 0 0,1 0-5,-1 0 0,6 0 1,1 0-1,-1 0 2,2 0 1,-3-8-1,5-4 1,0-1-13,0 1 0,-6-3 0,5 3 1,-3-3-12,0-3 1,6 1-1,-5-1 1,-1 1-7,2-1 0,-5 1 0,5-1 0,-2-1-2,0-4 1,6 1-1,-5-5 1,-3 2 17,-1 3 1,3-3 0,2 0 0,0-2 3,0-4 1,7-2 0,-3-2-1,4 0 10,2 0 0,-1 0 1,1 0-1,0 2-14,0 4 0,0-4 1,-2 4-1,-2-2-15,-2 2 1,-7-2 0,1 8-1,-2-1-2,3-1 1,-5 6 0,4-7 0,-3 3-12,-3 0 0,1-2 0,1 3 0,2-3-3,3-2 1,5 4 0,-4-5 0,2 1 13,4 0 0,2-2 0,2-6 0,0 0 17,0 0 0,6 0 0,-1 0 0,-1 0 12,-2 0 1,-4 6 0,-4 2 0,-4 0-12,1 0 1,-7 5 0,2-1 0,-5 6-69,-4 5 0,-3-3 0,5 3 0,-2-2 21,1 3 0,-3-5 1,1 5-1,1-5 18,-2-1 0,5-1 0,-5 1 51,0-1 1,5 1 0,-3-1 0,3 1 0,3-1-17,-1 1 0,9-1 0,3 1 0,4-1-3,2 1 0,0 1 0,-1 3 1,1 3-22,0 2 1,-6 3 0,1 5 0,1 0 0,2 0 1,2 0-1,-1 0 1,1 0 5,0 0 1,-2 5-1,-2 3 1,-2 0-3,2 0 1,2 5 0,2-1 0,-2 3 3,-4 3 1,10-1-1,-4 1 7,2-1 1,4 1 0,2-1 0,5 1-1,1-1-10,1 1 1,0 5 0,3 2 0,1 2-11,4 4 1,-1 2 0,5 2 0,0 0-17,0 0 1,-2 6-1,2 2 1,-6-1 1,1 1 1,-1 0 0,-2-3 0,1 5 17,-3 0 1,12 3 0,-6-7 0,8 0 14,4 1 1,6-5-1,1 4 1,1-4-11,0-2 1,5 2 0,-1 1 0,1 3 4,-1-2 1,3 4 0,-4-1 0,3 1-26,-3 0 0,3-1 1,-7-3-1,1 0-13,0-6 1,11 0-1,-2-10 1,3-1 27,-1-3 1,4-3 0,-2-5 0,-4-5 10,-3-4 1,-10 4-1,-1 0 1,-9-2-41,-11-3 0,-3 5 1,-11 0-1,-6-2-50,-8-2 0,-5 0 83,-3 4 0,1-4 0,-1 5 0</inkml:trace>
  <inkml:trace contextRef="#ctx0" brushRef="#br1" timeOffset="-171980.73">9955 9763 6217,'12'0'136,"-1"0"-98,3 0 1,1-5 0,5-1-1,1 2-62,3 2 0,7 2 0,-2 0 1,4-2 2,2-4 1,7 4 0,3-4-1,1 4 9,1 2 1,0-5-1,5-1 1,0 2 2,1 2 0,1 2 0,2-2 1,3-2 6,-3-2 0,6-1 0,0 3 0,2-2 3,0 2 0,0-6 1,8 1-1,4-3 3,5 0 0,3 6 1,1-3-1,-2-1-1,1 0 1,7 6 0,-7-3 0,3 1-12,-2 0 1,-1 0 0,1 6 0,-2 0-3,-1 0 0,-2-2 0,3-2 1,-3-1 5,-3 1 0,12-4 0,-3 2 1,-1 0 7,-1-1 1,3 3-1,8-6 1,2 0 30,-47 5 0,1 1 1,46-2-1,2-4 0,0 0 0,-2 1 1,-46 6-1,1 2 1,45-5-1,0 4-11,-4 2 1,-4 0-1,-1 0 1,-3 0-29,-4 0 0,-1 0 0,-6 0 0,1 0-10,-1 0 0,0 0 0,2 0 1,5 0-1,4 0 0,3 0 0,1 0 0,2-2 67,2-4 1,2 4 0,-3-5 0,3 1-33,2 0 1,-6-2 0,2 4 0,-8-2 59,-9 3 1,0-1 0,-14 0 0,-2-2-98,-8 2 1,-3 2 0,-12 2 0,-6 0-34,-4 0 1,2-2 0,-4-2 0,1-2-82,-1 3 0,-2 1 1,-5 0-264,-1-4 393,1 4 0,-9-14 0,-1 7 0</inkml:trace>
  <inkml:trace contextRef="#ctx0" brushRef="#br1" timeOffset="-170735.73">13483 7388 7569,'10'0'-646,"-3"0"0,-7-2 482,0-4 141,0 4 4,0-5 60,-7 7 4,5 0 1,-6 2 0,8 3-26,0 7 0,0 4 1,0 1-1,0 1-10,0-1 0,2 6 0,4 3 0,3-1-8,1 0 1,4 6-1,-9-2 1,1 4 5,2 2 0,-6 0 0,4 0 0,-4 0-5,-2 0 0,0 6 1,0-1-1,0-1 79,0-2 0,0-2 0,2 2 0,2 2-61,1 1 0,3 1 0,-4-4 0,4 2-20,1 2 0,-3 1 0,4-1 0,0 4-3,-1-1 0,-5 5 1,2-7-1,-2 1 23,2 0 1,-4 3 0,4-3 0,-4 0 10,-2-1 1,0-1-1,0-6 1,0 0-19,0 0 0,0-2 0,1-2 1,3-2-15,2 2 1,0 2 0,-4 0 0,2-2 9,2-2 0,-1-5 1,-5 3-1,2 0-37,4 0 0,-4-6 1,4 5-1,-4-3 34,-2 0 0,0 1 0,0-7 0,0 0 5,0 1 0,0-1 0,0 1-8,0-1 1,8 1-3,3-1 1,-1-1 0,0-3-2,-3-1 1,5-6-16,-6 5-24,0-7 0,-8 4 26,-4-8 0,2 6 0,-6 2-238,3 1 1,1-3-149,6 6 398,0-1 0,0-1 0,0-2 0</inkml:trace>
  <inkml:trace contextRef="#ctx0" brushRef="#br1" timeOffset="-169778.73">13483 10060 7221,'0'-17'-1250,"2"7"1244,4 4 1,-2-2 0,7 3 0,3 1 21,1 2 0,3 2 0,-1-2 0,1-2 1,-1-2 1,1 0-1,-1 6 1,1 0 19,-1 0 1,0 0 0,1 0 0,-1 0-27,1 0 1,-7 0 0,-1 2 0,0 2-72,0 2 0,-7 8 0,3-3 26,-4 5 1,-2 1 0,-2-1 35,-4-5 0,3 3 0,-9-6 0,-2 0 21,-1-1 0,3-1 0,1-4 43,-3 4 1,-2-4 11,-1 4-70,7 3 1,3-7 1,14 6 0,5-8-16,3 0 1,3 0-1,-1 0 1,1 2 26,-1 4 0,1-4 0,-1 5 0,1 1-24,-1 4 1,-5-2 0,-3 1-1,1 3-14,0 1 0,-6-3 1,2 0-1,-4 1 11,-2 3 1,0-5 0,0 1 1,0 2 1,-8-1 0,-4 1 45,-3-3 0,3-7 1,0 2 11,-1-4 1,-3-2 0,-1-2-22,-1-4 1,9 2 0,3-7-8,4-3 1,2-1-1,0-5 1,0-1-51,0-2 0,8-3 0,3 5 1,5-2-37,1 1 1,3-3-1,1 2 1,4 4-20,2 5 1,1 0 0,1 9 0,-4 1 78,0 2 0,-6 2 0,7 0 0</inkml:trace>
  <inkml:trace contextRef="#ctx0" brushRef="#br1" timeOffset="-169602.73">14216 10043 7569,'10'-8'-478,"-2"6"0,-6-6 0,2 10 482,1 4 1,7 4 0,-6 7 0,-2 1-2,-2-1 1,4 3 0,-1 3 0,-1 6-64,-2 4 0,-2 0 60,0-4 0,-8 12 0,-1-4 0</inkml:trace>
  <inkml:trace contextRef="#ctx0" brushRef="#br1" timeOffset="-168753.73">10654 8838 7303,'-18'9'-269,"7"7"0,-1-6 0,0 1 0,1 1 256,-1 2 0,2 1 0,-3 4 0,1 3 24,-2 1 1,-1 8 0,-3-2 0,1 4 21,0 2 1,-7 0-1,-1 0 1,0 0-89,0 0 1,-5 6 0,5-3 0,0-3 42,0-4 1,7-7 0,7 3 0,-1-2-27,2-4 1,-3-1 0,7-3-135,2 1 172,2-9 0,10 7 0,2-6 0</inkml:trace>
  <inkml:trace contextRef="#ctx0" brushRef="#br1" timeOffset="-168378.73">11020 8384 7569,'10'-18'-436,"-2"8"1,-6-3 319,4 7 0,-4 2 0,3 10 67,-3 6 0,-7 9 1,-3 4-1,0 2 60,0 4 1,-5 8-1,1 4 1,-4 0 53,-1-1 0,0 13 0,-1-3 0,1 2-50,-1 1 0,-5-1 1,-2 4-1,-1 4-2,1 0 1,-4 4-1,4-5 1,0-1-35,-1 0 0,1 4 1,6-6-1,-1-2-9,5-1 0,3-11 0,1-3 0,5-6-57,4-6 1,2 2 0,0-7-4,0-3 1,2-9-1,4-7 90,5-3 0,12-2 0,5 0 0</inkml:trace>
  <inkml:trace contextRef="#ctx0" brushRef="#br1" timeOffset="-167961.73">11859 7668 7569,'-2'17'-761,"-4"1"649,-4-1 1,-5 8 0,1 2 0,2 4 0,-1 2 121,-3 4 1,-1 6 0,-1 0-1,3 5 19,3 1 0,-7-1 0,5 5 0,-1 1-17,-7 4 0,5 2 0,-6 6 0,1-2 14,-1 2 1,-2 10 0,-6 4 0,2-1-25,-2-3 1,0-1-1,0-3 1,3-4 1,3 0 0,-4-2 1,6-2-1,3-6-17,7-3 0,-1-11 0,8-3 0,2-6-43,3-6 0,1 2 0,0-8 0,1-1-23,5-3 1,-2-9-1,8-4 1,1-4 15,3-2 0,1-2 0,1-6 63,-1-10 0,9-7 0,1-10 0</inkml:trace>
  <inkml:trace contextRef="#ctx0" brushRef="#br1" timeOffset="-167577.75">12732 7301 7569,'-8'-16'0,"-4"5"-658,-3 5 507,-2 12 0,-3 3 1,-1 11 117,-3 3 0,-7 6 0,2 12 0,-6 6 66,-5 3 0,3 2 1,-6 5-1,2 3-9,1 4 0,-7 10 0,6-8 1,2 3-4,3-1 1,1 4 0,0 6 0,0 1-6,0 5 0,2-1 1,2 3-1,2-1-47,-2 4 1,0 0 0,2-7 0,5-6 4,5-5 0,3-1 0,3-2 0,3-4-47,2-6 1,-3-5 0,5-5 0,2-5 26,2-6 1,2 0-1,0-14 1,2-2-76,4-1 1,3-10 120,9-5 0,-1-3 0,1-2 0</inkml:trace>
  <inkml:trace contextRef="#ctx0" brushRef="#br1" timeOffset="-167221.75">13221 7737 7569,'-16'8'-232,"3"4"21,1 3 1,1 11 0,-9 5-1,-3 7 1,-6 9 153,-4 4 1,-10 11 0,-4 6-1,-1 5 85,1 1 1,-7 4 0,6-1-1,-1 3 5,-1 3 1,-1-3 0,-1-1-1,1-1-24,5-4 1,-3-2 0,6-5 0,1-3-11,-1-5 1,4 1 0,8-4 0,4-3 6,2-5 1,2-3 0,7 1 0,2-7-137,3-8 1,7 0 0,-2-8 93,4-1 0,4-11 1,4-5-1,8-4 36,7-2 0,6-8 0,8-1 0</inkml:trace>
  <inkml:trace contextRef="#ctx0" brushRef="#br1" timeOffset="-166935.75">13273 8488 7569,'-17'10'-346,"1"6"-43,5-5 1,-5-1 327,4 2 0,3-1 1,-3 9-1,1 1 84,1 2 1,-6 8 0,5-2-1,-7 4-18,-5 2 0,2 6 1,-7 2-1,1 1-10,0 5 1,0 1-1,-4 1 1,2-3-12,-2-1 0,5 0 0,1 5 0,4-2-52,3-3 1,-3 1 0,11-7 0,1-4-11,3-6 1,4-6 77,2-7 0,15-8 0,5-3 0</inkml:trace>
  <inkml:trace contextRef="#ctx0" brushRef="#br1" timeOffset="-166785.75">13203 9100 7569,'18'-24'0,"-3"1"0,-1 4-552,-2 5 392,-8 6 0,1 12 166,-10 8 0,-5 1 0,-10 19 0,-1 2-114,-2 5 1,-8 10 0,2-3 0,-4 3 50,-2-3 1,-6 11 56,0-5 0,0 4 0,7-3 0</inkml:trace>
  <inkml:trace contextRef="#ctx0" brushRef="#br1" timeOffset="-166132.75">10077 7441 6244,'-9'17'0,"3"1"16,4-1 0,2 2 1,0 5-1,0 3-5,0 0 1,6 4-1,1-6 1,3 1-29,4-1 0,-5 4 1,1-4-1,0 0-2,0 1 0,-7-3 1,5-6-9,0 1 0,-6-7-126,4 1 153,-4-8 0,-2 4 0</inkml:trace>
  <inkml:trace contextRef="#ctx0" brushRef="#br1" timeOffset="-165885.75">10060 7388 6752,'8'-10'-636,"1"3"603,1-1 1,6 4-1,-3-6 1,7 1 47,3-1 0,2-2 1,-4-3-1,5 1-15,1 3 1,-6-1 0,2-4-22,-3 5 1,-3-3-39,1 8 59,-1 1 0,-7 12 0,-2 3 0</inkml:trace>
  <inkml:trace contextRef="#ctx0" brushRef="#br1" timeOffset="-165682.75">10200 7703 7569,'0'9'-256,"7"-1"27,5-8 1,4-6 0,3-2 0,2-1 0,4-3 141,3 2 1,-5-5-1,4 3 87,-2-3 0,6-11 0,-3-1 0</inkml:trace>
  <inkml:trace contextRef="#ctx0" brushRef="#br1" timeOffset="-165383.75">10828 6864 7569,'-7'18'0,"-5"-1"0,-4 3-37,-1 3 1,-1-2 0,1 8 0,0 0-182,-1-1 0,8 3 1,5-6-1,3 2 171,2 4 1,0-4 0,0 0 0,2-1 45,3-5 0,3-2 0,6-1 1,-3-1-24,3 1 1,3-7 0,5-1 0,1 0-50,-2 0 1,-1-7 72,-3 3 0,8-4 0,3-2 0</inkml:trace>
  <inkml:trace contextRef="#ctx0" brushRef="#br1" timeOffset="-164824.75">11038 6882 7569,'2'-18'-205,"4"1"1,-2 1-715,7 5 772,-7-5 1,12 6 201,-5-7 1,5 5 0,1 3 0,1 1 1,-1-4-1,1 6 1,-1 2-32,1 3 1,-1 1-1,0 0 1,1 0-2,-1 0 0,1 0 0,-1 2 0,1 3-97,-1 7 0,-7 3 0,-2 3 48,-1-1 0,-5 1 0,4-1 0,-6 1 18,-6-1 1,3 1 0,-7-1 28,2 1 0,-4-7 0,5-1 0,-1 0-12,0-1 1,-4-3 0,7 6-13,1 1 0,2-3-35,2 2 0,2-8 23,4 2 0,3 1-1,9-1 0,-1 8 19,1-3 1,-3 5 0,-3 1 0,-6 1 1,-4-1 0,-2 1 0,-2-1-4,-4 1 1,-2-1 0,-5-1 0,1-3 4,-2-1 1,1-6 0,-1 3 0,2-1 0,-1-4 0,3-2 75,-1-2 0,1-2 1,-2-4-1,6-5-21,4-5 1,4-1 0,2-1 0,4 1-71,2-1 1,7-5 0,6 0 0,1 1-13,1 3 0,-6 1 0,7 3 0,-3 1-97,0 3 1,0 7 0,-5-2 0,-1 4 52,1 2 0,-1 0 0,1 0 0,-1 0 64,1 0 0,-1 0 0,1 0 0</inkml:trace>
  <inkml:trace contextRef="#ctx0" brushRef="#br1" timeOffset="-164577.75">11702 6882 6428,'-12'-6'0,"2"-2"56,2-2-24,3 7 0,7-5 0,1 10-43,3 4 1,6 3 0,-6 9 0,-2-1-22,-2 1 1,3-1-1,1 3 1,-2 1 36,-2 2 0,-2 2 0,2-3 0,2 1-145,2-2 0,-1-1 0,-5-3 140,0 1 0,-7 7 0,-3 2 0</inkml:trace>
  <inkml:trace contextRef="#ctx0" brushRef="#br1" timeOffset="-164266.75">11736 6305 7569,'18'-17'-301,"5"5"1,0 3 0,1 1 0,-1 4 234,0 2 0,8 2 0,-3 2 0,1 2 76,0 2 0,-2 7 0,4-1 0,-2 5-2,2 7 0,-4-5 0,0 6 0,-1 1-2,-5 3 1,-2 6-1,-3 5 1,-2 5-24,-3 0 1,-7 11-1,2-2 1,-4 4 13,-2 3 0,-2 3 3,-4-6 0,-4 8 0,-7-4 0</inkml:trace>
  <inkml:trace contextRef="#ctx0" brushRef="#br1" timeOffset="-161926.75">18775 8052 6168,'0'-10'95,"0"0"-48,0 5-38,0 3 1,-2-6-14,-4 8 0,2 0 0,-6 2-4,2 4 1,-3-2 0,3 5 0,0 1 4,0 0 0,-3-5 0,5 7 0,2 2 2,2 1 0,2 3 0,0-1 1,0 1 0,0-1 0,6 1 0,0 1 0,0 2 0,1 3 0,-3 7 0,6-2 0,-2 4 0,-4 2 0,3 2 0,-1 1 0,0 3-7,2-2 1,-6 4-1,6-1 1,-3 1-11,1 0 1,0 3-1,-6-3 1,0 0 6,0-1 0,2 1 0,2-4 0,2 2 6,-2-3 0,-3-1 0,-1 0 0,0 2 1,0 2 0,0-1 1,0-5-1,-1 0-1,-5 0 0,2 0 0,-6 0 1,0-2 1,1-4 0,-1-4 0,-4-5 2,3 3 1,1-4 0,-4 3 2,3-9 0,5 1 0,-4-6-39,3 1 0,-5-3 36,6 6 0,-7-8 0,3 4 0</inkml:trace>
  <inkml:trace contextRef="#ctx0" brushRef="#br1" timeOffset="-161210.75">17831 10113 7569,'0'-10'-964,"0"0"912,0 4 1,8 3 122,4-9 1,3 8 0,3-2 0,-1 2-55,1-2 0,1 5 0,3-5 0,1 4-81,-2 2 0,4 0 0,-1 0 1,-3 0 22,-2 0 0,-1 0 1,1 0-33,5 0 0,1 0 0,4 0 0,-6 0 73,-3 0 0,5 0 0,2 0 0</inkml:trace>
  <inkml:trace contextRef="#ctx0" brushRef="#br1" timeOffset="-160501.75">18670 9973 6134,'-12'0'-25,"0"0"1,7 2 0,-5 4 53,2 5 1,-3-1 0,5 2 0,2 1-21,2 3 0,2-5 0,0 1 0,0 2-16,0 1 0,0 3 0,0-1-27,0 1 0,0-7 1,2-1 20,4-2 1,-2-3-1,7-5 10,3 0 0,1-1 1,3-3-1,-3-4 0,-3-2 0,9 4 0,-3-5 0,1-3 13,1-1 0,-3-3 1,0 1-1,1-1 10,-1 1 0,1-1 0,1 1 0,3 1-1,1 5 0,0-5 1,-3 5-1,1-3 15,2 2 0,0-1 0,-5 7 0,-1 2-7,1 2 1,-1 2 0,1 0-10,-1 0 0,1 0 0,-1 0 34,1 0 0,-7 0-53,1 0 0,-6 6 0,3 2 1,-1 1 22,-4 5 0,-2 1 1,-2 3-53,0-1 0,-8-1 0,-3-3 0,-3-1-22,2 2 0,-7-5 0,4 1 0,-3 0 47,-3 0 0,-1-7 1,5 3-1,-1-4 9,1-2 1,-6 0 0,-1 0 0,3 0-6,2 0 1,-5 0-1,1 0 1,2 0-24,1 0 1,3-6 0,-1-1-1,3-3 14,3-4 1,-1-1 0,7-3 0,2 1 8,2-1 0,-4 1 0,0-1-30,2 1 1,3 5-56,1 1 86,-8 7 0,-2-4 0,-7 8 0</inkml:trace>
  <inkml:trace contextRef="#ctx0" brushRef="#br1" timeOffset="-159131.75">18093 7283 5914,'0'-17'193,"0"-1"1,0 7 0,2 1-201,4 2 1,-2 1 0,8 3 31,1-2 1,-3 0 0,2 6-1,-1-2-71,-1-4 1,6 4 0,-5-3 0,5 3 38,1 2 0,1 0 0,-1 0 6,1 0 1,-1 0-1,0 0 0,1 0 0,-1 2-19,1 3 0,-7-1 1,-1 8 6,-2 1 0,-2 3 1,-6 1 0,0 1 0,-2-1 0,-4-1 10,-6-4 0,3 1 1,-3-5-5,-2 2 0,-1 1 27,-3 7 1,7-9-20,-1-3 1,10-4-3,2-2 0,8 0 1,9 0-2,1 0 1,-1 0 0,1 2 3,-1 4 0,1-4 0,-3 6 5,-3-1 1,2-3 0,-9 8-7,-1 2 1,0-1-1,0 1 1,2-3-1,-2 3 1,-2 1 0,-2 3-2,0-1 0,-8 1 0,-4-1-15,-3 1 1,3-1 0,0-1 0,-1-3-3,-3-1 0,-1-6 0,-1 4 2,1-3 1,-1-1-1,1-6 17,0 0 1,7-2 8,4-4 1,4 2-1,2-7 1,0-3 15,0-1 0,2-3 0,4 1 0,4-1 18,-1 1 1,7-6 0,-5-1 0,5 3-18,1 2 0,1-5 0,1 1 0,3 2 8,1 1 0,2 3 1,-4 1-1,3 5-228,-3 5 1,-2 4 0,-1 2-279,-1 0 469,-7 0 0,6 8 0,-7 1 0</inkml:trace>
  <inkml:trace contextRef="#ctx0" brushRef="#br1" timeOffset="-158752.75">18914 7545 7569,'10'8'-514,"-2"-6"1,-8 8 599,0-4 0,0-3 0,0 9-70,0 2 1,0-5 0,0 3 0,0 2 6,0 1 1,0 3 0,0-1-481,0 1 457,0-1 0,0 8 0,0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5:52.390"/>
    </inkml:context>
    <inkml:brush xml:id="br0">
      <inkml:brushProperty name="width" value="0.08571" units="cm"/>
      <inkml:brushProperty name="height" value="0.08571" units="cm"/>
      <inkml:brushProperty name="color" value="#E71224"/>
    </inkml:brush>
  </inkml:definitions>
  <inkml:trace contextRef="#ctx0" brushRef="#br0">158 36 7402,'0'-10'-1564,"0"2"1566,0 8 1,0-2 18,0-3 0,-2 3 29,-4-4 1,2 4-37,-8 2 0,7 0-14,-7 0 1,6 2 0,-3 4-1,1 5 1,-4-1 0,4 0 0,1-1-6,-1 1 0,0 0 0,4 3 0,-2-1 2,2 2 0,-3-5 0,1 3 0,0 0 2,-2-3 1,6 7 0,-3-5 0,3 5 0,2 1 22,0-7 1,0 0 23,0-4-44,0-4 0,0 13-17,0-3 1,0-2 10,0 1 1,7 1-19,5 5 0,2-5 1,-1-2 18,-1-3 1,-1-1 3,7-6 0,-6 0 0,-1 0 4,3 0 0,-5 2-4,3 4 1,-6-4-2,6 4 1,-7 1-1,7-1 0,-6 0 0,4-4 0,-3 4 0,7-4 0,-2 4 0,-3-4 0,3-2 0,2 0 0,-5 0 0,3 2-3,1 3 1,3-3-1,1 4-9,1-4 1,-6-2 0,-1 0 1,3 0 1,-1 2 0,1 2 6,-2 2 6,-9 0 47,5-6 0,-6 0-38,4 0 0,-2 0-13,7 0 0,-7 1 1,4 3-9,0 2 1,2 0-1,7-6 0,-5 0 2,-1 0 0,-5 6 0,6 0-18,1-3 1,-3-1 0,2-2-27,1 0 0,3 6 51,1 0 0,1 0 0,-1-6 0</inkml:trace>
  <inkml:trace contextRef="#ctx0" brushRef="#br0" timeOffset="1586">734 472 7404,'12'0'-508,"-1"0"1,1 0-1,5 0 516,1 0 1,-1 0 0,1 0-22,-1 0 1,7 0 0,-1 0 2,-2 0 1,-1 0-1,-3 0 1,1 0 5,-1 0 0,1 0 0,-1 0 0,0 0 4,1 0 0,-1 0 0,1 0 0,-1 0 0,1 0 1,-1 0 0,1 0 0,-1 0 2,1 0 0,-1 0 1,1 0-1,-1 0 8,0 0 0,7 0 1,-1 0-1,-2 0-7,-1 0 1,-3-5 0,1-1 0,1 2-3,4 2 1,-3 2 0,3 0 0,-3 0-4,-3 0 0,0 0 0,3 0 0,1 0-2,2 0 1,1 0 0,-7 0 0,1 0 5,-1 0 1,1 0 0,-1 0-1,1 0 39,-1 0 1,0 0 0,1 0-40,-1 0 1,1 0 0,-1 0 3,1 0 1,-1 0 0,1 0-12,-1 0 0,6 0 1,1 0-1,-3 0 1,-1 0 0,3 0 1,0 0-1,-2 0 0,-1 0 0,-3 0 0,1 0 0,-1 0 9,1 0 1,-1 0 0,1 0-1,-1 0 2,1 0 1,5 0 0,0 0 0,0 0-6,3 0 0,-7 0 0,6 0 0,-1 0-3,-1 0 1,0 0-1,-5 2 1,-1 2-9,1 2 0,-1-1 8,0-5 0,1 0 10,-1 0 1,1 0 0,-1 0 2,1 0 0,-1 0 1,1 0-1,-1 0-14,1 0 1,1 0 0,2 0 0,3 0-8,-3 0 1,-2 2 0,-1 2 0,-1 2 4,1-2 0,-1-2 0,1-2 0,-1 0-3,1 0 1,-7 0 0,1 0 31,2 0 0,-5-6 0,3 0 0,1 2-18,3 2 1,1-3-1,1-1 1,-1 2-6,1 2 1,-1 0-1,1-2 0,-1-2 0,1-5 26,-1 5 0,-7-8-3,-4 3 1,-4 1 0,-2-2 6,0-1 0,0 3-28,0-2 1,2 3 0,1-5-36,3 2 0,0 7 0,-6-7 18,0-2 0,0 5 0,0-3 4,0-2 0,0 5 1,-2-3 5,-4-1 0,4 3 0,-5 0 5,-1 2 0,4-3 1,-6 3-2,3-2 0,-7 6 1,4-3 0,1-1 0,-1 6 1,6-6-1,-2 0 1,-2 6-15,3-3 1,3 1 0,-6 0-3,0-2 1,0-2 0,-5 4 0,1-1-15,-1 1 1,-3-4-1,-3 2 1,-3 2 1,-1 2 1,-8 2 0,4 0 0,-2 0-3,0 0 0,-1 0 0,-5 0 0,1 0-40,-1 0 0,0 0 67,0 0 0,-8 8 0,-2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6.240"/>
    </inkml:context>
    <inkml:brush xml:id="br0">
      <inkml:brushProperty name="width" value="0.08571" units="cm"/>
      <inkml:brushProperty name="height" value="0.08571" units="cm"/>
    </inkml:brush>
  </inkml:definitions>
  <inkml:trace contextRef="#ctx0" brushRef="#br0">35 70 6012,'10'-8'-35,"0"6"1,-7-6 90,3 1 77,8 5 6,-12-6 1,-2 8-93,-12 0 0,-1 2 1,-1 4-45,2 5 0,8-1 0,-3 2 0,1 1 6,0 3 1,0-4 0,6-1-20,0 3 0,0 1 0,2 3-4,4-1 0,-2-1 0,8-3 10,1-1 0,3-6 1,1 3-2,1-1 5,-1-2 1,0-6 0,1 0 0,-1 0 6,1 0 0,-1 0 1,1-2-1,-1-2 24,1-2 1,-1-7-8,1 1 1,-3-3-1,-3-3 6,-6 1 1,-4-1 0,-2 1-20,0-1 1,-2 1 0,-2-1 0,-4 3 2,-2 3 1,4-1-1,-5 5 1,-3 0-72,-1 0 1,-3 3 0,1 3-55,-1-4 1,7 4-1,-1-4 1,-2 4-134,-1 2 1,3 2 243,1 4 0,-1-4 0,-5 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6.560"/>
    </inkml:context>
    <inkml:brush xml:id="br0">
      <inkml:brushProperty name="width" value="0.08571" units="cm"/>
      <inkml:brushProperty name="height" value="0.08571" units="cm"/>
    </inkml:brush>
  </inkml:definitions>
  <inkml:trace contextRef="#ctx0" brushRef="#br0">1 35 6816,'0'-9'-377,"0"-7"0,2 14 377,3-4 0,-3 4 0,6 2 0,-8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7.158"/>
    </inkml:context>
    <inkml:brush xml:id="br0">
      <inkml:brushProperty name="width" value="0.08571" units="cm"/>
      <inkml:brushProperty name="height" value="0.08571" units="cm"/>
    </inkml:brush>
  </inkml:definitions>
  <inkml:trace contextRef="#ctx0" brushRef="#br0">245 35 7569,'0'-9'-787,"-2"1"587,-3 8 1,1-6 177,-8 0 0,6 1 42,-5 5 0,-1 0 0,-4 1 0,3 3 7,1 2 0,3 2 0,-5-2 0,2 3-35,-1 1 1,-1 6 0,1-5 0,1 7-8,-2 5 1,5-4-1,-1 5 1,0-5-3,1-1 0,5 5 0,-2 0 0,4-1 1,2-3 0,0-2 1,0 1 32,0-1 0,2-1 0,2-3 1,3-1-1,3 2 1,2-7 0,5 1 0,1-2-32,-1 0 0,1 0 1,-1-6-1,1 0-31,-1 0 0,1 0 1,-1 0-1,0 0 32,1 0 1,-6 0 0,-3-2 29,-1-4 1,4-4 0,-6-7 2,-3-1 0,-1 1 0,-2-1-3,0 1 1,-7 5 0,-5 3-39,-4 1 0,-1 0 1,-1 4-1,1-2 4,0 2 0,-1 2 0,1 2 0,-1 2-42,1 4 0,-1-4 1,3 6-169,3 0 227,4-6 0,8 13 0,0-5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8.903"/>
    </inkml:context>
    <inkml:brush xml:id="br0">
      <inkml:brushProperty name="width" value="0.08571" units="cm"/>
      <inkml:brushProperty name="height" value="0.08571" units="cm"/>
      <inkml:brushProperty name="color" value="#E71224"/>
    </inkml:brush>
  </inkml:definitions>
  <inkml:trace contextRef="#ctx0" brushRef="#br0">35 123 6144,'-10'0'417,"3"-2"-403,7-4 1,-2 2 0,-2-8-35,-2-1 1,0 3 1,6-1 1,8-1 191,4-6-167,-5 9 0,9 1 0,-5 6 19,5-4 0,1 4 0,1-4 21,-1 4 0,1 2 1,-1 2-1,1 2-28,-1 2 0,1 8-12,-1-3 0,-1 5 1,-5 1-1,-3-1-10,0-5 1,-6 5 0,4-4 0,-4 3 2,-2 3 0,0-7 0,0 1 0,-2 2-4,-4 1 1,4-3 0,-6-3 0,2 1 0,0 0 0,-1-6 1,3 3 18,-2 1 33,0-6-60,-2 6 0,6-10 1,-3-4-21,3-6 1,2-3 0,0-2-1,0-1 2,0 1 0,5-1 1,1 1-1,0-1 13,2 1 0,-4-1 0,7 3-11,3 3 1,-4-3 143,1 3-62,1 4 0,5-5 1,1 7-16,-1 2 0,1 2-21,-1 2 1,7 0 0,-1 0-29,-2 0 1,-1 0 0,-3 2-6,1 4 1,-1 1-1,0 7 14,1-2 1,-6-6 0,-3 5 9,-1 3 0,4 1 1,-6 3-24,-3-1 0,-1 1 1,-2-1-154,0 1 0,0-7 0,0 1-292,0 1 458,0 3 0,-7 1 0,-3 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7.657"/>
    </inkml:context>
    <inkml:brush xml:id="br0">
      <inkml:brushProperty name="width" value="0.08571" units="cm"/>
      <inkml:brushProperty name="height" value="0.08571" units="cm"/>
    </inkml:brush>
  </inkml:definitions>
  <inkml:trace contextRef="#ctx0" brushRef="#br0">123 176 7569,'17'-10'-455,"-1"-6"-41,-5 5 1,5-5 615,-4-1 0,-3 1 0,1 3-186,-2 1 0,-1 2 0,-3-3 79,2 1 0,0 6 0,-8-3 23,-4 1 0,-3 2 1,-9 6-12,1 0 1,-1 0 0,1 0-22,-1 0 1,1 0 0,-1 0 0,1 0-21,-1 0 1,1 8 2,-1 3 0,3 5-11,3 1 27,5-7-7,7 6 1,7-9-1,5 5-4,3-6 0,9-4 1,-1-2-1,-2 0 3,-1 0 0,-3 0 0,1 0 36,-1 0 0,1-6 20,-1 0 0,-5 0 7,-1 6-42,-7 0 0,4 8 14,-8 4 1,0 3-1,0 3 1,0-1-11,0 1 0,0-1 0,0 0 1,0 1 0,0-1 0,0 1-48,0-1 1,0 1 0,0-1-237,0 1 0,8-7-107,3 1 370,5-8 0,1 11 0,1-5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7.983"/>
    </inkml:context>
    <inkml:brush xml:id="br0">
      <inkml:brushProperty name="width" value="0.08571" units="cm"/>
      <inkml:brushProperty name="height" value="0.08571" units="cm"/>
    </inkml:brush>
  </inkml:definitions>
  <inkml:trace contextRef="#ctx0" brushRef="#br0">1 1 6821,'0'17'-67,"0"1"1,0-1-6,0 1 0,1-1 0,3 1 1,2-1 38,-2 1 0,-2-1 0,-2 1-5,0-1 1,0 0 0,0 1-20,0-1 1,0-5 0,2-2 0,2-1 56,2 1 0,7-6 0,-3 4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8.462"/>
    </inkml:context>
    <inkml:brush xml:id="br0">
      <inkml:brushProperty name="width" value="0.08571" units="cm"/>
      <inkml:brushProperty name="height" value="0.08571" units="cm"/>
    </inkml:brush>
  </inkml:definitions>
  <inkml:trace contextRef="#ctx0" brushRef="#br0">0 18 7343,'0'-9'-1434,"0"1"1594,0 8 97,0 0 1,0 8-222,0 3 0,2 5 0,2 1 0,2 1-27,-2-1 1,3 1-1,1-1-40,2 1 0,-4-7 0,5 1 29,3 2 1,-4-7-1,1-1-2,3-4 1,-5-2 0,3 0-48,2 0 1,1-2 0,3-2 0,-3-3-50,-3-3 1,3-2 0,-5-5 60,0-1 0,-1 3 0,-5 1 0,2 2 83,-2-1 1,-2 3 85,-2-1-118,0 7 0,0-2-9,0 12 0,-2 1 1,-2 7-1,-2-2-4,2 1 0,3 3 0,1 1 0,0 1-33,0-1 1,0 1 0,0-1 0,0 1 9,0-1 1,5-5-1,3-1 24,2 3 0,1-6 0,7-1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08.895"/>
    </inkml:context>
    <inkml:brush xml:id="br0">
      <inkml:brushProperty name="width" value="0.08571" units="cm"/>
      <inkml:brushProperty name="height" value="0.08571" units="cm"/>
    </inkml:brush>
  </inkml:definitions>
  <inkml:trace contextRef="#ctx0" brushRef="#br0">88 0 7569,'0'10'-1134,"0"6"1107,0-5 1,-8 5 0,-2 1 0,-2 1 48,1-1 1,1 6-1,-3 1 1,3-1 10,2 2 1,2-3 0,6 5 0,0-2-5,0-4 0,0 5 0,0-3 0,0-2-28,0-1 1,8-3-1,2 0-5,-1 1 1,7-3-1,-4-3 1,3-4-1,3-2 12,-1 0 0,1-1 1,-1-5-1,0 0-27,1 0 0,-1-7 1,1-3-1,-3-2 67,-3 1 0,4-1 37,-5-6 1,-5 3-107,-6 3 1,-10 5 0,-11 9-63,-2 3 0,-3 5 0,3 7 83,-6 1 0,-4 7 0,-2 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5:34.437"/>
    </inkml:context>
    <inkml:brush xml:id="br0">
      <inkml:brushProperty name="width" value="0.08571" units="cm"/>
      <inkml:brushProperty name="height" value="0.08571" units="cm"/>
    </inkml:brush>
  </inkml:definitions>
  <inkml:trace contextRef="#ctx0" brushRef="#br0">53 3040 5780,'-12'0'5,"0"0"102,8 0-34,-3 0-54,7 0 34,0 0-9,7 0 1,-3 0-20,8 0 0,-6 0-13,5 0 0,1 0 0,6 0-13,-1 0 1,0 0 0,1 0 4,-1 0 1,1-6 0,-1-2 0,1 0-10,-1 1 1,-5-5 0,0 4 0,1 0 2,3 1 0,1-7 0,1 4-1,-1 1 1,1-7 3,-1 5 1,0-3 0,-1 0 0,-2 5 8,-3 1 1,1-6 0,5 3-9,1-5 1,-1-1 0,1 1 0,-1 3-2,1 1 1,-1 0 0,1-5-5,-1-1 0,0 1 0,1 1 0,-3 3 7,-3 1 1,4 0 0,-5-5-1,5 0-2,1-1 1,1 1-1,-1-1 1,1 1 7,-1-1 0,1 1 0,-1-1 1,0 1-8,1-1 1,-1 1-1,1-1 1,-1 1-4,1 0 0,-1-1 0,1 1 0,-1-1 10,1 1 1,-1-1-1,1 1 1,-1-3 10,1-3 0,-7 4 0,1-5 0,1 5 3,3 1 0,1 1 0,1 0 1,-1-1-11,1 1 0,-3-1 0,-1 1 0,-2-1 2,1 1 0,3 5 1,1 0-1,-1-1 3,-5-3 0,5-1 1,-5-1-1,5 1-65,1 0 1,1-7 0,-1 1 0,1 0 43,-1-3 1,-5 7-1,0-4 1,1 1 11,3-1 0,-1 4 0,-1-5 0,-3 5-5,3 2 0,-4-1 0,1 1 0,3-1-2,1 1 1,-1-3 0,2-1 0,3-2-5,0 1 0,1 1 0,-1 0 0,1-3-3,-3 3 0,10-4 1,-9 1-1,1 3 6,0 2 0,-1 1 0,-3 1 0,-1-1 11,-2 1 0,-1-1 1,7 1-1,-1 1-12,1 5 0,-1-5 0,1 5 0,-3-5-2,-3-1 1,3 5 0,-3 0-1,4-1 3,1-3 0,0 1 0,1 1 1,-1 2-6,1-1 0,5-3 0,0-1 0,-1-2-2,-3-5 1,4 5 0,1-4 0,-3 5 4,-2 6 0,-1-3 0,1 3-1,5-3 1,-5-3 0,4 3 0,-3 1-6,-3 3 1,1 5-1,1-6 3,4-2 0,3-1 0,3-1 1,-6 3 1,-4 1 1,-1 6 0,-1-3 0,1-1 0,-1 0 1,7 1-1,-1-3 1,-2 4-1,-1 0 0,-3 6 0,0-5 0,1 1-2,-1 0 1,1 0-1,-1 4 1,1-2-2,-1-1 1,7-1 0,-1 6-1,-2-2 2,-1-4 0,3 4 0,0-4 0,0 4-2,3 2 0,-7 0 0,6 0 1,-1 0 1,-1 0 0,2 0 0,-4 0 0,3 0-4,-3 0 0,4 0 0,1 2 0,-1 2-5,0 2 1,4 6-1,-4-7 1,1 1-8,-1 2 1,-2 0 0,-5 5 0,-1-1 8,0 2 1,7 1-1,-1 3 1,-2-1 5,-1 0 0,3 1 0,0-1 0,1 1-1,1-1 1,-4 1-1,6-1 1,-1 1 5,-5-1 0,4 1 0,0-1 0,1 3-2,-1 3 0,4-4 0,-6 5 1,1-3-4,1 2 1,-4-2-1,6 7 1,-2-1-6,-3 0 0,3-4 0,0 4 1,1 1 3,-1-1 1,0 0 0,-4 4-1,5-2 8,1 2 1,2-4 0,4 0-1,-2 1-2,-2-1 1,0 0 0,6 4 0,-2-2-3,-4 2 1,8 0 0,-6 0 0,0-2-2,2 2 0,0 2 1,2 2-1,-2 0 0,-4 0 0,4 2 0,-4 2 1,4 2-2,2-3 0,0-1 0,0 0 1,0 2-1,0 2 1,-6-1-1,0-3 1,2 0 0,2-2 0,-4 10 0,0-10 0,0 2 0,-1-1 0,5-1 0,-6 0 0,2 0-1,0 0 0,-2 0 0,4 0 0,-2-2-3,2-4 1,0 4 0,0-4-1,-2 4-1,3 2 1,-5 0 0,2-2 0,0-2 18,-2-2 0,4 0 0,-6 6 0,1-2 15,-1-4 1,0 4 0,-4-4 0,3 2-14,-3-1 1,4-3-1,0-6 1,1 0-13,-1-5 1,6 1 0,-2-7 0,2 0-65,-2-4 1,10-4 0,-4-2 0,2 0-276,0 0 335,-2 0 0,7-8 0,3-2 0</inkml:trace>
  <inkml:trace contextRef="#ctx0" brushRef="#br0" timeOffset="2920">0 3546 5739,'10'0'119,"5"0"1,-11 0-92,8 0 1,0 0-31,5 0 0,1 0 0,-1 0-6,0 0 0,1 0 1,-1 0-1,1 0 5,-1 0 0,1 0 0,1 0 0,3 0 8,1 0 0,6 0 0,-4 0 1,2 0-5,4 0 1,0 0-1,0 0 1,-1 0-3,1 0 1,-4 0-1,2 0 1,2 0 1,2 0 1,2 0 0,0 0 0,0 0-7,0 0 0,2 0 0,1 0 0,5 0 7,2 0 1,-5 0 0,5 0 0,0 0 10,-1 0 1,1 0 0,3 0 0,-3 0-8,-2 0 0,3-6 0,-3 1 0,2 1 8,3 2 1,-5 0 0,0-2 0,-3-2 1,1 2 1,0 2 0,-6 2-1,0 0-11,0 0 1,-1 0 0,1 0-1,0-2-8,0-4 1,2 5 0,2-5 0,4 2 6,1-2 0,-3 4 1,6-4-1,-1 2-12,-1-1 1,9 3 0,-5-6 0,-1 2 13,3 0 1,-7 0 0,1 6 0,-2 0 18,-5 0 0,5 0 0,0 0 0,-1 0-35,1 0 1,-2 0-1,-4 2 1,2 2-8,1 2 1,1 0 0,-4-6 0,2 2 0,1 4 1,7-4 0,-4 3 0,-1-1 9,1 2 0,4-4 1,-5 4-1,1-4 10,0-2 0,3 2 1,-3 2-1,0 1 5,-1-1 1,7-2-1,-4-2 1,1 0 1,1 0 0,-3 0 0,5 0 0,-3 0-1,3 0 0,-4 2 0,-1 2 0,-1 2 16,-4-2 1,3-2 0,1-2-1,0 0-21,-1 0 1,5 2 0,-6 2 0,-2 1-9,-3-1 1,5-2-1,0-2 1,-2 2 2,-2 4 0,-2-4 0,-1 4 0,1-4-5,0-2 0,0 0 0,0 0 0,2 0 1,4 0 1,-4 0 0,5 0 0,-1 2 3,0 3 0,2-3 0,-5 4 0,3-4 2,-2-2 0,-2 0 1,-2 0-1,0 0 1,0 0 1,5 0 0,1 0 0,-4 0 6,-6 0 0,2 0 1,-6 0-1,2 2-14,0 4 1,-5-4-1,5 4 1,0-4-7,-2-2 0,0 5 1,-5 1-1,1-2 2,-2-2 1,4-2 0,-1 0 0,-3 0 4,-2 0 1,-1 0 0,-1 0 0,1 0 1,-7 0 0,1 0 36,2 0 1,-5 0-30,3 0 1,-6 0-16,6 0 0,-7 0-350,7 0 253,-8 0 106,4 0 0,-8 8 0,0 1 0</inkml:trace>
  <inkml:trace contextRef="#ctx0" brushRef="#br0" timeOffset="27770">5624 106 7569,'-18'0'-283,"7"0"-34,-1 0 0,6 0 0,-4 2 297,3 3 0,-1-3 1,4 6 59,-2 0 0,0-4 1,4 7-19,-3 3 0,3-4 0,-4 1 17,4 3 0,2 1-21,0 3 1,0-1 1,0 1 0,0-1 0,2-1 0,4-4 0,-2 3 0,7-5-16,3-1 1,-1 1 0,1-6 3,-2 2 0,-1 0 0,7-6-11,-1 0 0,-5 0 0,-2-2 0,-1-2 13,1-2 0,-4-6 1,3 5 8,-1-3 0,0 0 0,-4-3 0,2 1 54,-2-2 1,-3-1 0,-1-3-60,0 1 1,6-1 0,0 1-28,-2 0 0,-2 5 0,-2 0 17,0-1 1,-6 3 0,-2-2 7,-1-1 0,3 3 1,-6 0-37,-1 3 0,3-5 1,-2 6-52,-1 2 1,3 2 0,-2 2-61,-1 0 1,3 0 0,-2 2 0,-1 4-4,-3 6 1,-1 3 137,-1 3 0,1-1 0,-1 1 0</inkml:trace>
  <inkml:trace contextRef="#ctx0" brushRef="#br0" timeOffset="28062">5938 298 7569,'-10'0'-570,"3"0"423,7 0 0,2-6 1,1-2 25,3-1 0,8 5-46,-3-2 1,-1 4 166,2 2 0,-1-8 0,7-2 0</inkml:trace>
  <inkml:trace contextRef="#ctx0" brushRef="#br0" timeOffset="28657">6217 71 6181,'-7'9'48,"5"7"-97,-4-4 0,6 1 1,4 1 35,2-3 1,1-5 36,-1 6 0,4-8 17,7 2 0,-5-4 0,0-2-10,1 0 0,3 0 0,1 0 1,1 0 1,-1 0 0,1 0-25,-1 0 0,1 2 1,-1 1 0,1 3 1,-7 0-1,-1-4 1,0 2-9,-1 2 1,-3 1 0,4-1-25,-2 6 0,3-2 26,-5 1 0,0 1 20,-6 5 0,0 1 0,-2-3-4,-4-3 0,2 2 0,-6-7 0,1 1-9,-1 0 1,-2 3 0,-5-5-45,0-2 0,-1 4 0,1-2-11,-1-2 0,1-2 1,-1-2-1,1 0 26,-1 0 1,1 0 0,1-2 18,5-4 0,-13-4 0,5-7 0</inkml:trace>
  <inkml:trace contextRef="#ctx0" brushRef="#br0" timeOffset="29054">6252 53 6418,'18'-2'8,"-1"-3"1,-5 3 0,0-4-28,1 4 0,3-4 1,1 0-29,1 2 1,-1 2 0,1 2 0,-1 0-63,1 0 1,5 0 108,0 0 0,0-7 0,-5-3 0</inkml:trace>
  <inkml:trace contextRef="#ctx0" brushRef="#br0" timeOffset="29538">7038 106 7569,'18'0'-714,"-1"0"0,1 0 520,-1 0 0,-5 0 194,-1 0 0,-7 0 0,4 0 0</inkml:trace>
  <inkml:trace contextRef="#ctx0" brushRef="#br0" timeOffset="29766">7108 315 7435,'18'0'-339,"-1"0"0,1 0 0,-1 0 176,0 0 163,1 0 0,-1 0 0,1 0 0</inkml:trace>
  <inkml:trace contextRef="#ctx0" brushRef="#br0" timeOffset="30875">6899 368 6425,'17'0'-17,"1"0"0,-1-6 0,0 0 0,1 0 71,-1-2 1,1 5 0,1-7 0,3 0-28,1 0 1,6 1-1,-4-5 1,0 4-42,1 3 0,3-5 0,-6 4 0,-2 1-69,-1-1 1,-3 2 0,1 4-466,-1-4 548,1 4 0,-1-13 0,1 5 0</inkml:trace>
  <inkml:trace contextRef="#ctx0" brushRef="#br0" timeOffset="31183">7056 71 6485,'8'-10'-527,"3"4"538,5 4 1,-5 4 0,1 2 0,2 4 7,1 2 1,3-1-1,-1 5 1,2-2-20,5 1 1,-5-3 0,4 1 0,-3 1 5,-3-2 1,7 5 0,-1-5 0,-4 2 17,-5-1 0,1-5 1,-5 6-1,2-1-11,-1-1 0,-5 6 0,4-5-1,-2 5 0,-3-5 1,-5 1-1,-1 2-4,-5 1 1,2 3-1,-8-1-29,-1 1 1,-3-1 0,-1 1 0,-1-1 24,1 0 0,5 1 0,0-1-251,-1 1 247,-3-1 0,-1 1 0,-1-1 0</inkml:trace>
  <inkml:trace contextRef="#ctx0" brushRef="#br0" timeOffset="37775">3074 542 7348,'0'-17'-1010,"0"-1"714,0 1 281,0 7 131,0 2-65,0 8-37,0 0 0,0 8-37,0 4 1,0 3 0,0 3 0,0-1 19,0 1 1,2-1 0,2 1 0,2-1-22,-3 1 0,1 5 1,0 0-1,2-1 30,-2-3 1,0-2-1,0 3 1,1 1 8,-1 2 0,4 3 1,-2-5-1,-2 4-5,-2 2 1,4-3 0,1 5 0,1 0-7,0-2 1,-2 6 0,-6-6-1,2 2-6,3 0 1,-3-1-1,4 3 1,-4-4-2,-2-2 1,0 4 0,0-4 0,0 1-1,0-1 1,0 6 0,0-4 0,0 0 1,0 6 0,0-4 0,0 4 0,0 2 1,0 0 0,0 0 0,0 0 0,0-2 0,0-4 0,0 4 0,0-6 0,0 2-12,0 0 1,0 1 0,2 3 0,2-2-4,2-2 0,0 0 1,-6 6-1,0-2 13,0-4 0,0 4 0,0-4 1,-2 2-2,-4-2 1,4 4 0,-4-6 0,4 2 4,2 0 0,0-1 0,0 3 0,0-2-12,0 2 1,0-4 0,0 0 0,0 0-1,0 1 1,6-5-1,0 4 1,-2-2 9,-2-3 0,-2 3 1,0-2-1,0 0-1,0 3 0,0-7 0,0 6 1,0-2 0,0 1 0,0 1 0,0-4 0,0 3-4,0-3 0,0 0 0,0 1 1,0 1 1,0-2 0,0 1 0,0-1 0,0 2 16,0-1 1,-2-3 0,-2-2-1,-2 1-15,2-1 1,2 1-1,2-1 1,0 1 28,0-1 1,0 1 0,0-1-1,2 1-25,4-1 0,-4 1 0,4-1 0,-4 1 15,-2-1 0,5 0 1,1 1-1,0-1 31,2 1 1,-6-1 0,6 1-1,-1-1 0,-5 1 1,6-3-4,0-3 0,-6 3 0,4-3-15,-5 4 1,-1-5-31,0 1 1,2-8-325,4 2 323,-4-5 0,6 7 0,-8 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6:23.626"/>
    </inkml:context>
    <inkml:brush xml:id="br0">
      <inkml:brushProperty name="width" value="0.08571" units="cm"/>
      <inkml:brushProperty name="height" value="0.08571" units="cm"/>
    </inkml:brush>
  </inkml:definitions>
  <inkml:trace contextRef="#ctx0" brushRef="#br0">4052 3372 7569,'-12'0'0,"0"0"-386,-1 0 0,3-2-87,-1-4 371,7 4 0,-6-6 90,4 8 1,4 8 42,-4 3 0,-1-1 1,1 2 45,2 1 1,-4 3-1,2 1-34,2 1 1,1-1 0,-1 1-34,-2-1 0,0 1 0,8-1 0,2 1 10,2-1 1,7 1 0,-1-1 2,3 1 1,-3-9 0,0-1 0,1-2 14,3 0 1,1 1 0,1-3-1,-1 2-12,1-2 1,-1-2 0,1-2 0,-1 0-26,1 0 1,-7-6 0,1 0 0,-1 0 14,-1-1 0,6-1 0,-7-6 1,3 3-40,0-3 1,-8 4 0,1-1-1,-3-3 6,-2-1 1,6-3 0,0 1 19,-2-1 1,-10 1-1,-6 1 3,-3 5 1,-3-3 0,1 6-22,-1-1 1,1-1 0,0-4 0,-1 5 7,1 1 0,5-4 0,0 6-150,-1 2 1,-3 3 0,-1 1-95,-1 0 1,3 1 250,3 5 0,-3 4 0,5 7 0</inkml:trace>
  <inkml:trace contextRef="#ctx0" brushRef="#br0" timeOffset="349">4453 3494 7114,'0'10'-859,"0"-3"922,0-7 1,0 2 81,0 4-170,0-4-260,0 6 14,0-8 271,0 0 0,0-8 0,0-2 0</inkml:trace>
  <inkml:trace contextRef="#ctx0" brushRef="#br0" timeOffset="983">4715 3284 7256,'-9'0'-525,"1"2"0,8 4 501,0 6 0,0-3 1,0 3-1,0 2 28,0 1 1,0-3 0,2-1 14,4 3 1,-2 0-1,5-1-16,-1-1 0,6-8 14,-3 1 0,-1-3 1,2-2-1,1 0-7,3 0 0,1 0 1,1 0-1,-1 0-15,1 0 0,-1 0 0,0 0 9,1 0 1,-1 0 0,-1 2-1,-2 2 16,-3 2 0,-5 6 1,4-5-1,-1 1 6,1 0 1,-6 6 0,4-3-11,0 5 0,-7 1 0,5 1 4,-4-1 0,-2 1 0,0-1-16,0 1 1,0-1 0,-2-1 0,-2-3 21,-1-1 0,-9-3 0,4 5 3,1-2 0,-7-8 0,4 1 5,-3-3 0,-3-2 0,1 0-18,-1 0 0,1 0 1,0 0-23,-1 0 0,6-2 0,3-3 14,1-7 0,2-4-23,6-1 1,0-1 0,0 1 1,8 7 0,4 4-63,3 5 1,-3 1 0,-1 1-57,3 5 0,-4-2 50,1 8 1,-5-8-1,4 3-79,-2 1 161,-3-6 0,-5 6 0,0-8 0</inkml:trace>
  <inkml:trace contextRef="#ctx0" brushRef="#br0" timeOffset="1296">4750 3284 5978,'2'-11'156,"4"-1"0,-2 8 0,8-2-176,1 4 1,-3 0 0,2-2 67,1-1 1,-3-3 0,1 4 0,3-2-31,2 2 0,1 0 1,0 1-1,1-3-62,-1 2 0,1 2 0,1 2 0,3 0-118,1 0 162,0 0 0,2 0 0,3 0 0</inkml:trace>
  <inkml:trace contextRef="#ctx0" brushRef="#br0" timeOffset="-817">3912 263 6269,'12'0'-65,"-1"0"1,-5 0-300,6 0 381,-8-8 0,3 4-3,-7-7-17,0 7 0,2-4-2,4 8 3,-4 0 74,6 0 0,-8-2 120,0-4-108,0 4-83,0-5-15,0 7 1,0 7 7,0 5 0,2-4 1,2-1 33,2 1 0,1 2-11,-1 7 0,-4 1 1,4-1-8,-4 1 0,4-1 1,1 1-1,1-1 2,0 1 0,0-5 0,-4 3 0,3 3-14,3 1 1,-6-1 0,2-2-1,-4 1 13,-2-1 1,5 1 0,1-1 5,-2 1 1,-2-1-1,0 1 1,2-1-10,2 1 0,0 5 0,-4 0 0,1-1-5,3-3 0,0 4 1,-4 0-1,2 1 4,2 1 0,0-4 1,-6 7-1,1-3-10,5-4 1,-4 4 0,4-1 0,-4-3 18,-2-2 0,6 5 0,0-1 0,-2-2-5,-3-1 0,-1-3 1,0 1-1,0-1-5,0 1 1,2-1 0,2 2 0,2 3 0,-2 1 1,-2 0 0,-2-3-1,0 1-25,0 2 0,2 3 1,2-5-1,2 2 14,-3-1 0,-1 3 0,-2-2 0,0 0 3,0 3 0,0-7 0,0 4 0,0-1 0,0 1 1,0-4 0,2 7 0,2-3 0,2 0 0,0 6 0,-6-6 1,0 1-1,0 1 0,0 0 1,0 6-1,2-4 0,4-1 0,-4 3 0,3-4 0,-3 0 0,-2 0 0,0 5 0,0-5 0,0 0 0,0 0 0,0 0 0,0-3 0,0 1 0,0-2 0,0 5 0,0-3 0,0-2 0,0-1 0,0-3 0,0 3 0,0 1 0,0 2 0,0 0 0,2-5 0,2-1 1,2 1 0,0-1 1,-6 1-1,0-1 10,0 1 1,6-1 0,-1 1 48,-1-1 0,-2 1-4,-2-1 1,0 1-51,0-1 1,0 0 0,0 1 8,0-1 0,0-5 0,0 0 0,0 1-19,0 3 1,0-5-1,0 1 1,0 2 14,0 1 1,0 3-1,0-1-50,0 1 0,0-1-180,0 0 0,6 1 219,0-1 0,7 1 0,-3-1 0</inkml:trace>
  <inkml:trace contextRef="#ctx0" brushRef="#br0" timeOffset="4586">629 2219 6598,'9'-8'-479,"-1"6"576,-8-6 76,0 1-165,0 5 0,0-4 0,0 12 0,-2 5-22,-4 5 0,3 9 0,-9 4 1,-2 4-42,-1 2 1,-3 8 0,1 3 0,-1 5-38,1 1 0,0 1 0,-1-1 92,1 0 0,-9-7 0,-1-2 0</inkml:trace>
  <inkml:trace contextRef="#ctx0" brushRef="#br0" timeOffset="5019">1170 1817 7569,'-8'10'-709,"4"5"553,-7-3 0,1-2 1,-3 3-152,1 7 322,0-3 0,-5 16 0,-1-4 1,1 4-10,-1 2 1,1 8-1,-1 2 1,-1 1-31,-4 1 0,1 5 0,-5 6 0,2-1-8,4-3 1,-4-2-1,1 1 1,3-3-37,1-3 0,3 1 68,0-7 0,-1 0 0,1-6 0</inkml:trace>
  <inkml:trace contextRef="#ctx0" brushRef="#br0" timeOffset="5394">1310 1608 7569,'11'-24'-348,"1"1"262,-8 0 1,10 0 0,-7-1-147,3 3 0,-4 1 0,6 3 177,1 0 0,-3 1 56,1 4 1,-7 7 0,2 10 0,-4 7 66,-2 4 0,-8 9 1,-3 4-1,-3 4-52,2 2 0,-9 9 1,2 7-1,-5 7-10,-1 4 1,-4-4 0,4 6-1,0 2-28,-1 2 0,-3 0 0,4-2 0,0-4-54,0-2 1,-1-1 0,5-7 0,-2-1 16,1-5 0,3 3 0,2-9 0,1-1 59,4-2 0,-3-2 0,5 0 0</inkml:trace>
  <inkml:trace contextRef="#ctx0" brushRef="#br0" timeOffset="5721">1729 1084 7426,'-8'-10'-280,"6"-5"1,-5 15-1,5 0 1,-2 13 274,-2 14 1,-8 4 0,3 18-1,-5 5 18,-1 8 1,-9 20 0,-5 7 0,-4 4-18,18-46 0,0 1 0,-6 5 0,1 1 1,3-3-1,1 1 0,-2 0 0,-1 1-82,0 0 1,0 0-1,0-5 1,1-1-1,2 5 1,1-1 26,0-2 0,-1-1 46,-17 45 1,2-13 0,4-4 0,6-8-7,3-10 0,5-2 1,3-17 18,6-6 0,4-2 0,2-10 0,0 1 0,0 1 0</inkml:trace>
  <inkml:trace contextRef="#ctx0" brushRef="#br0" timeOffset="6055">2078 700 7569,'10'-18'-511,"-4"1"441,-4-1 1,-2 10 0,-2 8-34,-4 10 0,-2 21 1,-7 10-1,-1 9 131,-3 9 1,-8 10 0,1 13-1,-3 3-76,-8 3 0,2-1 0,14-42 0,0 1 0,0 1 0,1-1 35,0 0 1,-1 1-1,1 6 1,0-1-1,1-5 1,1-1 0,-2 3-1,1-1 4,-1-1 0,-1-1 1,-1 6-1,-1-1 0,-13 41 1,3-1 7,0 2 0,7-10 0,3-7 0,6-6-19,5-6 1,-2-4 0,9-11 19,1-9 0,2 1 0,2-14 0</inkml:trace>
  <inkml:trace contextRef="#ctx0" brushRef="#br0" timeOffset="6400">2672 176 7381,'0'-24'-363,"0"1"1,0 6 255,0 5 0,-8 8 1,-3 0 89,-5 8 0,1 6 0,1 9 1,2 4 15,-1 7 1,-3 10 0,-1 7-1,-3 3-1,-3 3 1,2 15-1,-8 9 1,-4 12 15,14-40 0,-1 1 0,-1 8 0,-1 1 0,-2 3 0,0 0 0,0 3 1,-1 0-23,-2 3 1,0 0 0,1 1 0,-1 0 0,-2 1 0,-2 1 0,3-1 0,0 0-49,2-3 1,0 0 0,-2 0 0,1-2 0,6-10 0,2-1 0,0-3 0,1-2 16,-13 41 1,5-13 0,11-13-1,3-7 12,6-9 0,4-7 0,2-12 0,0-6-12,0-3 0,8-11 39,4-3 0,3-4 0,3-2 0</inkml:trace>
  <inkml:trace contextRef="#ctx0" brushRef="#br0" timeOffset="6678">2812 420 7330,'-18'18'-339,"1"-1"1,-1 0-1,1 1 261,-1-1 1,7 7 0,-1 1 0,-1 2 152,-3 4 0,-1 10 0,-3 9 1,-3 10-51,-6 10 1,-4 12 0,-4-1 0,-4 9-30,18-41 0,0 1 1,-3-1-1,-1 2 1,-1 8-1,-2 1 0,-1 0 1,-2 0-93,-1 0 0,0 0 0,-1 3 0,0-1 0,0-6 0,0 0 0,1 0 0,0 1 64,2-1 0,0 0 0,-1-1 0,0-1 0,4-4 0,0-1 0,1-3 1,0-1 31,-26 39 0,9-15 0,2-12 0,8-9 0,0 5 0,0 1 0,1 4 0</inkml:trace>
  <inkml:trace contextRef="#ctx0" brushRef="#br0" timeOffset="7004">2847 874 7569,'9'-17'-355,"7"-1"1,-14 1 311,4-1-4,-4 1 0,-2 9 0,-2 10 0,-4 14-15,-6 11 0,-5 15 0,-5 11 0,-5 11 56,-6 10 1,0 9 0,11-35 0,-2 1 0,-1 4 0,-1 1 0,-2 2 0,0 0 0,0 2 0,0 1 1,-3 1-1,0 0 0,0-1 0,0 0-55,0 0 0,-1-1 0,1-3 0,-2 0 0,-1 2 0,0-1 0,2-1 0,0-1 26,3-2 1,0-1 0,-17 34 0,7-4 0,8-9-51,8-8 1,11-11 0,6-13 83,4-3 0,8-13 0,0-1 0,-2 4 0,-2 4 0</inkml:trace>
  <inkml:trace contextRef="#ctx0" brushRef="#br0" timeOffset="7258">2882 1485 7410,'17'-50'0,"1"5"-791,-1 10 672,-7 8 1,-4 18 0,-12 3 63,-6 4 1,-7 15 0,-3 5 0,3 3 120,-2 4 0,-3 3 0,1 6 24,-6 1-77,4 0 1,-8 14 0,4 7 0,-4 6-28,-2 4 0,-2 12 0,-2-6 0,-4 5-26,-1 7 1,3-5 0,-4 3-1,1-1-29,-1-1 1,6 3 0,-2-9 0,5-6 68,1-8 0,0-6 0,0-1 0</inkml:trace>
  <inkml:trace contextRef="#ctx0" brushRef="#br0" timeOffset="7525">2882 1870 7569,'11'-35'-176,"-1"0"16,-2 0 0,-2 6 1,-6 2-1,0 1 57,0 5 0,-2 4 154,-4 5 0,-6 8 1,-9 16-1,-4 11-93,-3 8 0,-1 12 0,-6 5 0,-1 8 34,-5 8 1,2 6 0,-6 4 0,3 2-68,3-2 1,-4 3 0,2 1 0,3-3 0,1-3 0,2 2 1,2-10-1,2 2 26,2-2 0,7 2 1,1-10-1,7-5 48,9-9 0,-5 3 0,0 0 0</inkml:trace>
  <inkml:trace contextRef="#ctx0" brushRef="#br0" timeOffset="7742">2864 2376 7407,'10'-23'-290,"-4"0"0,-4-1 0,-2 7 245,0-1 0,-2 7 0,-4 1 75,-6 2 1,-3 2 0,-3 6-1,1 2-24,-1 4 1,-1 12-1,-2 11 1,-5 6-41,-1 5 1,0 11-1,-4 7 1,2 0-41,-2 2 1,-2-3 0,0 5 0,4-2 73,5-4 0,-3-1 0,0-3 0</inkml:trace>
  <inkml:trace contextRef="#ctx0" brushRef="#br0" timeOffset="8278">3999 298 6715,'-19'10'-200,"-2"5"0,-3 8 130,3 5 1,-4 3-1,0 7 1,-1 5 65,1 2 0,-6 1 0,4 7 0,-2-1 5,0 0 1,0 3 0,-4 1 0,1 2-45,3-1 1,2-3 0,-2-2-1,6-1 43,3-5 0,3-3 0,-1-8 0</inkml:trace>
  <inkml:trace contextRef="#ctx0" brushRef="#br0" timeOffset="8505">3982 822 7440,'-12'0'-909,"1"2"851,-3 4 0,6-3 1,0 7-1,3 0 86,-1 0 1,-8 1 0,3 7-1,-5-1-1,-1 1 0,-1 7 0,-1 6 0,-5 6-64,-5 3 1,-4 15 0,-3-3 0,-5 4-124,-6 5 0,3-3 1,-1 8 159,2 0 0,-5 6 0,3-10 0</inkml:trace>
  <inkml:trace contextRef="#ctx0" brushRef="#br0" timeOffset="8725">3964 1450 7569,'0'-17'-774,"0"0"520,0 7 1,-2 2 0,-3 8 253,-7 0 0,-4 8 0,-3 3 0,-2 5-27,-3 1 1,-1 9 0,4 1-1,-4 4 40,-3 4 0,-1-2 0,-6 13 0,1 3-40,-1 1 1,-2 5 0,-2 3 0,-2 4 26,2 0 0,-13 14 0,-2-4 0</inkml:trace>
  <inkml:trace contextRef="#ctx0" brushRef="#br0" timeOffset="8950">3860 2009 7409,'11'-17'-353,"1"-1"382,-8 1 0,2 7 0,-12 4 0,-6 6-203,-3 6 0,-5 4 0,-3 9 0,-4 3 110,0 1 1,-12 8 0,2-2 0,-4 6 8,-2 6 1,-5 2 0,1 5-1,-1 1-74,1 5 0,-3-2 129,3 6 0,-3 5 0,-3-1 0</inkml:trace>
  <inkml:trace contextRef="#ctx0" brushRef="#br0" timeOffset="9188">3982 2673 7569,'10'-10'-372,"-3"-5"1,-9 13 0,-3-4-1,-7 4 382,-4 2 1,-1 0 0,-2 2 0,-3 2 19,-1 2 1,0 5-1,3-3 1,-1 2-32,-2 3 0,-7 3 1,5 1-1,-2 3-51,-4 3 1,4 4-1,-2 8 52,-2 0 0,-2 0 0,-2 0 0</inkml:trace>
  <inkml:trace contextRef="#ctx0" brushRef="#br0" timeOffset="9796">3633 158 7569,'-18'0'-1149,"1"0"1027,-1 0 1,-5 6-1,0 0 95,1-2 1,3 5 0,1 3 0,1 4 3,-1 1 1,-7 8-1,-6 4 1,-6 6 19,-3 6 1,-11 6-1,1 11 1,-9 6-1,-3 4 1,-2 7 0,29-36 0,-1 0 0,0-1 0,0 0-2,1-2 1,0 0-1,-1 1 1,0-1 0,-24 26 3,-2 0 0,-2 6 0,-6-6 0</inkml:trace>
  <inkml:trace contextRef="#ctx0" brushRef="#br0" timeOffset="10221">3563 525 6456,'-18'8'-508,"-1"1"489,-4 9 0,1 1 1,-7 4-1,-2 7 22,-2 3 0,-10 15 0,-3 4-13,-5 3 0,-7 7 1,-4 4-1,-4 8 1,30-35-1,0 1-3,0 0 0,1 0 0,-2 2 0,0 1 0,-1-2 0,0 0-315,-3 1 1,1 1 0,1 1 0,0-1 0,0 1 0,0 0 0</inkml:trace>
  <inkml:trace contextRef="#ctx0" brushRef="#br0" timeOffset="10672">3737 1014 7569,'0'-10'-462,"-7"2"1,-5 10-1,-4 4 407,-1 6 0,-8 3 0,-4 5 0,-4 3 66,-2 6 1,-6 4 0,-4 4 0,-1 2-17,-3 2 0,-13 13 0,4 0 0,-8 6-4,-4 6 1,32-29 0,-1 0 0,-1 1 0,0 0 0,-1 0 0,0-1-23,1 2 1,-1 0-1,0 0 1,0 2-1,-2 2 1,-1 1-266,1-1 1,-1 1 0,-3 3 0,-1 1 0,-1 1 0,1-1 0</inkml:trace>
  <inkml:trace contextRef="#ctx0" brushRef="#br0" timeOffset="16809">3929 2114 7569,'-7'18'-364,"-5"-1"0,-1 1 0,-1-1 266,2 0 0,1 3 1,-7 1-1,1 4 98,-1 3 0,-15 8 0,-4 9 0</inkml:trace>
  <inkml:trace contextRef="#ctx0" brushRef="#br0" timeOffset="17097">4157 2289 7655,'-12'8'-310,"0"3"1,1 5 0,-7 1 0,-1 1-150,-5-1 459,-3 8 0,-15-5 0,-3 5 0</inkml:trace>
  <inkml:trace contextRef="#ctx0" brushRef="#br0" timeOffset="19591">2882 280 7569,'-18'18'-372,"1"-1"1,-3 1-1,-1-1 256,-2 1 0,-8 5 0,3 2 0,-1 4 0,0 6 116,-2 4 0,-10 2 0,-3-6 0</inkml:trace>
  <inkml:trace contextRef="#ctx0" brushRef="#br0" timeOffset="20067">3545 18 7410,'-11'-9'-639,"-1"3"595,-2 4 0,5 2 1,-3 2-1,-2 6 75,-1 9 0,-4 3 0,-5 11 0,-5 4-157,-4 3 1,-8 17 0,-1-3 0,-1 2-63,0 1 1,-3-3 187,5 0 0,-7-7 0,3-2 0</inkml:trace>
  <inkml:trace contextRef="#ctx0" brushRef="#br0" timeOffset="21542">4017 1485 7387,'-18'0'0,"1"2"-206,-1 4 1,1-2-1,-2 8 1,-3 1-1,-3 3 162,-2 1 1,-2 8-1,-8 5 1,-4 3-29,-5 2 1,-3 5-1,-1 1 1,-1 0 71,-3 1 0,-10 3 0,2 7 0</inkml:trace>
  <inkml:trace contextRef="#ctx0" brushRef="#br0" timeOffset="21873">3947 1782 5751,'-12'18'0,"1"-1"0,-3 1 0,-1-1 0,-5 3 0,-1 1 11,-2 2 1,-9 6 0,3-3 0,-4-1-11,-2 0 0,-7 10 0,-5-2-1,-3 4 0,-3-4 0,1 9 0</inkml:trace>
  <inkml:trace contextRef="#ctx0" brushRef="#br0" timeOffset="25322">18 3319 7569,'-10'0'-1446,"2"0"1421,8 0 19,0 0 0,6-2 57,0-4 0,1 4-22,-1-3 0,4 5-11,7 5 1,-5-1-2,0 8 1,-1 0 0,7 5 0,-1-7 0,1-2 0,-1-3 28,1 1 0,-1 0 0,1-6-20,-1 0-15,1 0 1,1 0 0,2 0-1,3 0 4,-3 0 1,-2 0-1,-1 0 1,-1 0-38,1 0 1,-1 0 0,1 0-1,-1 0 1,1 0 0,-1 0 0,1 0 3,-1 0 0,0 0 0,1-2 0,-1-2 15,1-2 1,1-5 0,3 3 0,1-2-1,-2-3 0,4 3 1,-1-2-1,-3 1 6,-2 1 0,-1 0 1,1 6-1,3-3 20,1-3 0,0 6 0,-5-2 0,-1 2-7,1-1 0,-1 3 0,3-4 0,1 4-5,2 2 1,0 0-1,-3 0 1,1 0 2,2 0 0,7 2 1,-5 2-1,0 3-11,0 3 1,4-4 0,-3 6 0,1-1-7,4-1 0,-4 5 1,2-3-1,0 2 6,-2-3 1,4 5-1,-7-5 1,-3 3-21,-2-2 1,-1 1 0,-1-5 0,1 2-31,-1 3 0,1-3-4,-1 2 0,-1-6 1,-3 3 26,-1-1 0,-6-2 0,5-8 9,3-4 1,2-4 0,1-7-1,2-3 34,5-3 0,-3 4 1,8-5-1,0 5 2,-2 2 1,6 1 0,-5 4-1,1 5 8,0-1 1,0 6 0,6-4 0,0 4-28,0 2 0,0 6 0,0 2 0,-1 2-1,1 3 1,6 1 0,0-1 0,-2-1 1,-2 1 1,3-3 0,1 2 0,-2-1 37,-2-1 1,-2-2-1,0-8 1,0 0 15,-1 0 0,1 0 0,0-2 1,0-4-26,0-5 0,0 1 1,0-4-1,0-3-12,0-5 0,6-1 0,-1 6 0,-3-1-9,-6 1 0,0-7 0,-5 1 0,-1 2-19,0 1 1,-2 3 0,-5-2-1,-1-3-12,1-1 1,-1 0-1,-1 5 1,-3 1-16,-1-1 1,-6 1 0,5-1-102,3 1 1,-6-1 0,-1 3-445,1 3 580,-6-3 0,6 13 0,-8-6 0</inkml:trace>
  <inkml:trace contextRef="#ctx0" brushRef="#br0" timeOffset="26055">1886 3616 7569,'0'-17'-777,"0"-1"781,0 8 0,-8 3-275,-3 7 1,1 0 262,-2 0 1,9 2 7,-3 3 1,4-1-1,2 8 0,0 0 1,-2 5 3,-4 1 1,4 5-1,-4 0 1,4 0-4,2 3 1,-6-5 0,1 6-1,1 0 7,2 0 1,-4-3 0,0 3-1,2 0 16,2 0 1,2-5-1,0 3 1,0-2-12,0 0 1,0 1 0,0-7 0,0 1 15,0-1 0,2-1 0,2-3 1,2-1 7,-2 1 0,0-3 1,0 2-23,1 1 1,3-5-76,-2-2 1,-2 2-236,8-3-159,-9 1 454,5-6 0,-16-7 0,-1-3 0</inkml:trace>
  <inkml:trace contextRef="#ctx0" brushRef="#br0" timeOffset="26330">1624 4210 7569,'-9'10'-1325,"1"-3"1346,8-14 1,2 3 7,4-8 0,3 8 0,9-2 3,-1 4 1,1 2-1,-1 0-55,1 0 0,-1 2 0,0 2-37,1 2 1,-1 6 0,1-7-1,-3 1-18,-3 2 0,9-6-118,-3 4 196,3-4 0,-3-10 0,-1-2 0</inkml:trace>
  <inkml:trace contextRef="#ctx0" brushRef="#br0" timeOffset="26462">1973 4088 7468,'0'-10'-656,"-1"22"1,-3 11 655,-2 0 0,-8 14 0,5 0 0</inkml:trace>
  <inkml:trace contextRef="#ctx0" brushRef="#br0" timeOffset="27435">1153 4542 7569,'-18'0'0,"1"0"0,5-6 0,0 0-703,-1 2 532,-3 2 1,-1 8 0,-1 2 136,1 1 1,-1-3-1,1 4 1,0-2 68,-1-4 1,3 5-1,1 1 1,2 2 20,-1-1 1,3-1 0,0 4 0,1-3-24,-1 3 1,6 1-1,-2 3 1,4-1-33,2 1 1,0-1 0,0 3-1,0 1-5,0 2 0,6 1 0,2-7 0,2 0 2,3 1 0,-3-6 0,2-3 1,1 1-5,3 0 0,1-6 1,1 1-1,-1-3 17,0-2 1,1-2 0,1-1 0,3-5-9,1-2 0,0-2 0,-5-3 0,-3 1 1,-3 3 0,3-1 0,-5-5 1,2-1 1,-1 1 1,-7-1 0,2 1 0,-4-1 4,-2 1 0,0-7 0,0 1 1,-2 2-6,-4 1 0,2 5 0,-7 1 0,-3 3-6,-1-3 0,-3 1 1,1 1-1,-1 4-45,1 0 0,-1 6 0,1-3-25,-1 3 1,1 4 0,1 3-43,5 7 0,-3 4 0,8 1 1,3 1 111,1-1 0,2 0 0,0 9 0,0 1 0</inkml:trace>
  <inkml:trace contextRef="#ctx0" brushRef="#br0" timeOffset="27655">1519 4751 7415,'-11'-6'-314,"-1"1"1,6-1 0,-3 4 65,1-4 44,2 4 1,8-6 203,4 8 0,3 0 0,9 0 0</inkml:trace>
  <inkml:trace contextRef="#ctx0" brushRef="#br0" timeOffset="28144">1921 4524 6085,'-17'0'147,"5"0"1,0 0-90,-1 0 0,-1 8 0,1 4 1,3 3-106,2 3 0,-4-1 0,7 2 0,1 3 52,2 1 1,-4 0 0,0-5 0,2-1 14,2 1 1,4-1 0,2 1-7,2-1 1,8-1 0,-5-3 0,3-3-4,0-2 1,-1-2-1,7-6 1,-1 0-16,1 0 0,-1 0 0,1 0 0,-1-2-11,0-4 0,1 2 0,-1-8 0,1 1 3,-1 1 0,-7-6 0,-2 5 5,0-5 0,-6-1 0,1-1 13,-6 1 1,-1 1 0,-8 3 0,-2 3 3,-1 2 1,3 2 0,1 6 0,-3 0-67,-2 0 1,-1 2-1,0 4 10,-1 6 1,1 3 0,1 3-83,4-1 0,5-5 128,7 0 0,7-1 0,3 7 0</inkml:trace>
  <inkml:trace contextRef="#ctx0" brushRef="#br0" timeOffset="28647">2393 4472 7569,'0'-18'-372,"2"1"-25,3-1 0,-3 7 216,4-1 1,-4 6 158,-2-5 1,-8 7 65,-3-2 1,1 4 0,-2 2 59,-1 0 1,-3 0-66,-1 0 0,-1 6 0,3 2 0,3 1 0,-1-3 0,5 6-17,-2 1 1,4-3-1,-3 2 1,1 1-34,4 3 0,2-5 0,2 1-24,0 2 1,0 1 28,0 3 1,2-9 0,4-3-1,5-4-2,5-2 0,1-2 0,1-2 0,-3-3 4,-3-3 1,4-2-1,-5-3 1,3 1-20,-3 2 1,3 1 46,-8-7 0,5 1 218,-5-1-155,0 9-89,-6 1 0,-2 14 0,-2 2 0,-2 1 16,3 5 0,1 1 1,2 3-1,0-1-7,0 1 0,0-1 1,0 1-1,0-1-19,0 1 0,0-1 0,0 1 0,0-1-87,0 0 0,0 1 0,0-1-32,0 1 1,2-7 0,1 1-1,3 2 131,-2 1 0,6-5 0,0-2 0</inkml:trace>
  <inkml:trace contextRef="#ctx0" brushRef="#br0" timeOffset="29098">2655 4315 7112,'0'-12'-803,"0"0"1189,0-1 1,0 3-618,0-2 222,0 9 1,0-3 0,0 12 14,0 5 1,0 5 0,0 1 0,0 1-50,0-1 1,0 6 0,0 1 0,0-3-13,0-2 1,5 5 0,1-1-1,-2 0-33,-2 2 1,-2-5-1,0 3 1,0-3-15,0-3 102,0 1 0,8-1 0,2 0 0</inkml:trace>
  <inkml:trace contextRef="#ctx0" brushRef="#br0" timeOffset="29491">2794 4280 6477,'0'-18'-611,"0"10"731,0 8 0,6 8 1,0 12-1,-2 1-73,-2 2 0,4 1 0,1-7 0,1 0-20,0 1 1,0-1-1,-4 1 1,3-3-21,3-3 0,-4 2 0,5-9-16,3-1 0,-4-2 1,1-2-17,3 0 1,-6-7 0,-1-5 0,-1-4-15,0-1 1,6-3 0,-6-1 31,-3-2 0,5-6 0,-2 5 0,-2 3 30,-2 2-1,-2 1 1,0 10-49,0 8 0,0 14 0,0 9 0,0 1 15,0 1 0,6-4 1,1 6-1,1-1-37,0-5 0,4-2 1,-5 1-1,1 1-88,0 2 1,6-1 135,-3-11 0,5 13 0,1-5 0</inkml:trace>
  <inkml:trace contextRef="#ctx0" brushRef="#br0" timeOffset="29884">3318 4000 7569,'0'-17'-771,"0"-1"143,0 9 638,0 1 0,-6 10 0,1 4 25,1 5 1,-4 7-1,2 3 1,0 2 4,-1-1 0,5 5 0,-4 0 0,4 2 67,2 0 1,2-7 0,4 3 0,3-2-86,1 0 1,6 1-1,-5-7 1,5 1-3,1-1 1,1 1-1,-1-1 1,1-1-59,-1-5 0,0-3 0,1-8-13,-1 0 1,1 0-1,-1-2 45,1-4 0,-3-4 0,-3-7 0,-6 0 6,-4-1 0,-2 1 1,0-1-1,-2 3 0,-4 3 1,-4-2-1,-7 9 1,-1 1-13,1 2 0,-1 2 0,1 2 0,-2 5-75,-5 11 1,5 1 0,-6 10 0,1 1-348,1-3 434,0 13 0,5-10 0,1 12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7:01.023"/>
    </inkml:context>
    <inkml:brush xml:id="br0">
      <inkml:brushProperty name="width" value="0.08571" units="cm"/>
      <inkml:brushProperty name="height" value="0.08571" units="cm"/>
    </inkml:brush>
  </inkml:definitions>
  <inkml:trace contextRef="#ctx0" brushRef="#br0">0 158 5877,'0'-10'-46,"8"2"0,2 8 0</inkml:trace>
  <inkml:trace contextRef="#ctx0" brushRef="#br0" timeOffset="140">18 140 7355,'0'-10'-1568,"0"1"1568,0 3 0,0 4 0,0-6 0</inkml:trace>
  <inkml:trace contextRef="#ctx0" brushRef="#br0" timeOffset="267">18 105 5795,'0'0'0</inkml:trace>
  <inkml:trace contextRef="#ctx0" brushRef="#br0" timeOffset="442">18 105 6435,'0'-10'158,"0"3"0,1 9 0,3 3-183,2 7 1,0 4 0,-6 1 36,0 1 1,2-1-1,2 0 1,2 1 8,-3-1 1,-1 1 0,0-1 0,2 3 4,2 3 1,0-4 0,-6 5 0,2-5-45,4-1 0,-4-1 0,3 1 0,-1-1-13,2 0 1,-4-5 0,4 0-94,-4 1 0,0-3-285,4 2 38,-4-8 371,5 3 0,1-14 0,2-3 0</inkml:trace>
  <inkml:trace contextRef="#ctx0" brushRef="#br0" timeOffset="951">87 88 6658,'-9'-12'-487,"3"0"856,4-1 0,4 3-486,4-2 1,-2 9 0,7-3 0,3 4 120,1 2 1,3 0-1,-1-2 1,1-2-10,-1-2 0,1 0 0,-1 6 0,1 0 21,-1 0 1,-5 0 0,-1 2 0,3 2 15,1 2 1,3 2 0,-1-2-27,1 5 0,-7 3 0,-1-1 0,0-1-9,0 2 1,-7-5 0,3 3 7,-4 2 0,-2 1 6,0 3 1,-8-1-1,-3-1-13,-5-5 1,-1 3-1,-1-8 1,1-1-52,-1 3 0,-5-6 1,0 4-1,1-2 12,3 2 1,2-4-1,-1 3 1,1-3-273,-1-2 313,9 0 0,-7 0 0,6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7:35.871"/>
    </inkml:context>
    <inkml:brush xml:id="br0">
      <inkml:brushProperty name="width" value="0.08571" units="cm"/>
      <inkml:brushProperty name="height" value="0.08571" units="cm"/>
    </inkml:brush>
  </inkml:definitions>
  <inkml:trace contextRef="#ctx0" brushRef="#br0">489 0 6425,'-12'0'-220,"1"0"0,-1 0 0,-5 0 246,-1 0 1,6 0 0,1 0-29,-3 0 0,-1 0 0,-3 2-1,1 4 1,1-2-1,3 6 1,1-3 1,-2-3 0,-1 4 0,-3-2 8,1-2 0,0 0 1,-1 0-3,1 1 1,5 1 0,2-4-1,1 2-2,-1 2 0,-2 5 0,-3-3 1,1 0-4,2 0 0,1 3 0,-5-3 3,5 2 0,1-6 0,6 4 7,-2-1 0,0-3 0,5 6 43,-5-2-30,4 5 1,-6-3-8,8 7 1,0-5-3,0 0 1,0-7 0,0 7-13,0 2 1,0 1 0,0 3-1,0-1 1,0-5 0,0-1-8,0 3 1,0-4 6,0 1 0,2-7 0,2 4-4,2 0 1,1-6 0,-3 5 14,2 1 0,2-6 0,-2 4-3,5-4 1,-1 0 0,2 2-10,1 2 0,-3 5 0,2-3-2,1 2 0,-3-6 0,0 3 1,-1-1 1,1 0 1,-4 6 0,5-7-18,3-1 1,-4 4 0,1-2 0,3-2 13,1-2 1,-3 0 0,0 2 0,1 1-1,3-1 0,1-2 0,1-2 0,-1 0 6,1 0 0,-1 0 1,1 0-4,-1 0 0,1 6 0,-1 0 0,1 0-1,-1 1 1,0-5 0,1 4-1,-1-4 0,1 4 0,-1 0 0,1-2 0,-1-2 0,1-2 0,-1 0 0,1 0 0,-1 0 0,1 0 0,-1 0 0,0 0 0,1 0 0,-1 0 0,1 0 0,-1 0-2,1 0 0,-7 0 0,1 0-5,2 0 1,1 0 0,3 0 4,-1 0 1,1 0 0,-1 0 0,1 0 0,-1 0 1,0 0 0,1 0 0,-1 0 1,1 0 0,-1 0 0,1-2 0,1-2-1,4-2 1,-3 0 0,3 4 0,-3-2-1,-3-2 0,0-1 1,1 3-1,1-2 0,5 2 0,-5 2 0,4 2 0,-3 0 0,-3 0 0,1 0 0,-1 0 0,1 0 0,-1 0 0,2-6 0,3 1 0,1 1 1,-2 2 1,1 2 0,-1-2-1,2-2 1,-1-2 1,-3 0 0,-1 6 0,-1 0-1,1 0 0,-1 0 1,0 0-1,1 0 4,-1 0 1,1 0-1,1 0 1,3 0-4,1 0 0,2 0 0,-4 0 0,3 0-4,-3 0 0,4 0 0,-1 0 0,-3 0 0,-2 0 0,-1 2 0,-1 2 0,1 2 0,-1 0 0,1-6 1,-1 0 1,1 0 0,-1 0 0,1 0 0,-1 0 6,0 0 0,-3 0 0,4 0-6,7 0 1,-2 0 0,0 0 0,-3 0-1,-3 0 1,1 6-1,-1-1 1,1-1-1,-1-2 0,1-2 0,-1 2 0,0 2 8,1 2 0,1 0 0,3-6 0,1 0 13,-2 0 0,1 0 1,-1-2-1,2-2-11,-1-2 1,-1-2 0,0 4 0,3-1-12,-3 1 1,4-4 0,-2 2-1,-1 2 7,-3 2 1,-1 2 0,-1-2-1,1-2-6,-1-1 1,1-1-1,-1 6 1,-1-2 14,-5-4 0,5 2 1,-5-6-1,5 1 5,1-1 0,1 4 1,1-5-1,3-3-11,1-2 1,2 1 0,-4 1 0,3 3 1,-3-3 1,-2-1-1,-1-3 1,-1 1-30,1-1 0,-7 3 0,-1 1 48,-2 2 1,-2 1-1,-6-7 9,0 1 1,0 5-22,0 1 1,0 5-48,0-6 23,-8 1 1,-2-5 0,-5 2-22,3 3 0,-3 5 16,3-6 0,-4 8 0,1-3-15,3-1 1,-3 6-1,3-4 8,-3 4 1,-3 2-1,1 0-15,-1 0 1,1 2 0,-3 2 0,-1 2 30,-2-2 0,-1-2 1,7-2-1,-1 0-7,1 0 1,5 0 0,1 0 0,-3 0 26,-1 0 1,3 0 0,0-2-1,-1-2-30,-3-2 1,-1 0 0,-1 6-1,1 0-11,-1 0 0,1 0 0,-1 0 8,1 0 0,-1 0 0,1 2 0,0 2 9,-1 2 1,1 0 0,-1-6-1,1 0-7,-1 0 0,1-2 0,-1-2 25,1-2 1,-6-2 0,-1 4 0,3-1-8,2 1 1,-1 2 0,-1 2 0,-3 0-4,3 0 0,8 0 0,1 0-6,-2 0 1,-1 0-7,-3 0 0,7 0 0,-1 0-14,-2 0 1,5 0-1,-3 0 2,-1 0 0,-3 0 0,-1 2 0,-1 2 13,1 1 1,-1 1-1,1-6 11,-1 0 0,1 0 1,-1 0 1,1 0 0,5 0-5,1 0 0,-1 0 10,-6 0 1,7 0 1,-1 0 1,6 0-11,-5 0 1,5 0-8,-6 0 0,1 0 1,-7 0-3,1 0 1,-1 2-1,1 2 5,-1 2 0,7 0 1,-1-6 29,-2 0 0,-1 0-26,-3 0 1,3-2 0,1-2-2,3-2 1,-1 0-1,-3 4 5,3-4 0,-4 3-11,5-9 1,-5 8 0,1-4 0,1 2 2,2 1 0,1-1 1,-7 6 0,1 0 1,-1 0 0,1 0 0,-1 0 0,1 0 0,5 0 0,1 0 0,-3 0 0,1-2 0,-1-2 20,2-2 1,1 0-20,-7 6 1,7 0 0,-1 0-2,-2 0 1,5 0-1,-3 0 2,-2 0 0,-1 2 0,-3 2-11,1 2 1,5 0-1,1-4 9,-3 4 0,-1-4 24,-3 3 1,1-3-17,-1-2 1,1 0 0,-1 2-7,1 4 0,-1-4 1,1 4-2,-1-4 0,1 4 1,-1-1-5,1-1 0,5-2 1,1-2 2,-3 0 0,-1 0 1,-3 0 1,1 0 0,-1 0 1,1 0-1,-1 0 7,1 0 1,-1 0 0,1 0 0,-1 0-15,1 0 0,-6 0 0,-1 0 0,3 0-6,2 0 1,1 0-1,1 0 1,-1 0 5,1 0 0,-1 0 0,1 0 1,-1 0-7,1 0 1,-1 2 0,1 2-40,0 2 0,-3 7 0,-1-1 0,-3 4-8,3 1 1,-4 2-1,2 3 58,1 1 0,-5 0 0,0-5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7:24.97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FF0066"/>
    </inkml:brush>
  </inkml:definitions>
  <inkml:trace contextRef="#ctx0" brushRef="#br0">88 2184 5989,'10'0'170,"-1"0"-130,-3 0 0,-2 0-15,8 0 0,-7 2-20,7 4 1,-6-4 0,4 5 15,-3 1 1,7-6-15,-2 4 1,3-4-1,3-2 9,-1 0 1,-5 0 0,-1 0 0,3 0-1,1 0 1,3-6-1,-1-2 1,1 0 4,-1 1 0,-5-7 1,0 4-1,1-1-9,3-1 0,1 0 0,1-5 0,-3 0 9,-3-1 1,3 1-1,-5-1 1,2 1-18,-1-1 0,1 1 0,5-1 1,-1-1-10,-4-4 1,3 3 0,-3-5 0,3 2 4,3-1 0,5-5 0,0 4 0,-1 0 5,-3 0 0,-1-5 0,-1 5 0,0 0-3,1 0 0,-1 0 0,1 3 0,-1-1 1,1 2 0,-1-5 0,1 1 0,-1 0 6,1 0 0,5-4 1,0 3-1,-1 1-2,-3 0 0,4-4 0,1 4 0,-3-1 1,-2 1 0,5-6 0,-1 4 0,-2 0 5,-1 3 1,-3-1 0,1 0 0,-1 0 4,0 0 0,3-1 0,1 3 0,2-4-7,-1 0 1,-1-4 0,1 5 0,1 1-15,-2 0 0,-1 0 1,-1 3-1,2-1 5,3 2 0,-1 1 0,-6 3 0,1-1 5,-1 1 0,1 1 0,-1 3 0,1 1 9,-1-1 1,1-3 0,-1-1 0,1-1-6,-1 1 1,0 5-1,1 0 1,-1-1-31,1-3 1,5-1 0,0-1 0,-1 1 3,-3-1 0,4 1 0,1 0 0,-3-1-7,-2 1 1,-1-1 0,-1 1 0,1 1 23,-1 5 0,1-5 0,-1 4 1,1-1 6,-1 1 0,-5-3 0,-1 5 0,3-2-19,2 1 0,7 1 0,0-4 0,-1 5 1,-3 1 0,4-6 0,2 5 0,1-3 6,-1 0 1,4 6 0,-6-3 0,1-1 13,1 0 1,-6 5-1,4-5 1,-1 2-9,1 4 0,-3-4 1,3 3-1,-2 1 37,2 2 1,-1 2 0,5 0 0,0 0-47,0 0 0,-3 0 1,3 0-1,-2 0-10,-4 0 0,5 0 0,-3 2 0,-2 2 4,-1 1 1,-3 9 0,0-4-1,1 1 9,-1 1 1,1 0 0,-1 5 0,1 1 2,-1-1 1,1-1 0,1-3 0,2-1 0,3 1 1,1 3 0,-4 3 0,3 3-2,-3 1 1,6 0 0,0-3-1,0 1-1,-3 2 0,1 6 1,0-3-1,0 1 1,1 4 0,-1-4 0,-4 2 0,3 2 0,-3 2 0,4 2 0,0 0 0,1 0 0,-1 0 0,6 6 0,-2-1 0,4 1 0,2 2 0,6-6 0,1 3 1,1-3-2,0-2 1,-1 4 0,-1-2-1,4-4 2,-1 0 1,5-2-1,-8 0 1,-3-2 16,-1 2 0,-2 0 0,2 0 0,0-2-6,-2 2 1,4 2 0,-8 2-1,4 0-5,0 0 1,9 0-1,-9 0 1,4-2-8,4-4 0,-1 4 1,7-6-1,-3 0-3,3-3 1,7-11-1,2-3 1,-3-2-8,-7-4 1,7-2 0,-7-4 0,-1-2-112,-3-2 1,1-6 0,-8 5-1,-4-1-274,0 0 395,-8 2 0,0-2 0,-7-1 0</inkml:trace>
  <inkml:trace contextRef="#ctx0" brushRef="#br0" timeOffset="1036">228 2795 7569,'-10'0'-1795,"-6"0"1939,14 0-73,-5 0 1,7-2-24,0-4 0,2 2-7,3-7 0,-1 7-33,8-2 0,-6 4-8,5 2 0,-5 0 0,6 0 5,1 0 1,3 0 0,3 0 0,3 0-2,1 0 0,8 0 0,-2 0 0,4 0 0,2 0 1,2 0 0,4 0-1,5 0-3,5 0 0,1-2 1,1-2-1,1-1-20,4 1 1,-2 2-1,6 2 1,1 0 11,-1 0 1,0 0 0,6 0 0,-2 0-9,0 0 0,11 0 1,-7 0-1,4 0-4,3 0 1,-3-2 0,6-2 0,-1-2 7,1 2 0,-1-6 0,5 1 0,-3-3 20,3 0 0,-1 7 0,1-5 0,-5 0 11,-1 1 0,3 5 0,-3-4 1,-2 2 25,-5 0 0,9-5 0,-8 5 0,2 0-29,-3-2 0,9 0 0,-10-3 1,3 3-14,5 0 0,-8 6 1,2-5-1,-6 1 10,0 0 1,2 0-1,1 6 1,-1-2-1,-4-4 1,2 4 0,-5-3 0,1 1 12,4-2 1,-4 4-1,2-4 1,2 4 16,2 2 0,-4-6 0,0 1 0,0-1-11,-2-2 1,4 6 0,-8-4 0,0 4-29,2 2 0,-11 0 0,3 0 0,-3 0-23,-5 0 0,-3 0 0,-10 0 0,-4 0-130,-1 0 1,-3 0 0,-6 0-327,1 0 474,-8 0 0,-10 0 0,-10 0 0</inkml:trace>
  <inkml:trace contextRef="#ctx0" brushRef="#br0" timeOffset="2430">2568 36 5870,'0'9'0,"0"-1"0</inkml:trace>
  <inkml:trace contextRef="#ctx0" brushRef="#br0" timeOffset="2665">2550 193 7116,'0'12'-542,"0"-1"320,0-7 1,2 6 180,4-4 1,-4-3 35,4 9 0,-2-2 1,0 3-2,1-1 1,1 0-59,-6 5-47,0 1 5,0-1 106,0-7 0,8 5 0,2-5 0</inkml:trace>
  <inkml:trace contextRef="#ctx0" brushRef="#br0" timeOffset="3587">2585 71 6079,'-9'17'22,"3"1"-16,4-1 0,2-5 0,0-1 0,0 3 2,0 1 1,0 9 0,0 1-1,0 0-4,0 0 0,0 6 1,0-3-1,0 1-5,0 0 1,0 0 0,0 6 0,0 0 5,0 0 0,0 0 1,0 0-1,0 0 13,0-1 1,0 1-1,0 0 1,0 0-8,0 0 0,0 0 0,0 2 1,0 2-3,0 2 1,0-1 0,0-5 0,0 2-12,0 4 1,0-4-1,0 3 1,0-3 4,0-2 0,0 0 0,0 0 0,0 0 1,0 0 1,0-2 0,0-2-1,0-2-5,0 2 1,0 6 0,0 0 0,0-4 1,0 0 0,0 0 0,0 2 0,0-2-3,0-4 1,0 4 0,0-6 0,0 0-1,0-4 1,0 3 0,0-1-1,0 0 1,0 0 1,0-1-1,0-5 1,0 2-1,0 3 1,6-1 0,-1-6 0,-1 1 0,-2-1 0,-2 1 0,0-1 0,0 1 0,0-1 0,0 1 0,0-1 0,0 1 18,0-1 1,2-5 0,2-1 1,2 3 0,0 1 1,-4 3-20,3-1 0,-3-5 1,4 0-1,-4 1 0,0 1 1,2-1-1,2-1-5,-2 2 0,-2 1 0,-2 3 31,0-1 0,0 1 0,0-1-10,0 1 1,0-1 0,0 0 0,0 1-10,0-1 0,0-5 0,0 0-2,0 1 1,2 1-1,1-1 4,3-1 1,2-8 14,-2 2 0,-2-2-19,7 1 1,-5-1-11,6 8 1,-8-6 7,2 5 0,-3-1-26,3 2 1,-4-3-77,4-3-95,-4-4 193,-2 6 0,-8-8 0,-1 0 0</inkml:trace>
  <inkml:trace contextRef="#ctx0" brushRef="#br0" timeOffset="4903">3720 752 6089,'0'9'8,"0"1"-8,0-4 1,0 4 0,0 7 0,0 1 0,0-1 0,2-1 0,2-3-3,2-1 1,0-1 0,-6 7 0,0-1 12,0 1 1,2-1 0,2 1 0,2-1 8,-3 1 0,1-1 0,0 3 0,2 1-10,-2 2 0,0 2 1,0-3-1,1 3 1,-1 2 0,-2-4 0,0 5 0,2-1-10,2 0 1,0-4 0,-6 4 0,0 1-2,0-1 1,0-4-1,0 6 1,0 0 0,0-2 0,0 6 1,0-5-1,0 1-1,0 0 0,0-2 0,0 4 0,0-2-1,0 2 0,0 2 0,0 0 0,0-2 0,0-2 0,0-2 0,0 3 1,0-5-1,0 0 0,0-4 1,0 7-1,0-3 6,0-4 0,0 4 0,0-1 1,0-1 12,0 2 0,0-5 0,0 5 0,0-2-14,0 0 1,0 1 0,0-7 0,0 2 1,0 5 0,0-5 0,2 4 0,2-1-4,1 1 1,1-3-1,-4 3 10,4-4 1,-4-1-1,4-1 1,-2-7-141,1-4-179,-3 3 307,6-7 0,0 6 0,2-8 0</inkml:trace>
  <inkml:trace contextRef="#ctx0" brushRef="#br0" timeOffset="5807">3878 3022 7569,'0'10'-527,"0"0"0,-2-7 1,-4 3 532,-6-2 1,3-2 19,-3-2 1,6 0 25,-6 0 1,9-2 28,-3-4 1,-2 2-44,2-7 1,0-1-46,6-5 1,0 5-33,0 0 0,2 7 18,4-7 0,-2 8 0,8-2-1,1 4 0,-3 2 36,2 0 1,-1 0-6,7 0 1,-3 2-1,-1 2-2,-3 2 0,-5 7-10,6-1 0,-8 4 1,2 1-1,-5 1 0,-1-1 0,0 1 1,-1-3 0,-5-3 0,4 3 0,-6-5 0,2 2 17,0-1 1,-7-1 0,3 3-7,0-1 1,-5-6-1,3 4-2,-3-3 1,-3 7 0,1-4-4,-1-1 1,7-1-1,-1-6-7,-2 4 1,-1-4 6,-3 4-10,9-4 1,1-10 16,8-4 0,2-1 1,4 1 12,5 6 0,5-2 0,1 3-10,1 1 1,-1 2-14,1 2 0,-3 2 1,-1 2-17,-2 1 0,-7 7 0,5-4-107,-2 2 1,0 1-197,-3 7 318,-3-9 0,6 7 0,-8-6 0</inkml:trace>
  <inkml:trace contextRef="#ctx0" brushRef="#br0" timeOffset="6023">4052 3127 7266,'-2'10'-1122,"-3"-5"1102,3-3 0,-4-2 45,12 0 0,-3 0-47,9 0 22,-8 0 0,4 0 0,-8 0 0</inkml:trace>
  <inkml:trace contextRef="#ctx0" brushRef="#br0" timeOffset="6420">4349 2900 7569,'10'0'-1485,"-2"0"1669,-8 0 83,0 0-143,0 8 0,0 1-64,0 9 1,0-1 0,0 1-30,0-1 0,0 1 0,2-1 0,1 1-47,3-1 1,0 1 0,-6-1 0,2-1-22,4-5 0,-4 5 0,4-5-96,-4 5 0,3-5 0,1 1 3,-2 2 130,-2-7 0,6 9 0,1-6 0</inkml:trace>
  <inkml:trace contextRef="#ctx0" brushRef="#br1" timeOffset="18388">734 1869 6472,'-10'2'-444,"3"2"458,-1 2 0,4 8 0,-6-3 0,1 5 4,-1 1 0,4 9 0,-4 1 0,1 2-2,-1 0 1,4 0 0,-4 8-1,1 2 1,-1 1-10,-4-1 0,5 4 0,-3 0-49,-2 1 1,5-3 0,-3 6 0,0-1 53,3-1 0,-7 3-12,5-7 0,-5 8 0,-1-5 0</inkml:trace>
  <inkml:trace contextRef="#ctx0" brushRef="#br1" timeOffset="18861">1433 1031 6290,'-6'18'-60,"0"-1"0,-8 8 0,3 6 0,-5 6 79,-1 4 0,-7 6 1,1-5-1,0 3 19,-2 3 1,3 5 0,-7 5-1,0 4-31,2 0 1,-6 8-1,6-2 1,-2 6-13,0-1 0,1-1 0,-3-2 0,4-2-7,2-4 0,-4 4 1,4-6-1,-1 0-35,1-4 0,2 3 1,5-3-1,1-4 1,0-5 1,1-7 0,4-7 0,7 0 11,3 0 0,2-8 0,0-3 34,0-5 0,7-2 0,3 1 0</inkml:trace>
  <inkml:trace contextRef="#ctx0" brushRef="#br1" timeOffset="19291">2358 368 7569,'-15'11'0,"1"1"0,2 1-814,-1 3 631,-3 1 1,-1 7 0,-1 1 183,1 2 1,0 4 0,-3 10 0,-1 4 46,-3-1 1,-1 14 0,2 1-1,-6 7-31,-4 3 1,-2 13-1,-2 3 1,-4 3-10,18-43 0,0 1 0,0 0 0,1 1 0,0-1 0,-1 1 0,2 1 0,0-1-16,-18 44 1,18-40 0,-1-1-1,1-4 1,0-1 0,-1 3 0,1 0-25,0-2 1,-1 1-1,-24 40 1,5-4 0,2-3-7,2-2 1,2-5 0,2-9-1,4-7-7,6-9 1,9-1-1,5-10 1,1-6-86,4-4 1,4-6 129,6-9 0,4-4 0,7-8 0</inkml:trace>
  <inkml:trace contextRef="#ctx0" brushRef="#br1" timeOffset="19642">2917 577 7569,'0'10'-240,"-2"1"1,-6-1-1,-9 12 1,-10 7 123,-6 7 0,-10 25 0,-3 3 0,-7 9 113,24-31 0,0 0 0,-27 35 1,25-31-1,0 2 0,0-2 1,1 1 26,2-3 1,0 1 0,-3 5 0,0 1 0,0-5-1,0-1 1,0 2 0,0-1-19,1-2 1,2 0 0,0-1 0,1-1 0,-23 34-1,1-3-10,3-1 1,5-8 0,-4 0-1,3 0-46,3-2 0,4 4 0,4-7 1,4-3 25,1-2 0,3-3 0,8-5 24,3-5 0,-3-4 0,5-2 0</inkml:trace>
  <inkml:trace contextRef="#ctx0" brushRef="#br1" timeOffset="19983">3354 874 7115,'-8'10'-424,"-2"-1"1,-7-3 507,-1 6 0,1 9 1,-3 6-1,-3 4-141,-6 6 0,-4 14 0,-4-1 0,-4 5 30,-5 7 1,-10 9 0,-5 9-1,31-39 1,0 0 21,0 0 0,0 1 1,-3 6-1,0 1 1,1-3-1,0-1 1,-1 2-1,0-1-5,1-1 1,0-2 0,-1-3-1,0-1 1,-25 31 0,4-2-8,5-4 0,2-6 1,11-9-1,5-5-20,3-1 0,7-4 0,9-8 1,7-4-31,3-2 67,2-1 0,7-7 0,3 1 0</inkml:trace>
  <inkml:trace contextRef="#ctx0" brushRef="#br1" timeOffset="20274">3616 1485 7569,'-18'18'0,"1"-1"0,-3-1-649,-3-5 512,4 13 1,-14-11-1,2 16 84,-8 2 1,-4 2 0,-5 4 0,1 4 76,-1 6 1,-3 3 0,-1 2 0,-1 1-80,1-1 0,-1 1 0,-1-1 0,0 0 34,1 1 1,-9-3 0,12-1-1,-1-5-12,3-1 0,5 4 1,1-7-1,7-1-17,2-2 1,7-4 0,3-4 49,4-6 0,9 5 0,2-1 0</inkml:trace>
  <inkml:trace contextRef="#ctx0" brushRef="#br1" timeOffset="20521">3703 2009 7569,'-17'0'-311,"-1"0"291,1 0 1,-3 2-134,-3 4 1,2 4 0,-7 7 0,1 1 26,0-1 1,-8 8 0,-8 4-1,-1 4-51,-5 2 0,-1 0 177,-3 0 0,-7 8 0,-2 1 0</inkml:trace>
  <inkml:trace contextRef="#ctx0" brushRef="#br1" timeOffset="23283">1730 2725 7034,'-12'0'146,"2"2"-341,2 4 0,1-2 0,1 8 232,-6 1 0,-1 3 1,-1 1-67,2 1 0,8-1 0,-3 0 1,1 1 6,0-1 1,0-5 0,4 0 0,-2 1-4,-1 3 0,-1 1 0,4 1 0,-2-1 7,-2 1 0,-2-1 1,5 1-1,-5-1-3,-2 1 1,6-1-1,-2 0 1,2-1-56,-1-4 1,3 3 0,-4-3-28,4 3 103,2-5 0,-8 6 0,-2-7 0</inkml:trace>
  <inkml:trace contextRef="#ctx0" brushRef="#br1" timeOffset="23617">1275 3179 5968,'8'-9'321,"-4"1"-170,8 8 0,-1 0-9,7 0 0,-1 0-129,1 0 0,-1 0 1,1 0-50,-1 0 1,1 0 0,-1 0 0,1 0-171,-1 0 0,0 6 1,1-1 42,-1-1 163,-7 6 0,13-8 0,-3 6 0</inkml:trace>
  <inkml:trace contextRef="#ctx0" brushRef="#br1" timeOffset="23824">1730 3127 7569,'9'-8'-590,"-1"6"0,-8-7 408,0 3 0,-2 4 176,-4-4 1,2 4 0,-7 2 105,-3 0 0,4 6 0,1 2-64,1 1 1,-4 3 0,5 5-105,-3 1 0,4-1 0,-4 1 68,3-1 0,-15 8 0,3 3 0</inkml:trace>
  <inkml:trace contextRef="#ctx0" brushRef="#br1" timeOffset="25776">228 3197 6144,'-12'0'5,"0"0"-16,-1 0 0,-3 0 1,1 2-1,1 2 54,2 1 1,7 3 0,-7-2-21,-2 6 1,1 3-1,-1 3 1,5-1-30,1 1 0,-6-1 0,4 0 0,-1 1 16,-1-1 0,8 1 0,-2-1 0,5 1 6,1-1 0,0-5 0,0 0 0,1-1 2,5-1 0,-2 3 1,8-5 12,1 2 0,3 0 0,1 3 0,1-3-2,-1-2 0,1-2 0,-1-6 0,1 0-12,-1 0 0,1 0 1,-1 0-1,1 0-7,-1 0 1,1 0 0,-1-2 0,0-4-24,1-6 1,-1 2 0,-1-1 0,-3-3 1,-1-1 0,-6-3 1,4 1-1,-3-1 1,-3 1-1,-2-1 1,-2 1 2,0-1 1,0 1 2,0-1 0,-6 1 1,-1 1 4,-3 5 0,4-5 0,-6 5 0,-1-3-23,-3 2 0,5-1 1,-1 7-1,-1 2-73,-3 2 0,4 2 1,1 0-1,-3 2-77,-1 4 1,-3 4 172,1 7 0,-1 8 0,1 3 0</inkml:trace>
  <inkml:trace contextRef="#ctx0" brushRef="#br1" timeOffset="26050">559 3441 7569,'10'-7'-287,"-2"5"-334,-8-6 79,8 8 447,1 0 95,9 0 0,-1 8 0,1 1 0</inkml:trace>
  <inkml:trace contextRef="#ctx0" brushRef="#br1" timeOffset="26795">1136 3406 7569,'17'0'-1051,"-7"-7"985,-2 5-140,-8-6 168,0 8 1,-2-6 0,-2-2 115,-2-1 0,-6 3-17,7-6 1,-9 0-49,2-5 1,3 5-1,-3 3-21,-2 1 0,-1 2 0,-3 6-67,1 0 1,-1 6-1,1 2 69,0 1 1,-1-3 41,1 6 0,1-1 1,4 7-39,7-1 0,3-5 0,2 0 33,0 1 0,2 3 0,3-1-21,7-3 0,-2-4 0,1-8 0,3 0-9,2 0 0,1 0 1,2 0-4,5 0 0,-5-2 0,4-2 0,-3-2 2,-3 2 1,-5-4 0,-2 1 12,-3-3 0,5 4 3,-6-5 1,0 5-12,-6-6 0,0 6 15,0-5-29,0 7 1,2-4 4,3 8 0,-3 2 33,4 4 1,-4-2 0,-2 7 7,0 3 1,0 1 0,0 3-13,0-1 0,6-5 1,0 0-1,-2 1-10,-2 3 1,-2-5-1,0 1 1,0 2-15,0 1 1,0-3 0,0-1-85,0 3 0,0 1 0,0 3-34,0-1 0,-2-7 1,-2-2-297,-2 0 413,0-6 0,6 13 0,0-5 0</inkml:trace>
  <inkml:trace contextRef="#ctx0" brushRef="#br1" timeOffset="27792">1817 3494 7265,'10'-8'-391,"-3"-2"237,-7-7 147,0 7 1,-2-4 0,-2 7 19,-1-3 0,-1 4 0,4-4-20,-4 3 1,4-1 0,-6 4 0,3-4 13,-1-1 0,-2 5 1,4-4-1,-4 2-17,-1 0 0,3 0 0,-6 6 1,-1 0-39,-3 0 0,4 0 0,1 0 0,-3 0 21,-1 0 0,-3 6 0,1 2 0,-1 0 5,1 0 1,-1 5 0,3-1 29,3 3 1,4-3-1,8 0 8,0 1 0,0-3-5,0 2 1,2-7 0,4 5 11,6-2 1,-2-2-1,1-6 1,3 0-3,1 0 1,-3 2 0,0 1-17,1 3 0,3 0 1,1-6-25,1 0 1,-7 6-1,1 2 14,1 1 1,-3-5-1,2 2 1,1-4 0,-3 4 6,2 0 0,-3 1-2,3-1 0,-4-2 0,-8 8-33,0 1 0,0-3 5,0 2 0,-8-1 0,-4 5 17,-3-4 1,3-5 0,1-5-1,-3 2 6,-1 2 0,-3 0 0,1-6 45,-1 0 0,6 0 0,1 0 22,-3 0 0,-1-8-29,-3-4 0,7 3 1,1-3 52,2-2 0,2-1-94,6-3 1,0 7 0,2 1 0,2 0-51,2 1 1,8 5 0,-3-4 0,5 2-48,1 0 0,1 1 1,-1 3-1,3-2-8,3-2 0,-4 0 113,5 6 0,3-8 0,0-1 0</inkml:trace>
  <inkml:trace contextRef="#ctx0" brushRef="#br1" timeOffset="28380">2219 3389 7569,'-12'0'-912,"0"0"570,1 0 0,-1 0 480,0 0 0,1 0-10,-7 0 1,7 0-95,-1 0 1,8-8 4,-2-4 1,4 3-1,4-1-6,4 2 1,-2 1 0,8 3-41,1-2 0,3 0 0,1 6-3,1 0 1,-1 0 0,1 0-21,-1 0 0,-5 0 0,-1 0 0,1 2 28,-2 4 0,-1-2 1,-5 7-20,2 3 1,0-4 0,-6 1 15,0 3 1,0 1 0,0 3-19,0-1 0,-8 1 0,-4-1-8,-3 1 1,3-7 0,1 1 8,-3 2 0,-1-1 0,-3 1 20,1-3 1,-1-7-1,3 4 1,1-2 8,2 0 0,7-1 135,-7-5-134,8 0 1,-2 0-6,12 0 0,4 0 1,5-1-1,-1-3 2,-3-2 0,1 0 0,6 6 1,-1 0 15,1 0 0,-1 0 0,0 0 1,1 0-2,-1 0 1,1 0-1,-1 0-66,1 0 1,-1 0-1,1 0-173,-1 0 1,1 0 218,-1 0 0,1 0 0,-1 0 0</inkml:trace>
  <inkml:trace contextRef="#ctx0" brushRef="#br1" timeOffset="28763">2515 3371 7569,'0'-9'-501,"0"1"1,2 8 559,4 0 0,-4 2-45,4 4 0,-4 3 0,-2 9 0,0-1-24,0 1 0,0-1 0,0 3 1,0 1-50,0 2 0,0 1 1,0-7-1,0 1-98,0-1 0,0 0 0,0 1 157,0-1 0,8 1 0,1-1 0</inkml:trace>
  <inkml:trace contextRef="#ctx0" brushRef="#br1" timeOffset="29367">2795 3371 6569,'0'18'45,"0"-1"1,0 1 0,0-1 0,0 1-15,0-1 1,2 1-1,2-1 7,1 1 0,7-7 0,-4-1-41,2-2 0,1 3-11,7-5 0,-1 0 0,1-6-9,-1 0 0,-5 0 1,-1 0-1,1-2-16,-2-4 0,5 2 1,-3-7-7,3-3 1,-3 1 0,-2-1 0,-1 4 23,1 2 1,-6-5 0,4 3 43,0 0 58,-6-5-59,5 13 1,-7-4 30,0 12 1,0-2 0,0 8 0,0 1-9,0 3 1,2 1 0,2 1 0,2-1-55,-2 1 1,-2 1 0,0 2 0,2 3 6,1-3 0,3 4 0,-4 0 1,2 3-505,-2 3 506,-2-6 0,5 8 0,3-6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8:37.880"/>
    </inkml:context>
    <inkml:brush xml:id="br0">
      <inkml:brushProperty name="width" value="0.08571" units="cm"/>
      <inkml:brushProperty name="height" value="0.08571" units="cm"/>
    </inkml:brush>
  </inkml:definitions>
  <inkml:trace contextRef="#ctx0" brushRef="#br0">1430 193 7569,'12'0'-230,"-2"-2"1,-1-2-918,1-2 1147,-6 1 0,12 5 0,-5 0 0,5 0 0,-5 0-37,1 0 1,-6-2-35,5-4 0,-5 4 76,6-4 1,-8 2 0,4 0-4,-1-2 1,-3 1 5,8 5 0,-6-6 47,5 0-5,-7 0 1,6 4 40,-4-4 1,-4 2-2,3-7-75,-3 7 0,-2-6 37,0 4-113,-7 4 1,-3-7 57,-8 3 1,1 4 0,0-4 9,-1 4 0,1 2 0,-1 0 1,1 0 1,-1-2 0,1-2-1,-3-1-7,-3 1 0,4 2 0,-7 2 0,3 0-3,0 0 0,-6 0 0,5 0 1,3 0-1,2 0 1,-5 0-1,1 0 1,2 0 0,1 0 1,3 0 0,-2 0 0,-3 0-1,-1 0 1,-6 0 0,6 0 0,-1 0 0,-1 0 0,6 0 0,-7 0 0,3 0 0,0 0 0,0 0 0,3 0 0,-1 0 0,-3 0 0,1 0 0,6 0 0,-1 0 0,1 0 0,-3-6 0,-1 0 0,-2 2 13,1 2 1,3 0-1,2-1 1,-3-3-4,-3 2 0,3 2 0,-5 2 0,2 0-10,0 0 1,-3 0-1,5 0 1,-2 0-6,1 0 0,1 0 1,0 2-1,-3 2 3,3 2 1,2-1 0,1-5 0,1 0-3,-1 0 0,1 6 1,-1 0-1,1-2 2,-1-2 0,1-2 0,2 2 0,1 2 2,2 1 1,6 1-1,-5-6 1,5 8-4,-6 4 1,8-3-2,-1 3 0,-3-6 0,0 5 3,-2 3 1,7-4 0,-3 1 0,4 3 0,2-4 0,0 1-2,0 3 1,0-4 4,0 1 0,0 1-4,0 5 0,-2-5-1,-4 0 0,4-1-2,-4 7 1,6-7 0,6 1 0,-2-6 3,8 6 1,-1-9-1,7 3 1,-1-4 0,-5 4 0,-1 0-1,3-2 0,2-2 1,-1 0-1,-1 1 0,-3 3 0,1 0 0,5-6 0,1 2 0,-1 4 0,-5-4 0,0 4 0,1-4 0,-3-2 0,2 0 0,1 0 0,3 0 0,1 0 0,1 0 0,-1 0 0,1 0 0,-1 0 0,-1 1 0,-3 3 0,-1 2 0,-1 0-3,7-6 0,-1 2 1,1 2-9,-1 2 1,1 5 0,-1-5-5,1-2 0,-1 4 0,1-2 12,-1-3 0,-1 1 1,-3 0 4,-1 2 0,-1 0 17,7-6 1,-1 0-17,1 0 1,-1 0-1,1 0 1,-1 0-21,1 0 1,-1 0-1,1 0 1,1 2 7,4 4 0,-3-4 0,3 3 1,-4-3 5,-1-2 1,-1 6-1,1 0 1,-3 0 0,-3 2 1,3-5 0,-3 7 4,4-2 0,-5 0 0,1-4-2,1 1 1,3 1 0,0-4 0,-3 2 0,-1 2-1,1-2 1,3-2 0,1-2 0,1 2-2,-1 3 0,3-3 0,1 4 0,2-4 0,-1-2 0,-3 0 0,0 0 0,3 0 0,1 0 0,2 0 0,-3 0 1,1 0 20,-2 0 1,-1 0 0,-3 0 0,1 0-5,-1 0 1,1-6 0,-1 0-8,0 3 0,1-5 0,-1 2-9,1 2 0,-6 2 0,-3 0 1,1-2-3,0-1 1,-5-3-1,7 4 4,2-2 1,-5-6 0,1 5 0,0-1 6,-1 0 1,1-5-1,4 3-8,-3 0 1,-5-3-1,4 5-3,-2-2 0,5-2 1,-3-5-1,0 0 0,-3 1 1,-1 2-1,0 3 0,-2-3-2,-2-1 7,-2-3 1,0 1 0,0-1 0,0 1 16,0-1 1,0 1 0,-2-1 0,-2 1 9,-2 0 1,-7-1-1,1 1 1,-3-1-27,-3 1 1,-7-1 0,-4 3 0,-4 1-11,-2 2 0,-8 9 0,-5-3 1,-9 6 36,-7 6-32,-4 3 0,-9 16 0,-3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30.097"/>
    </inkml:context>
    <inkml:brush xml:id="br0">
      <inkml:brushProperty name="width" value="0.08571" units="cm"/>
      <inkml:brushProperty name="height" value="0.08571" units="cm"/>
      <inkml:brushProperty name="color" value="#E71224"/>
    </inkml:brush>
  </inkml:definitions>
  <inkml:trace contextRef="#ctx0" brushRef="#br0">88 53 7569,'12'-10'0,"-3"3"0,1 1 132,0 0-739,-6 0 557,4 6 1,-8 2-1,0 4 142,0 5 0,0 5 0,0 1-30,0 1 1,0-1-1,0 3 1,0 1-103,0 2 1,-6 1 0,0-7 0,2 3-44,2 3 0,2-4 1,0 5-88,0-5 0,0-2 0,0 1-111,0-1 0,0-5 281,0 0 0,0-9 0,0 5 0</inkml:trace>
  <inkml:trace contextRef="#ctx0" brushRef="#br0" timeOffset="402">18 228 7502,'-7'-10'-267,"5"0"-144,-4 4 446,4 4 0,4-5 34,4 7 1,-3 2-1,9 2-67,2 1 1,7 1-1,2-6 1,-1 0-33,-3 0 1,-1 0 0,1 0-1,2 0-46,3 0 1,5 0 0,-6 0 0,0-2 31,2-4 0,-3 4 1,5-5-1,-2 1 39,-3 0 1,-9 0-1,-1 6 142,1 0 25,-5 0-61,0 0 1,-8 2-1,0 4 34,0 6 1,-6-3 0,-2 3-48,-1 2 0,5 1 0,-4 3-51,0-1 0,6 0 0,-4 1-3,4-1 1,2 1-730,0-1 1,8-1 694,4-5 0,11-3 0,4-8 0</inkml:trace>
  <inkml:trace contextRef="#ctx0" brushRef="#br0" timeOffset="539">577 53 7380,'-8'-17'-1637,"6"7"1637,-5 2 0,7 0 0,0-1 0</inkml:trace>
  <inkml:trace contextRef="#ctx0" brushRef="#br0" timeOffset="1231">699 175 7493,'12'6'-354,"0"0"1,-7 7 359,7-1 1,-8-2 0,2 1 9,-4 3 1,-2 2 8,0 1 1,0-5 115,0-1-114,0-7 35,0 4-153,0-8 0,0-8-4,0-3 0,2-5 1,4-1 41,5-1 0,-1 3 1,2 1 56,1 2 1,3 3-18,1-3 0,1 4 39,-1 8 1,-5 0 0,-1 0 11,3 0 1,-4 2-36,1 4 0,-1-2 0,4 8 1,-3 1 0,3 3 1,-5-1-1,1-1 1,-2-3 7,-4 3 0,0 0 0,0-1 0,1-1 66,-1 1 1,-2 3-1,-4-1-40,-4-3 1,3 2 0,-7-7-56,2 3 12,-5-6 1,11 2-14,-4-12 0,4 2 0,4-8-27,4-1 1,3-3 0,9-1 0,-1-1 20,1 1 1,-1 1-1,1 3 1,-1 1 36,1-1 1,-3 3 0,-1 0 0,-3 2 11,3 5 0,-4 1 0,1 2-13,3 0 1,-5 0 0,1 2-25,-2 3 0,4 5 0,-7 8-82,-1-1 0,-2 0-111,-2 1 1,0-1 204,0 1 0,2-8 0,4-5 0,4 5 0,7 0 0</inkml:trace>
  <inkml:trace contextRef="#ctx0" brushRef="#br0" timeOffset="1969">1468 315 6660,'8'-12'-303,"3"1"0,-1 7 0,0-4 557,-3 0 0,5 4 209,-6-7-231,0 7-159,-6-4-48,0 0 0,-8 6-11,-4-3 0,3 3 0,-3 2 19,-2 0 1,7 2 0,-1 1 0,2 5-16,0 2 1,-5 2 0,5 5-28,2 0 0,2-5 0,2 0-3,0 1 24,0 3 1,0-4-17,0-1 1,0-5 0,2 4 0,4-3 0,3-1-21,1 2 0,6-6 0,-5 4-90,5-4 0,-5-2 70,1 0 0,0 0 20,5 0 1,1-2 0,-1-2 0,2-4 0,3-2-10,1-3 9,0-3 0,-5-1 1,-1-1-1,1 1 8,-1-1 1,1 1 8,-1 0 1,-1-1 0,-3 1 0,-3-1 0,-2 1 66,-4-1-69,-2 1-11,-2-1 108,0 1 0,0-1-42,0 1 348,0-1-358,0 1 1,0 9-42,0 8 0,0 8 23,0 9 1,1 1 0,5-1-8,6 1 1,-2-7 0,-1 1 0,1 0 34,0-3 0,-1 7 0,5-6 0,-4 1-12,-2 1 0,3 0 0,-3 5-13,2 1 1,-6-1 0,3 0-27,1 1 1,-6-6 0,4-1-98,-4 3 0,-4-4 1,-4-1 3,-6-1 0,3 0 0,-3-4-35,-2 1 1,5 1 0,-3-6 0,-2 0-125,-1 0 0,3 0 257,1 0 0,-1-8 0,-4-3 0,5-5 0,-5-9 0,7-2 0</inkml:trace>
  <inkml:trace contextRef="#ctx0" brushRef="#br0" timeOffset="2203">1904 88 7342,'18'0'-355,"-1"0"1,1 0 583,-1 0 0,-1 2 1,-3 2-1,-1 3-189,2 3 0,-5-4 0,1 6 0,-2 1-9,-4 3 1,3 1 0,-1 1 0,-2 1-14,-2 4 0,-4-1 1,-2 7-1,-5 0-138,-7-2 0,0 6 0,-13-4 0,-2 2-133,-2-2 0,-4 4 0,-3-5 0,-9 1 253,-7 0 0,-6-8 0,-8 12 0,0-6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17:16.46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5397 280 6143,'0'-9'163,"0"1"0,-2 8-124,-4 0 1,2 0-1,-6 2 1,1 2-11,-1 1 1,4 9 0,-3-2 6,1 3 1,-4-3 0,6 0-20,2 1 0,2 3 0,4 1-9,4 1 1,-2-9 0,8-1 0,1-2-22,3 0 0,1-1 0,3-5 0,1 0 7,2 0 0,3 0 0,-5 0 1,2 0-5,-1 0 0,-3 0 1,-2 0-9,1 0 0,-3-7 18,-3-5 0,2-3 1,-9-3 2,-1 1 0,-4-1 0,-4 1-3,-1-1 0,-9 3 1,4 1-167,1 2 0,-7 9-34,4-3 1,-3 4 21,-3 2 178,1 0 0,0 8 0,-1 1 0</inkml:trace>
  <inkml:trace contextRef="#ctx0" brushRef="#br0" timeOffset="208">5938 368 7534,'-17'0'-46,"5"-6"-222,0 0 1,9-2-540,-3 2 506,-4 4 301,8-5 0,2 7 0,10 0 0</inkml:trace>
  <inkml:trace contextRef="#ctx0" brushRef="#br0" timeOffset="749">6148 210 7264,'0'-9'-904,"2"-5"995,4 8 40,-5 1 1,9 5-68,-4 0 0,4 0-52,7 0 0,1-2 1,-1-2-1,1-2-7,-1 2 1,0 2 0,1 2 0,-1 0-10,1 0 1,-7 0 0,1 0 0,2 0-56,1 0 0,-3-6 0,0 0 44,1 3 0,-3 1 29,1 2-5,-7 0 41,4 0 1,-8 7 5,0 5 0,-2 4 0,-2 1-40,-2 0 1,-5 1-1,5-1 1,0 1-18,-2-1 1,6-5-1,-3 0 1,3 1-34,2 3 1,0 1-39,0 1 1,0-1 0,0 1-473,0-1 544,7-7 0,3 5 0,8-5 0</inkml:trace>
  <inkml:trace contextRef="#ctx0" brushRef="#br0" timeOffset="1252">6794 1 7260,'12'0'486,"-1"0"-809,3 0 1,-5 0 0,3 0 304,2 0 0,1 0 0,3 0 69,-1 0 0,1 0 0,-1 0-8,1 0 1,-1 8-47,0 3 1,-1 5-1,-4 1 12,-7 1 0,3-1 1,-2 1-1,-2-1-5,-2 1 0,-2-1 0,0 2 0,0 3 5,0 1 0,-6 2 0,-2-3 0,1 1-33,-1-2 1,-6 5-1,4-3 1,-1 0-168,-1 2 1,-1-3 190,-11 7 0,-3 0 0,-8 6 0</inkml:trace>
  <inkml:trace contextRef="#ctx0" brushRef="#br0" timeOffset="75680">6689 263 7187,'0'-12'-977,"0"1"935,0 7 59,0-4 1,0 6 91,0-4-68,0 4 1,-2-6-43,-4 8 0,2 0 0,-7 0 18,-3 0 0,5 6 0,-3 0-1,-2-2 0,5-2 0,-3-2-15,-2 0 1,5 0 0,-3 0 5,-2 0 1,5 0 17,-3 0 1,8-2 11,-2-4 0,4 2-21,2-7 0,0-1 0,2-4-12,4 5 1,-2 1-1,8 6 1,1-2 1,3 3 0,1 1 1,1 2-15,-1 0 0,-5 0 0,0 0 0,-1 2-3,-1 3 1,0-1 0,-7 8 11,3 1 1,6 3 0,-6 1-2,-2 1 0,-2-1-12,-2 1 0,0-1 0,0 1 0,0-1 0,-2 1 0,-4-1 0,2 1 0,-6-1 0,1 1 2,-1-1 1,4 0 0,-6 1 15,-1-1 0,-3-1 0,1-2 1,1-5 30,3-1 1,5 4-1,-4-5 15,2 3 27,2-6 1,8 4-33,4-8 1,-2 0 0,8 0-7,1 0 1,3-2 0,1-2 0,1-2-25,-1 2 1,1 0-1,-1 0 1,1-1-55,-1 1 0,8 2 1,2 2-1,3 0-51,-1 0 0,0 0 1,8 0-1,1 0 88,3 0 0,0 0 0,-6 0 0</inkml:trace>
  <inkml:trace contextRef="#ctx0" brushRef="#br0" timeOffset="85086">454 4035 5971,'-9'-12'251,"3"1"1,-4 7-322,-1-2 0,3 6 0,0 4 0,2 4 80,0 1 1,-1 1 0,3 4 24,-2-3 0,-6 1 1,6 6-1,3-1-27,1 0 1,-4 1 0,0-1 0,2 1-3,2-1 0,2 1 1,0-1-1,0 1-8,0-1 1,2 1 21,4-1 1,4-5-1,7-3 1,1-1-5,-1-4 1,2-4 0,3-4 0,1-4-11,-2-1 1,5 3 0,-3-6 0,-2-1-7,-1-3 0,-3-1 0,-1-1 10,-5 1 0,3-1 0,-8 1 0,-2-1 25,-2 1 0,-2-1 0,-2 1 1,-2 0-7,-2-1 0,-8 1 0,3-1-26,-5 1 0,-1 1 1,-1 3-1,1 3 22,-1 2 0,7-4 0,-1 7 0,-2 1-273,-1 2 0,3 2 0,1 2 248,-3 4 0,6-4 0,-7 21 0,5-4 0</inkml:trace>
  <inkml:trace contextRef="#ctx0" brushRef="#br0" timeOffset="85415">891 4140 6845,'0'-10'555,"0"1"-1131,0 3 44,0 4 532,0-6 0,8 8 0,1 0 0</inkml:trace>
  <inkml:trace contextRef="#ctx0" brushRef="#br0" timeOffset="-13859">280 176 5980,'-2'-10'197,"-4"4"-110,4 4 1,-6 2 1,6 0-65,-3 0 0,1 6 0,-8 2 1,0 1 4,3 5 0,-7 1 0,4 3 0,-3-1-12,-2 1 1,1-1 0,2 3 0,3 1-3,-3 2 0,-1 6 1,-1-3-1,3-1 2,1 0 1,2 4 0,-1-4-1,3 3 2,0 3 1,6-4 0,-4 0 0,4 0 1,2 0 1,0-3 0,0 3 0,2-2-20,4-4 0,-2-1 0,8-3 0,3 1-17,6-1 1,-1-1-1,5-3 1,0-3-21,4-2 1,4 3 0,2-3-1,-2 0 35,-4 0 0,12-3 0,-4-5 0</inkml:trace>
  <inkml:trace contextRef="#ctx0" brushRef="#br0" timeOffset="-10676">786 472 7425,'-11'0'-1340,"-1"0"1265,-2 0 1,-1 0 142,-3 0 1,9-2-1,3-3 0,2 3 0,0-6-22,-2 0 0,0 4-54,6-7 1,2 7 7,4-2 0,-2 4 1,8 0 2,1-4 1,3 4 0,1-3-14,1 3 1,-7 2-1,1 0 1,2 0 3,1 0 0,3 0-13,-1 0 0,-1 2 1,-3 1-13,-1 3 0,-8 2 25,2-2 1,-5 3 3,-1 9 1,0-6 5,0-1 0,-1-1 0,-3 4 0,-4-5-6,-2-1 0,4 4 0,-3-5 0,-1 1-2,0 0 0,-1 4 0,-5-5-14,4 3 1,-3-4 21,3 5 0,3-5-1,-3 6 2,8-8 30,-4 4 1,10-8-18,4 0 0,-2 0 1,8 0 38,1 0 0,3 0 0,1 0-19,1 0 0,-1 0 0,1 0 0,-1 0-44,0 0 1,-5 0-1,0 0-86,1 0 0,3 0 0,1 0 1,-5 0 91,0 0 0,-9 7 0,5 3 0</inkml:trace>
  <inkml:trace contextRef="#ctx0" brushRef="#br0" timeOffset="-10279">1240 560 7072,'10'-2'-173,"-2"-2"193,0-2 1,-5 0-1,7 4-241,-2-3 0,0 3-267,-3-4 488,5 4 0,8 2 0,-1 0 0</inkml:trace>
  <inkml:trace contextRef="#ctx0" brushRef="#br0" timeOffset="-9521">1607 333 6314,'10'-8'284,"-2"6"-235,-8-6 0,0 16 1,0 4-23,0 3 1,0 3 0,0-1 0,0 1-31,0-1 1,0 6 0,0 1-1,0-3-9,0-2 0,0 1 1,0 1-1,0 2-52,0-1 0,1-9 0,3-1 1,2 2-60,-2 1 0,4-3 0,0-3-7,1-1 130,-5-2 0,12 2 0,-7 1 0</inkml:trace>
  <inkml:trace contextRef="#ctx0" brushRef="#br0" timeOffset="-8950">2655 245 6489,'-12'6'13,"1"0"1,1 2 0,-4-2 0,3 3-8,-3 1 0,-1 4 1,-3-7-1,1 3-2,-1 4 0,7-5 0,-1 1 0,-2 0-9,-1-1 1,3-3-18,1 6 3,-1 0 16,2 5 1,4-7 0,12-4 2,6-5 0,3-1 0,3 0 0,-1 0 5,1 0 0,-1 0 0,1 0 3,-1 0 1,1 0-1,-1 0 1,1 0-52,-1 0 0,0 6 0,1 0-48,-1-2 1,1 4 0,-1-2 0,-1-1-152,-5 3 242,5-6 0,-6 14 0,7-7 0</inkml:trace>
  <inkml:trace contextRef="#ctx0" brushRef="#br0" timeOffset="-6771">2201 682 5856,'10'0'-114,"-3"0"114,-7 0 0,0 0 0,8 0 0,2 0 0</inkml:trace>
  <inkml:trace contextRef="#ctx0" brushRef="#br0" timeOffset="-6357">2358 665 6559,'12'0'27,"-1"0"1,1 0 0,5 0 0,3 0-45,3 0 0,-4 1 0,7 3 0,-1 2 15,4-2 0,4-2 0,2-2 1,0 0 6,0 0 1,0 0 0,-2 0-6,-4 0 0,12 8 0,-5 1 0</inkml:trace>
  <inkml:trace contextRef="#ctx0" brushRef="#br0" timeOffset="-4942">3284 350 5832,'0'-10'907,"0"1"-768,0 3-120,0 4-29,0-6 1,2 8 25,3 0 0,-1 0 0,8 0 0,1-2 7,3-4 1,1 5 0,3-5-1,1 4-3,2 2 1,1 0 0,-7 0-1,1 0 4,-1 0 0,1 0 0,-1 0-58,1 0 1,-1 0-14,0 0 0,-7 2 26,-4 4 1,-4 3 0,-4 7 13,-4-5 0,2 3 0,-7-6 7,-3 1 0,-1 1 1,-3 4-31,1-3 0,5-5-53,0 6 26,1-1 0,1 1 26,4 0 1,4-6 26,2 5 0,2-7 14,4 2 1,4-4 0,7-2 17,1 0 1,-1 6 0,1 0-8,-1-3 1,0 5-1,1-2 1,-3 0-14,-3 2 0,4-5 0,-5 9 1,5 0-23,1-3 0,-5 7 0,0-6 0,-1 1-29,-1 1 1,3 0-1,-7 5 29,-2 1 0,-2-7 0,-2 1 2,0 1 1,-2 1-1,-2 0 1,-3-5 18,-3-1 0,-2-2 0,-5-4 0,-1 2 2,1 1 1,-1 1 0,1-6 18,-1 0 0,7 0 0,-1 0 21,-1 0 1,5-7 0,0-3-13,0 0 0,6-5-3,-3 3 0,5-4 0,5-1-22,7 0 0,-2-1 0,1 3 0,3 1 9,1 2 1,3 1-1,-1-7-14,1 1 1,-1 5 0,1 2 0,-1 1-39,1-1 0,-1 4 1,1-4-1,-1 3-27,1 3 1,-7-4-1,1 2-178,1 2 0,-3 0 236,2-1 0,-1 3 0,7-6 0</inkml:trace>
  <inkml:trace contextRef="#ctx0" brushRef="#br0" timeOffset="-4426">4541 193 7569,'10'-2'-87,"-4"-4"1,-3-2-407,3-3 1,-4 1 548,4 4 140,-4 4-192,-2-5 0,-2 12 0,-2 3-38,-2 2 1,-7 2 0,1 5 4,-3 0 1,-3-5-1,3 0 1,1-1-2,2-1 0,1 6 21,-7-5 0,7 3 0,1-1 20,2-1 0,0-8 1,4 4 171,-1-1-131,-1-5 1,8 8-1,4-6 13,5 2 0,5 0 0,1-6 1,3 0-46,3 0 1,-4 0 0,7 2-1,-3 1-46,0 3 0,2 0 1,-3-6-1,3 0-93,2 0 0,-6 6 0,3 0 0,-5 0-152,-1 1 1,-3-3 270,-3 8 0,3-1 0,-5 7 0</inkml:trace>
  <inkml:trace contextRef="#ctx0" brushRef="#br0" timeOffset="-4125">4384 560 7569,'0'9'-370,"0"-1"0,2-8 0,4 0 458,5 0 1,-1 0 0,2 0-69,1 0 1,3 0 0,1 0 0,1 0-27,-1 0 1,1 0 0,-1 0 0,2 0-119,5 0 0,-5 0 0,6 0 0,-1 0 124,-1 0 0,0 8 0,-5 2 0</inkml:trace>
  <inkml:trace contextRef="#ctx0" brushRef="#br0" timeOffset="49507">123 2603 6424,'7'-10'-687,"-5"1"797,4 3 1,-2 4-70,2-4 0,-2 4-18,7 2-5,-7 0 0,6 0 18,-4 0 0,-2 0 30,7 0 1,-5 0-28,6 0 0,-3 2 1,5 2-11,-2 2 0,-1 0 0,7-6 5,-1 0 0,-5 0 1,0 0-14,1 0 1,3 0 0,1 0-1,1 0-10,-1 0 1,0 0 0,1-2 0,-1-2 13,1-2 0,-1-2 1,1 4-1,-1-3-1,1-3 1,-1-2 0,1-3 0,-1 1 5,1 2 0,-3 1 0,-1-7 0,-3 1 0,3-1 1,1 1 0,3-1 0,-1 1-14,1 0 0,-1-7 0,1 1 0,-1 0-16,1-3 1,-1 7 0,1-6-1,1 2-12,4-1 0,-3-7 0,3 4 0,-2-2-25,3 0 1,-5 2-1,4-2 1,-3 3 37,-3 1 0,1 6 0,-1-7 1,-1 3 4,-5 0 0,5 0 1,-5 5-1,5 1 0,1-1 0,1 1 1,-1-1-1,1 1 3,-1-1 0,1-5 0,-1 0 1,1 1-21,-1 3 1,6-4 0,3-2-1,-1-1-1,0 1 0,-2 2 1,-5 5-1,1 1 14,5-1 1,-11 1-1,5 1 1,-3 3 10,1 1 0,1 1 1,1-7-14,-1 1 1,1 1 0,-1 3 0,0 1-1,1-2 1,-1-1 0,1-5 0,-1-1-2,1-2 0,5-1 0,2 7 0,0 0 2,1-1 0,-3 1 1,-4 1-1,1 2 1,-3 3 1,9 5-1,-13-4 1,1 3-20,1 3 1,1 2-1,1 2 8,1 0 1,-1-6 0,1 0-1,-1 2 5,1 2 1,-1 2-1,0 0 1,1 0-3,-1 0 1,7 0-1,1 2 1,0 2-8,0 2 0,4 2 1,-3-4-1,-1 3 5,0 3 1,0-4 0,-1 5 0,3 1 3,0-2 0,0 5 0,-4-3 1,5 4-4,-1 1 1,4 2 0,-6 3 0,2 1 0,4-2 0,-4 1 0,3-1 0,1 2 1,2-1 0,0 3 0,-2-2 0,-2 0 1,2 3 1,8-7 0,1 4 0,-1-3 17,-2-3 1,-2 1-1,0-1 1,0-1 30,0-5 1,0 5 0,0-4 0,-1 3-31,1 3 0,6-1 0,0 0 32,-2 1-38,5-1 1,-5-1-1,8-3 1,-1-1 3,-1 2 1,3-5 0,-5 1 0,2-2-3,3-4 1,-3 4 0,0-3 0,-3-1-3,-3-2 1,4-2 0,-3 0 0,-3 0-33,-6 0 0,2-6 1,-4 1-1,3 1 18,-3 2 1,-2-4 0,-6 0 0,2 2-250,-1 2 1,-9 2 252,-1 0 0,-8 8 0,4 2 0</inkml:trace>
  <inkml:trace contextRef="#ctx0" brushRef="#br0" timeOffset="50396">716 3022 7569,'-17'0'-365,"7"0"1,0 0-1,7-2 196,-3-4-73,0 4 258,6-5 49,0 7 8,0 0-63,8 0 0,-4-2-4,7-4 1,1 4 0,5-4 0,1 4 15,-1 2 0,3 0 0,3 0 0,4 0 14,0 0 0,8-6 0,-2 1 0,8 1-15,4 2 1,1 0-1,9-2 1,3-2 9,6 2 0,6-3 0,3-1 1,3 0-14,-2 0 1,5-5 0,3 3-1,3-2 14,3 1 1,-1 1 0,0-4 0,1 3 11,-1-3 1,0 4-1,0-1 1,-1-1-16,-5 2 1,11-3 0,-5 5 0,0 0-14,-3 1 1,1-5-1,-5 4 1,1 0-18,1 1 0,-1-5 0,4 4 0,-3 0-15,-6 1 0,1-7 0,-1 4 1,-2-1 21,-3-1 1,-1 6 0,-2-3 82,-4 1-82,4-6 0,-8 12 1,6-5-1,-4 1 12,-1 0 0,3-6 0,-4 6 0,-2 3-22,-4 1 0,6-4 0,-13 0 0,-4 2-32,-4 2 1,-5 2 0,-1 0 0,-3 0-224,-7 0 0,-10 0 94,-1 0 0,-10 0 0,-2 0 0,-10 0 164,-5 0 0,-18 8 0,-4 2 0</inkml:trace>
  <inkml:trace contextRef="#ctx0" brushRef="#br0" timeOffset="50979">3493 1852 7569,'0'-12'-1298,"0"1"1089,0-3 0,0 5 170,0-3 0,0 6 55,0-6 0,-2 9 16,-4-3 0,4 2-2,-3-2-21,3 4 1,4-6-10,3 8 1,-1 0 157,8 0-43,-8 0 1,6 0-47,-5 0 0,-3 8-38,4 4 0,-4-3 1,-2 3-54,0 2 0,0-5 0,0 3-40,0 2 0,6-5 39,0 3 1,0-6-112,-6 5 134,0-7 0,0 12 0,0-7 0</inkml:trace>
  <inkml:trace contextRef="#ctx0" brushRef="#br0" timeOffset="51844">2218 996 5911,'-9'0'-52,"-1"0"125,4 0-68,4 0 1,-6 8 5,8 4 0,0-3 0,0 3 0,0 2 9,0 1 0,0 3 1,2-1-1,2 3-9,2 3 0,6 2 1,-5 6-1,3-2 3,4 2 0,-5 2 0,1 2 0,0 0-8,0 0 1,-5 0-1,5 2 1,0 2-10,-1 1 0,1 7 1,4-6-1,-3-1-8,3 3 0,0 0 1,-1 5-1,-1-1 9,1 1 1,-3 1-1,0-1 1,-1-1 3,1 2 1,-6-1 0,2 1-1,-2-5 6,2-1 0,-5 3 0,7-3 1,-2 0 8,0 0 0,2-3 0,-4-7 0,3-2-9,3-2 1,-4-5 0,4 3 0,-1-2-3,1-4 1,-6-1-1,4-3-32,-1 1 1,1-1-1,6-1 1,-5-3-59,-1-1 1,4-6 83,-6 5 0,7-7 0,-3 4 0</inkml:trace>
  <inkml:trace contextRef="#ctx0" brushRef="#br0" timeOffset="52654">2760 1415 6030,'6'12'27,"-1"0"1,1-6-1,-6 5 1,0 3 1,0 1 1,0 3 0,0-1 0,0 1-3,0-1 0,6 1 0,2 1 0,-1 2-2,1 3 0,0 5 0,-4-4 0,4 0-12,1 0 1,-3 7 0,4-3-1,0 4-3,-1 2 0,-3-1 0,6 1 0,-1 0-11,-1 0 1,4 0 0,-7 2-1,1 2-8,0 2 0,6-1 1,-5-5-1,3 0 11,0 0 0,-3 0 0,5 2 0,-3 0-9,3-2 1,-4 4 0,-1-10-1,1 2 7,0-2 1,0 2 0,3-6 0,-3 0 2,-2 1 1,3-3 0,-5-6 0,0 1-13,2-1 0,-4 1-45,7-1 1,-7 1 28,2-1 0,-4-5-240,-2-1 265,0-7 0,0 12 0,0-7 0</inkml:trace>
  <inkml:trace contextRef="#ctx0" brushRef="#br0" timeOffset="53211">2987 3197 7116,'-12'-2'-304,"0"-4"1,7 4 398,-7-4 0,6 4-90,-5 2 1,1 2-7,-2 4 1,4-2 0,8 8 29,0 1 0,0 3-18,0 1 1,2 1-7,4-1 0,4-1 0,7-5-6,1-5 0,-1-4 0,1-2-9,-1 0 0,-5 0 0,-1 0-38,3 0 0,2-8 0,-1-3 35,-3-5 0,-4 5 0,-8-1 0,0-2-5,0-1 0,0-3 0,0 1-4,0-1 0,-8 3 0,-4 1-69,-3 3 1,3 7-1,0-2 24,-1 4 0,-1 4 0,1 2 0,3 4-28,2 1 95,2-5 0,-2 12 0,-1-7 0</inkml:trace>
  <inkml:trace contextRef="#ctx0" brushRef="#br0" timeOffset="53369">3161 3197 7569,'12'-2'-77,"-2"-4"-177,-3-6 1,-1 3-356,-6-3 222,0 8 398,0-4-11,0 8 0,8-7 0,2-3 0</inkml:trace>
  <inkml:trace contextRef="#ctx0" brushRef="#br0" timeOffset="53784">3388 3022 7116,'10'0'-651,"6"0"636,-5 0 0,5 0-48,1 0 1,-5 0 0,0 0 96,1 0-49,3 0 0,-1-2 51,-3-4 1,-2 4 68,-5-3 1,3 5-77,4 5 0,1-1 1,-7 8 0,-2 2 0,-2 1 0,-2 3 1,2-1-2,4 1 1,-4-1 0,3 0 0,-3 1-36,-2-1 1,0 1 0,0-1 0,0 1-19,0-1 1,6 1-211,0-1 0,0 1-22,-6-1 256,0 1 0,0-1 0,0 0 0</inkml:trace>
  <inkml:trace contextRef="#ctx0" brushRef="#br0" timeOffset="53992">3563 3249 7455,'-10'-8'-536,"1"7"226,3-5 1,4 2 271,-4-2 0,6 4 64,6-4 0,-2 4 0,7 2 1,3 0-30,1 0 1,3 0 0,-1-2 0,3-2-73,3-1 1,-2-1-1,7 6 75,-3 0 0,6-8 0,-4-2 0</inkml:trace>
  <inkml:trace contextRef="#ctx0" brushRef="#br1" timeOffset="61945">1258 1939 6603,'0'-17'-359,"0"-1"593,0 1-214,0 7 0,0 4 0,-2 12-36,-4 6 1,2 5 0,-8 5 0,-1 3 31,-3 2 1,-7 2-1,0 8 1,0 4-18,-3 5 0,5 5 0,-8 1 1,0 1-13,2-1 0,-4 0 1,7 3-1,1 1-54,-2 2 0,5 1 0,-5-7 0,2 0 67,0 1 0,-1-9 0,7-1 0</inkml:trace>
  <inkml:trace contextRef="#ctx0" brushRef="#br1" timeOffset="62307">1869 1485 7569,'17'0'-253,"-9"8"0,-8 6 0,-9 7 1,-7 8 218,-1 4 0,-3 10 1,-3 3-1,-4 5 63,0 1 1,-6 6 0,5 3 0,-1 1-13,0 4 0,2-4 0,-4 2 0,2 0-43,-2-2 1,4 6 0,-2-4-1,-1 2-49,3-2 1,-4 2-1,6-8 1,0-2 20,0-1 0,1-11 54,7-3 0,-8 4 0,-3-1 0</inkml:trace>
  <inkml:trace contextRef="#ctx0" brushRef="#br1" timeOffset="62622">2375 1677 7569,'-17'18'-52,"0"-6"0,1-1-44,4 3 0,-3 1 1,1 3-1,-5-1 1,-4 3 25,1 3 0,-3 4 1,0 10-1,-2 4 42,-4 5 0,-4 5 0,-4 3 0,-2 2-13,2 3 0,2 5 1,2-4-1,1 0 9,-1 0 1,6-2 0,1-5 0,3-1-1,4 0 0,1-7 1,5-4-1,1-6-371,3-6 403,7 4 0,-12-6 0,7 8 0</inkml:trace>
  <inkml:trace contextRef="#ctx0" brushRef="#br1" timeOffset="62879">2812 1852 7410,'-14'0'-409,"-1"0"1,-6 2 0,-3 4 424,-1 5 1,-6 13 0,2 5 0,-2 2 27,2-2 0,-10 10 0,4-2 1,0 5-50,4 7 0,-2 1 0,4 3 0,-4-1-45,-2 1 1,2-7 0,4 1 0,6-1-18,3-1 1,3 3 0,1-9 0,5-4 66,5-4 0,-4-9 0,0 3 0</inkml:trace>
  <inkml:trace contextRef="#ctx0" brushRef="#br1" timeOffset="63060">2707 2446 7569,'27'-23'0,"-3"-1"0,-7 1 0,-3 7-314,-3 5 237,-7 3 0,2 12-26,-12 8 1,-11 7 0,-12 16 0,-4 0-10,-2 0 1,0 6 0,0-1-1,0-1 101,0-2 0,2-4 1,2-2 10,2-2 0,0-8 0,-6 5 0</inkml:trace>
  <inkml:trace contextRef="#ctx0" brushRef="#br1" timeOffset="63430">2393 1346 7378,'0'-10'-658,"-8"2"1,-3 10 654,-5 4 0,-1 2 0,-1 7 0,-1 1 35,-5 3 1,-3 4 0,-10 1 0,-1 7-44,-3 8 1,-6-3 0,6 7 0,3-2-47,1 0 1,2 1 0,0-3 56,0 2 0,0 7 0,0-3 0</inkml:trace>
  <inkml:trace contextRef="#ctx0" brushRef="#br1" timeOffset="63730">2236 1188 7569,'-18'26'-116,"-7"-7"1,-4 6-109,-4 1 0,-2 3 0,0 9 0,0 5 1,0 0 223,0 0 0,-7 13 0,-3-2 0</inkml:trace>
  <inkml:trace contextRef="#ctx0" brushRef="#br0" timeOffset="84074">1258 2987 6481,'9'-17'-487,"-3"-1"546,-4 9 0,-4-5 8,-4 8 0,5-2 180,-5 3-146,4 3-104,2-6 1,0 16-1,0 3 1,0 5 7,0 1 0,-6 1 0,-2 1 0,0 3-15,1 1 1,-5 2-1,4-4 1,0 3 24,1-3 0,-1-2 0,4-1-15,-2-1 1,0 1 0,4-1-64,-3 1 0,3-1 0,-6 1 39,0-1 0,6-5 1,-4-1-198,5 3 1,-7-4 220,-4 1 0,-3-7 0,-3 2 0,1 4 0,-1-1 0</inkml:trace>
  <inkml:trace contextRef="#ctx0" brushRef="#br0" timeOffset="84256">943 3389 7569,'10'-10'-351,"6"2"1,-14 7-1,5-3 406,1-2 0,-4 0 0,8 6-36,1 0 0,-3 0 0,2 0 0,1-2-8,3-4 0,1 4 1,1-4-1,1 5-112,4 1 1,-3 0 0,3 0-176,-4 0 0,-1-2 276,-1-4 0,1 4 0,-1-6 0</inkml:trace>
  <inkml:trace contextRef="#ctx0" brushRef="#br0" timeOffset="84422">1293 3302 7267,'-10'-8'-642,"-4"4"0,7-6 819,-3 3 1,4-5 0,-6 6-142,-1 2 1,3 2 0,-1 2-116,-3 0 0,4 8 0,-1 4 1,-3 3 2,-1 3 0,-3 5 0,1 2 0,-1 0 76,1 1 0,-9 5 0,-1-4 0</inkml:trace>
  <inkml:trace contextRef="#ctx0" brushRef="#br0" timeOffset="87197">1415 3791 6197,'-8'0'60,"8"0"1,8 0-63,9 0 0,1 0 0,-1 0 18,1 0 1,-1 0 0,1 0-1,-1-2-1,1-4 1,-1 4 0,1-4-23,-1 4 1,-5 2 0,-1 0 10,3 0 0,-4-2 1,1-2-43,3-1 1,-4-1 2,1 6 0,-5 0 17,6 0 0,-8 7 0,1 5 15,-3 4 1,-2-5 0,-2 1 0,-2 1 12,-1 3 1,-3 1 0,2 1-1,-4-1-5,1 1 0,-5-1 0,6 3 13,-1 3 0,-1-4 0,-2 5 1,6-5-33,5-1 1,-5-7-111,0 1 124,0 0 0,6-3 0,0-1 0</inkml:trace>
  <inkml:trace contextRef="#ctx0" brushRef="#br0" timeOffset="87598">1974 3686 6081,'-6'11'98,"0"1"0,0 2-60,-1 1 1,3 3 0,-6-1 0,0 1-12,1-1 0,3 2 1,-4 3-1,0 1-12,1-2 1,5 5-1,-2-3 1,4-2-22,2-1 0,0-3 1,0 1-8,0-1 0,8-1 0,3-5 12,5-5 0,1-4 0,1-2 0,-1 0-25,1 0 1,-1-2 0,1-4 0,-1-5 1,-1-5-1,-5-1-5,-5-1 0,-4 1 4,-2-1 0,-8 3 0,-3 1 1,-5 4-17,-1 3 1,-1 1 0,1 6-1,-1 0 2,1 0 0,-1 0 0,1 2 0,-1 2 40,1 2 0,0 7 0,-1-3 0</inkml:trace>
  <inkml:trace contextRef="#ctx0" brushRef="#br0" timeOffset="88019">2201 3791 7569,'0'-18'0,"2"3"-552,4 3 385,-4-4 0,11 13 181,-7-9 0,6 6 0,-5-4 71,3 3 1,2 1-131,5 6 1,1 0 45,-1 0 0,-7 8 0,-2 3-32,-1 5 0,-5 1 0,4 1 4,-4-1 1,-2-5-1,0-1 13,0 3 0,-6 2 0,-2-1 12,-1-3 1,3 1-1,-4-5-5,2 2 1,-3-4 20,5 5-9,0-7 26,6 4 1,8-8 0,4 0 0,3 0 7,3 0 0,5 0 1,0 0-1,-2 0-109,-1 0 0,3-6 1,0 0-1,-1 2-73,-3 2 1,-1 2 0,-1 0-219,1 0 361,-9 0 0,7 0 0,-6 0 0</inkml:trace>
  <inkml:trace contextRef="#ctx0" brushRef="#br0" timeOffset="88374">2620 3773 7569,'10'0'-1266,"-3"0"1248,-7 0 331,0 0-226,0 8 1,2 2-84,4 7 0,-2-1 1,8-5 39,1-5 0,1-2 1,-1 0-189,-1 2 0,-6-1 114,6-5 0,-3-1 0,5-5 27,-2-6 1,-9 2 0,5 1 0,-2-1 49,0 0 1,0 4 0,-4-3 72,3 1-114,-3 2 0,6 14 0,-8 6 1,0 5-29,0 4 1,6 2-1,0-1 1,-2 5-205,-2 4 0,5 2 226,5 0 0,3 7 0,3 3 0</inkml:trace>
  <inkml:trace contextRef="#ctx0" brushRef="#br0" timeOffset="91098">4663 4070 6226,'0'10'60,"6"-1"0,2-5 1,2 2-1,1 0-11,-1 2 0,5-6 1,-3 5-76,4 1 0,1-6 0,1 6-18,-1 0 1,0-6 0,1 3 51,-1-3 1,1-4 0,-1-3 0,1-5 5,-1 0 0,7-11 0,-1 3 0,0-3-8,2-4 1,-3 0 0,7-6 0,0 1-13,-2-1 1,4-7-1,-6-3 1,1 2-8,-1 2 1,6-4-1,-4-1 1,2-3 25,0-3 0,0-3 1,6-3-1,0-2 10,0-3 1,2-7 0,2 2 0,2-4-13,-3-1 0,5-7 0,-2 0 0,0 2-12,1 3 1,-3-5-1,8-2 1,-1 3-50,-1 3 1,-1-8 0,-5 8 0,2-1-48,-2 1 0,3-8 1,1 11-1,0-3 76,0 0 0,3 2 0,-3 0 0,0 2 26,-1 4 1,1 4 0,-4 10 0,1 3 91,-1 6 0,4 6 1,-2 4-1,-2 4-30,-3 2 1,-1 4 0,2 9 0,2 6-41,2 4 0,-1 2 0,-5 2 0,0 6 8,0 9 1,6 3-1,0 9 1,0 4-96,1 6 0,-5 0 0,6 9 0,-2 4 42,-1 5 1,7 5 0,-4 0 0,-1 8 20,1 2 0,5 5 0,-1 1 0,3 1-1,3 5 0,5-5 0,2 1 0,2-2-1,4-5 1,2-3 0,2-6-1,-2-8-1,-4-7 0,8-1 0,-8-7 1,-2-2 27,0-2 0,-8-10 0,5-4 0,-5-5-14,-2-7 0,-5 3 0,-1-8 0,3-2-47,1-2 1,1-8 0,-3-2 0,-1-2 32,1-3 0,3-10 0,1-5 0</inkml:trace>
  <inkml:trace contextRef="#ctx0" brushRef="#br0" timeOffset="91851">4541 5118 6248,'12'-16'99,"-3"3"-108,-1 1 1,6 2-1,-5-3 51,1 1 1,0 8 0,-4-3-14,5-1 1,5 4 0,1-6 0,1 1-10,-1-1 0,8 4 1,3-4-1,1 1-17,0-1 0,0 0 1,8-3-1,2 1-8,1-2 0,11-1 0,-1-3 0,8 1 15,5-1 1,3-7 0,9-2 0,9-4 6,7-4 0,-42 20 1,1-1-1,5-4 1,0-1-1,3 2 0,1 0-51,1-2 1,0 1 0,2 0 0,0 1 0,3-3 0,0-1 0,3 2 0,0 0 54,1 1 0,0 1 0,4-2 1,0-1-1,-7 2 0,-1-1 0,0 2 1,0 0-15,2 0 1,0 1-1,-2 0 1,-2 1-1,2 0 1,0 1-1,-1 0 1,-1 1-2,-2 0 1,0 1-1,5-1 1,0 1-1,-4-4 1,0 1 0,2 0-1,0 1 1,1 1 0,0 0 1,2-1-1,0 0 0,-1 1 1,0 0-1,2 0 1,0-1 11,2 2 1,1-1-1,1-1 1,0 1-1,-3 3 1,0 1-1,-3 0 1,0 1-41,-5 0 0,0 0 1,0 2-1,-2 1 0,-4 0 1,-1 0-1,-3 2 1,-1 0 3,39-2 0,0 1 1,-13 6-1,-8 0 17,-4 0 0,-14-6 0,9 0 0,-1 2 0,-4 2 0,-3 2 0</inkml:trace>
  <inkml:trace contextRef="#ctx0" brushRef="#br0" timeOffset="92565">8575 2882 7185,'-9'0'-346,"1"0"1,8 2 372,0 4 1,6-2-1,1 6 13,3-2 0,-4 5 0,4 1 0,-3 5-6,-3 4 0,4 10 0,-2 0 0,-2 6 14,-2 0 0,3 6 0,1 1 0,0 5-125,2 1 1,-4-1 0,7-3 0,3-1-58,2 1 0,1-3 0,0-1 0,1-1 134,-1-4 0,1 6 0,-1-1 0</inkml:trace>
  <inkml:trace contextRef="#ctx0" brushRef="#br0" timeOffset="93532">8680 4349 7569,'-8'10'0,"4"-2"-91,-7-8 1,7-2-468,-2-4 417,4 4 0,0-6 153,-4 8 1,2 0 0,-7 0 29,-3 0 1,5 0-43,-3 0 0,6 0 90,-6 0-86,9 0 1,-3-1 7,12-5 1,-3 2 0,9-6-1,2 2 0,1-3 0,3 5 1,-1 2-34,1 2 1,-1 2-1,1 0-41,-1 0 0,-5 8 0,-3 3 4,-1 5 0,-2 1 1,-6 1-1,0-1 45,0 1 0,-2-1 0,-4 1 11,-5-1 0,1-1 1,0-3 107,2-1 1,-3-6 129,5 5-199,-8-7 1,14 4 16,0-8 0,8 0 1,10 0-60,-1 0 1,0-2-1,1-2-102,-1-2 1,7 1 0,-1 5-1,-2 0 107,-1 0 0,-3-8 0,1-2 0</inkml:trace>
  <inkml:trace contextRef="#ctx0" brushRef="#br0" timeOffset="93724">9117 4384 7364,'0'-9'-1265,"0"1"1143,0 8 122,0 0 0,-8 0 0,-2 0 0</inkml:trace>
  <inkml:trace contextRef="#ctx0" brushRef="#br0" timeOffset="93940">9326 4175 6124,'18'0'285,"-1"0"1,-1 8 0,-3 3-1,-1 5-371,1 1 0,-5 3 1,0 3-1,-2 6-137,0 4 1,-1 2 222,-5 0 0,0 0 0,0 0 0</inkml:trace>
  <inkml:trace contextRef="#ctx0" brushRef="#br0" timeOffset="94967">6881 1276 7569,'-2'9'-468,"-4"-3"1,5-6 0,-5-6 519,4-5 0,8 1-36,-1-2 0,1 7 1,-4-5-9,4 2-9,-4 2 0,12 8 1,-9 4-18,-1 6 1,4-3-1,-2 3 1,-2 4 24,-2 5 1,-2-2 0,0 7 0,0-1 27,0 4 1,0 4 0,0 2 0,0 0-24,0 0 1,0 0-1,2 0 1,1 1 42,3 5 1,6-2-1,-4 6 1,1-1-7,5 1 0,-4 1 0,1 7 0,3-1-13,1 1 1,-3-1-1,0 2 1,-1 3-25,-1 1 1,6 6 0,-7-4-1,3 2 9,0 4 1,-1 0 0,5 0 0,-3-2-27,-1 2 1,0 2-1,3 2 1,-1 0-17,-3 0 0,-1-2 1,4-3-1,-3-2 34,3-3 1,-4-4 0,1-7 0,1-3 3,-2 3 1,5-7 0,-5-1-1,1-4-17,1-2 1,-6 0 0,6 0 0,-1 0 1,-1 0 0,0-1 0,-7-1 0,5-1-11,2-3 0,-6-2 1,4 4-1,-3-4-8,1-2 0,2 4 1,-4-3-1,2-1 7,-2 0 0,3-2 0,-1-5 3,-2-1 0,4 1 59,-2-1 0,1-1-20,-1-5-236,-4-3 0,8-8-320,-4 0 524,-4 0 0,13 0 0,-5 0 0</inkml:trace>
  <inkml:trace contextRef="#ctx0" brushRef="#br0" timeOffset="95451">7580 4838 7569,'-18'18'-1593,"1"-1"1659,-1 1 0,3-1 1,3 1-1,6-1-11,4 1 0,2-1 0,0 1-18,0-1 0,0 1 0,2-1 1,4-1 9,6-5 1,-2 5 0,1-7 0,3 1-3,1-4 0,3-4 1,-1-2-1,1 0-33,-1 0 0,-1-2 0,-3-2 0,-1-4-41,2-1 0,-1-3 0,-1-5-7,-6-1 0,-4 1 0,-2-1 1,0 1 0,0-1 0,-6 1 0,-2-1 1,-2 1-15,-3-1 1,-3 3 0,-1 1-62,-1 3 0,-5 7 1,0-2-1,1 6 33,3 6 1,1 1 0,1 7 76,-1-2 0,9-1 0,1 7 0</inkml:trace>
  <inkml:trace contextRef="#ctx0" brushRef="#br0" timeOffset="95644">7807 4943 7397,'0'-17'-1233,"0"5"1252,0 1 0,2 5-172,4-6-31,-4 8 184,13-4 0,-5 16 0,7 2 0</inkml:trace>
  <inkml:trace contextRef="#ctx0" brushRef="#br0" timeOffset="96461">7964 4838 6421,'17'-7'-15,"1"3"1,-1-6 0,1 0 0,-1 3 0,1-1 0,-1 2 0,1 0 81,-1 0 1,1-5-32,-1 5 0,-5 0 1,-3 4-1,1-2-21,0-1 1,-4-1-18,5 6 0,-7 2 0,4 2 0,-2 3-1,0 3 1,-1 2 0,-5 5-1,0 2-3,0 5 0,-1-5 0,-3 4 1,-2-1-2,2 1 1,-4-3 0,2 3 0,2-4-61,3-1 1,-5-1 0,0 1-316,2-1 382,2 1 0,-6-1 0,-1 0 0</inkml:trace>
  <inkml:trace contextRef="#ctx0" brushRef="#br0" timeOffset="96626">8156 4996 7379,'18'-12'-178,"1"2"1,4 1-1,6-1 1,4-2-174,2 3 0,0-7 351,0 4 0,0-3 0,0-3 0</inkml:trace>
  <inkml:trace contextRef="#ctx0" brushRef="#br0" timeOffset="97143">7108 2498 7341,'0'-11'-1420,"-2"1"1418,-3 2 0,3 0 1,-6 5 129,0-3 1,6-2 77,-4 2 1,4-4-89,2-7 0,2 7 0,4 2-70,6 1 0,5-1 0,5-6 0,3 3-43,2-3 1,10 4 0,7-1-1,5-3-28,3-1 1,-1-3 0,13 1 0,0-1-50,-2 1 0,10-1 1,-6 3-1,-2 1-20,-2 3 0,-6 7 0,-9-2 0,-8 4-427,-8 2 519,2 0 0,-14 16 0,6 3 0</inkml:trace>
  <inkml:trace contextRef="#ctx0" brushRef="#br0" timeOffset="97348">7388 2725 7569,'-18'16'-1112,"1"-5"1090,7 5 1,12-14 0,15 4 0,11-4 60,5-2 0,4-8 1,1-4-1,5-3-34,2-3 1,7 1-1,6-1 1,0 1-32,3-1 1,-5-3 0,6 2 0,-4 3-76,-7 1 1,-1 5 0,-11 0 0,-6 2 100,-8 5 0,2 1 0,0 2 0</inkml:trace>
  <inkml:trace contextRef="#ctx0" brushRef="#br0" timeOffset="97553">7440 3057 7569,'-25'21'0,"5"-5"-228,7-6 0,9-3 208,-2-1 0,6-4-10,6 4 1,6-4-1,13-4 1,10-4 19,9-5 1,9-7-1,5-3 1,6-3 37,4 3 1,2-2 0,-2 3 0,-2 5-167,-2-1 0,-14 7 1,1-1-1,-7 2-283,-5 4 421,-10 2 0,-4 2 0,-7 0 0</inkml:trace>
  <inkml:trace contextRef="#ctx0" brushRef="#br0" timeOffset="97761">7510 3581 7116,'-8'27'-881,"6"-7"1053,-4-9 1,12-7-1,8 2 1,5-4-272,5-2 0,9 0 0,1 0 0,11-2 94,6-4 0,1-4 1,2-7-1,3 0-26,1-1 1,8-1 0,-2-3-1,2-1 24,-2 2 1,2 3-1,-8 5 7,-2 1 0,-1 0 0,-3-5 0</inkml:trace>
  <inkml:trace contextRef="#ctx0" brushRef="#br0" timeOffset="97990">7667 3878 6096,'12'0'93,"-1"0"1,3 0 13,2 0 1,11-6 0,8-2 0,7-1-144,3-5 1,11-1 0,-1-5 0,3-1 6,2-2 0,6-1 1,-4 5-1,0-3-121,-4-1 1,1 0 149,-7 5 0,4 1 0,-11 0 0</inkml:trace>
  <inkml:trace contextRef="#ctx0" brushRef="#br0" timeOffset="98485">6881 1974 6287,'0'-17'336,"0"-1"0,0 7-302,0-1 1,2 6 0,4-3-17,6 1-20,3-6 1,10 6 0,5-5 0,1 1-13,-2-1 1,6 3-1,-2 0 1,3 3-111,-3 3 1,8-4 0,-8 2 0,0 2-1,-2 2 0,-8 2 1,5 0-1,-3 0 124,-4 0 0,6-8 0,1-1 0</inkml:trace>
  <inkml:trace contextRef="#ctx0" brushRef="#br0" timeOffset="98891">6846 1625 7114,'-11'0'-355,"-1"0"1,8-8 0,-4-1 414,1-1 0,5 0 0,-2 6 0,6-3-48,4-3 0,9 4 0,1-4 0,5 1-21,0-1 1,6 0 0,5-3 0,4 3 5,5 2 1,8-3 0,-3 3 0,5 0-303,1 0 305,0 2 0,1-1 0,-1-3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09.795"/>
    </inkml:context>
    <inkml:brush xml:id="br0">
      <inkml:brushProperty name="width" value="0.17143" units="cm"/>
      <inkml:brushProperty name="height" value="0.17143" units="cm"/>
      <inkml:brushProperty name="color" value="#E71224"/>
    </inkml:brush>
  </inkml:definitions>
  <inkml:trace contextRef="#ctx0" brushRef="#br0">1 36 6192,'0'-12'202,"2"2"809,4 2-1593,-4 3-219,5 5 801,-7 0 0,0 7 0,0 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10.006"/>
    </inkml:context>
    <inkml:brush xml:id="br0">
      <inkml:brushProperty name="width" value="0.17143" units="cm"/>
      <inkml:brushProperty name="height" value="0.17143" units="cm"/>
      <inkml:brushProperty name="color" value="#E71224"/>
    </inkml:brush>
  </inkml:definitions>
  <inkml:trace contextRef="#ctx0" brushRef="#br0">1 123 7569,'0'18'0,"0"-9"-103,0-1 1,1-8-219,5 0 308,-4 0-330,6 8 253,-8-6 0,2 5-24,4-7 1,-2 0-5,7 0 1,1 0-1,3-1 118,-3-5 0,4-4 0,-7-7 0</inkml:trace>
  <inkml:trace contextRef="#ctx0" brushRef="#br0" timeOffset="252">350 18 7569,'10'0'-1359,"-3"0"1132,1 0 673,-6 0 177,6 0-527,-1 0 0,-3 0 0,8 0-13,2 0-14,1 0-59,3 0 1,-1 0-15,1 0 60,-1 0 9,0 0-23,9 0 45,-7-7-29,6 5-212,-7-6-81,-1 8 0,7 0-50,-1 0-136,0 0 244,-5 0 1,-7 0 176,1 0 0,-1 0 0,7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05.168"/>
    </inkml:context>
    <inkml:brush xml:id="br0">
      <inkml:brushProperty name="width" value="0.17143" units="cm"/>
      <inkml:brushProperty name="height" value="0.17143" units="cm"/>
      <inkml:brushProperty name="color" value="#E71224"/>
    </inkml:brush>
  </inkml:definitions>
  <inkml:trace contextRef="#ctx0" brushRef="#br0">1 646 7569,'9'0'-908,"-1"-2"1296,-8-3-282,0 3 28,0-6 1,2 20-132,4-1 0,-4 9 1,4-9-1,-5 5-1,-1 1 0,0 1 0,0-1 0,0 1 6,0-1 0,0 1 0,0-1-50,0 1 51,0-9 0,0 7 0,0-5 1,0 5-3,0 1 0,0-5 1,0 0 8,0 1 1,6-3 27,0 2 66,0-9-93,2 13 9,-6-14 6,5 6 0,-1-6-11,0 3 1,8-3 7,-3 4-47,5-4 38,-7-2 0,7 0 0,-6 0-10,7 0 8,1 0-7,-1 0-216,1 0 210,-1 0 2,8 0-8,-5 0 6,5 0-12,-8 0 4,1 0 0,-1 0-365,1 0 169,-1 0 0,1 0 138,-1 0 1,1 0 0,-1 0-1,1 0-565,-1 0 626,0-8 0,9-1 0,1-9 0</inkml:trace>
  <inkml:trace contextRef="#ctx0" brushRef="#br0" timeOffset="274">140 821 7569,'-9'8'-198,"1"-6"1,8 4 0,2-10-2,4-2 1,-3 0 311,9 6-124,-8 0 0,11 0 0,-3 0 0,4-2 48,1-4 1,1 4 0,-1-3 0,2 3-84,5 2 0,-5-6 1,6 0-1,-1 2-535,-1 2 581,0-6 0,2-1 0,3-9 0</inkml:trace>
  <inkml:trace contextRef="#ctx0" brushRef="#br0" timeOffset="556">123 577 7569,'-10'0'-845,"2"0"0,10 0 708,4 0 508,4-8-103,-1 6 1,7-6 63,-4 8-293,-5 0 0,3 0 0,-4-2-30,6-4 0,3 4 0,3-3 0,-1 3-76,0 2 1,7 0-1,1 0-390,2 0 367,-5 0 1,11 0 0,-4 0-1,2 0 90,-2 0 0,4 0 0,-6 0 0</inkml:trace>
  <inkml:trace contextRef="#ctx0" brushRef="#br0" timeOffset="839">804 664 7569,'10'0'-58,"-3"0"1,-5 6 306,4 0 1,-2 1-1,8-1-380,1 6 0,3-3 1,1 1-1,1 0-78,-1 0 0,1-5 0,-1 7 0,1 0 127,-1-3 0,6 5 0,1-6 126,-3 1-111,-2-5 71,-1 12 22,-1-14-299,8 13 1,-5-13 272,3 4 0,-3 4 0,-3-1 0</inkml:trace>
  <inkml:trace contextRef="#ctx0" brushRef="#br0" timeOffset="1166">1240 611 7111,'-11'6'-957,"-1"0"1163,-1-2 0,3-2 0,-2 0-209,-1 4 1,-1-2 0,1 5 0,1 1 23,-2 0 0,5 1 0,-3 5 0,-2-3-15,-1-1 1,3 0-1,1 5 4,-3 1 1,0 5-62,3 0 97,-5 1-190,7-7 10,-1 0 153,-6 1-1,14-1-18,-5 1 18,-1-8-21,6 5 3,-6-5 0,8 7 0,0 1 0</inkml:trace>
  <inkml:trace contextRef="#ctx0" brushRef="#br0" timeOffset="1756">1677 681 5794,'0'-9'275,"-2"-5"0,-4 8-218,-5 2 1,1 2 0,-2 2 0,-1 0 2,-3 0 0,5 0 0,-1 0 0,-2 2 14,-1 4 0,-3-2 1,1 8-25,-1 1 1,3 3-1,1 1 1,5 1 100,1-1-146,2 1 0,6 5 0,0 0-3,0-1 1,0-9-1,2-1 1,4 1-15,5 3 0,-1-1 0,2-1 1,1-4-100,3-3-10,9-1 128,-5-6 1,5 0-177,-8 0-5,8 0 148,-5 0-88,13-7 76,-14 5-10,6-14 20,-7 6 0,-1-15-44,1 6-13,-1-6 42,-7 7 132,6 1-107,-14-1 0,7 3 1,-5 1 136,2 2-158,0 8 23,-6-11 219,0 13-174,0-6 14,-8 8 1,0 2 0,-3 4-13,5 6 1,4-3-1,2 3-33,0 2 0,0 1-79,0 3 1,8-1-1,3-1-42,5-5 0,1 3 0,1-8 0,-1-2 12,1-3 111,-1-1 0,1 0 0,-1 0 0</inkml:trace>
  <inkml:trace contextRef="#ctx0" brushRef="#br0" timeOffset="2469">2149 681 7569,'9'-9'-497,"-1"1"650,-8 8 0,2 0-307,4 0 1,-4 8-1,4 3 127,-4 5 1,-2-5 0,0 1 26,0 2 1,5 1-1,1 3 34,-2-1-82,6 1 62,-8-1-5,5-7 12,-7 5-8,8-13 12,-6 14-179,6-14 162,-8 5-5,0 1-85,8-6 74,-6 6 0,7-16 0,-5-3-13,2-5 0,2-1 42,-2-1 0,-4 1 0,5-1-20,1 1 5,-6-1-7,14 1 38,-7 7-37,1-5 2,6 13 53,-7-14-51,1 14-1,5-6 3,-5 1-16,8 5 17,-9-6-3,7 8 11,-6 0 1,7 0 5,0 0-16,1 0 1,-6 2 0,-1 2 0,1 3-2,-2 3 1,5 2 0,-3 5 2,3 1 1,-3-7 0,-2 1 5,-3 2-3,7-7 1,-12 9-1,6-6-189,-1-1-22,-5 7 191,6-6-20,-8-1 15,0 7 0,6-12-21,0 7-7,0-7-7,-6 4 173,0-8-57,0 8-79,0-6 102,0 5 0,0-20 0,0-5-67,0-3-10,7 4-46,-5-1 1,12 1-38,-8-1 78,7 1-4,-3-1 0,2 3-4,-1 3 4,1-3-13,5 5 0,1-6-11,-1 5 0,1 1 126,-1 4 1,-5 4-127,-1-4 1,1 4 0,6 2-1,-1 0 1,1 0-34,-1 0 1,-5 6 29,-1 0 1,-5 6 0,6-5 0,-1 3 0,1 4-98,0 1 0,-8 3 1,1-1 5,-3 1 1,-2-7-1,0 1 115,0 2 0,8 1 0,2 3 0</inkml:trace>
  <inkml:trace contextRef="#ctx0" brushRef="#br0" timeOffset="2773">3231 681 6273,'10'-7'-534,"0"5"534,-4-4 351,-4-4-150,5 8 32,1-6-260,-6 8 102,6 0 0,-2 2 0,-1 4 1,1 6-19,2 3 0,-6 3 0,6-1 0,-2 3-26,-1 3 1,3 2 0,-4 6-1,2-2-17,-2 2 1,0 2 0,-1 2 0,3-2 5,-2-4 18,-2 4-156,-2-5 55,8 6 1,-6-4-125,4-1-18,-4-8 196,5 12 1,-5-14-130,4 5 1,-2-5 15,2-1-85,-4-1 163,6-7-60,-8 5 104,0-13 0,0 6 0,7-8 0,3 0 0</inkml:trace>
  <inkml:trace contextRef="#ctx0" brushRef="#br0" timeOffset="3120">3284 751 7569,'15'-19'-650,"-1"-3"0,-2 1 631,1 6 0,3-3 1,-1 6-1,-1-1 39,-3 1 1,1-1-1,6 7 1,-3 0 26,-3-2 0,3 6 1,-3-4-24,3 5 0,3 1 0,-1 0 1,1 0 22,-1 0 1,7 0 0,-1 0-38,-2 0 0,-3 7 1,-5 5-38,-1 3 0,-8-3-6,2 0 1,-5-1 48,-1 7 0,0 5-30,0 0 0,-5 1 1,-3-7-1,-2 1 1,-3-1-1,-5-1 1,-3-3-5,-2-1 0,-1-6 0,7 3 16,-1-1 0,1-2-4,-1-6 1,1 0-19,-1 0 0,1 0 1,0 0-1,1-2 24,4-4 0,5-3 0,7-9 0</inkml:trace>
  <inkml:trace contextRef="#ctx0" brushRef="#br0" timeOffset="3682">3738 769 7340,'17'17'-388,"-1"-5"1,-3-3 0,-1-1 473,2-4 0,-5-2 0,3 0-71,2 4 1,1-4 48,3 4 0,-1-4-166,1-2 0,-7 0 57,1 0 74,-1 0-73,7-8 70,-1-2-16,-7-7-2,6 7-8,-14-6 14,13 7-24,-13-17 10,14 7 0,-15-8 0,7 6-1,0-3 1,-6-7-1,4 2 1,-2-4-1,0-2 30,1 0-23,1-7 0,-4 5-9,4-4 0,-4 4 10,4 2 225,-4 0-219,-2 0 1,0 8-1,0-6 110,0 6-100,0 0 0,0 2 3,0 7 5,0 8 16,0-5-100,0 5 91,0 0-10,0-5 1,0 13-116,0-6 1,0 22 0,-2 3 121,-4 3 1,4 5-39,-4-2 1,4 6 0,0-3 0,-2 1 0,-1 2 0,-1 0-1,0 0 74,0 2 1,0 2 0,6 2 0,0 0-56,0 0 0,0 0 0,0-2 1,0-2-17,0-2 1,0-6 0,0 4 0,2-1-11,4-5 0,-2-2 0,8-3 0,-1-3 0,-1-1-126,5 0 1,-5-3 1,8-3 1,-1 2-91,0-2 0,1 0 89,-1-6 135,1 0 0,7-8 0,2-2 0</inkml:trace>
  <inkml:trace contextRef="#ctx0" brushRef="#br0" timeOffset="4251">4436 611 7569,'10'0'-1377,"6"0"1148,-14 0 229,5 0 58,-7 8 1,8-6 748,4 4-533,-4-4-748,-1-2 228,1 0 131,2 0 255,-1 0-88,7 0-17,-6 0 9,-1 0-17,7 0 17,-6 0-133,7 0 120,-7 0-15,5 0 9,-5 0-105,7-8 113,-7-2-8,6 1 2,-7-7-217,1 14 184,-2-13 0,-2 5-63,0-7 69,-1-1-24,-5 1 119,0 7-91,0-6 1,-7 9 0,-5-5 0,-4 6 3,-1 4 0,-1 2 1,1 0 8,0 0 0,-1 0 0,1 2 20,-1 4 1,1 4-2,-1 7 1,3 1-1,3-1 1,4 1-20,1-1 1,5 1 0,-4-1 0,4 0-4,2 1 1,0-1 0,0 1 0,0-1 32,0 1 1,0-1 22,0 1 1,2-1 0,4-1 3,5-5 0,5 3-31,1-8 0,1 5 0,-1-5 0,1-2 92,-1-2 0,6-2-88,1 0-3,-1 0-1,-6 0-198,1 0 177,-1 0 1,-5 0-299,0 0 176,-8 0 1,11 0 0,-5-2 99,-1-4 0,-1-3 0,-8-9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2.067"/>
    </inkml:context>
    <inkml:brush xml:id="br0">
      <inkml:brushProperty name="width" value="0.08571" units="cm"/>
      <inkml:brushProperty name="height" value="0.08571" units="cm"/>
    </inkml:brush>
  </inkml:definitions>
  <inkml:trace contextRef="#ctx0" brushRef="#br0">1 716 7339,'12'0'-391,"-1"0"0,-5-2 558,6-3 0,-1 3-101,7-4 0,-3 2 0,-1 0 0,-2-2-64,1 2 0,3-3 0,-1-1 1,-1-2-66,-3-3 1,-1 3 0,4-2 0,-5-1 59,-1-3 1,4-1-1,-4-1 2,1 1 1,-5-1 0,4 1 20,0-1 0,-6 1 198,3-1-146,-3 1-136,-2 7 1,-2 2 76,-3 8 1,3 8-1,-4 4-2,4 3 0,2 3 0,0-1 8,0 1 1,0-1 0,0 1-1,0-1-8,0 1 1,8-3-1,1-1 1,3-5-90,0-1 1,-1 4-1,7-4-55,-1 1 1,1-5 0,-1 2-97,1-4 0,-3-4 1,-1-4 228,-3-5 0,1-5 0,5-1 0</inkml:trace>
  <inkml:trace contextRef="#ctx0" brushRef="#br0" timeOffset="198">228 227 7569,'-10'0'-1282,"2"-7"1438,8 5-156,0-6 0,8 8 0,2 0 0</inkml:trace>
  <inkml:trace contextRef="#ctx0" brushRef="#br0" timeOffset="628">612 18 7343,'10'-8'-1215,"5"6"1720,-13-6-412,6 8 0,-8 2 1,0 4-27,0 6 1,0 3-1,0 3 1,0-1 1,0 1 0,6 1 0,0 2 0,-2 3-123,-2-3 0,-1 4 0,3 0 0,2 1 32,-2-1 1,-2 4 0,-2-6 0,2-1-12,4-3 1,-4 4 0,4 1 0,-5-3 16,-1-2 1,0-1 0,2-1 0,2 1-5,2-1 0,0 1 0,-6-1 0,0 1-75,0-1 1,0 1 0,-2-1-156,-4 0 1,4-5 249,-4 0 0,-1-6 0,1 5 0,-8-7 0,5 4 0</inkml:trace>
  <inkml:trace contextRef="#ctx0" brushRef="#br0" timeOffset="1050">525 489 7266,'-10'0'-1237,"2"-2"1477,8-3 0,2 3-141,4-4 1,-2 4 0,8 2-43,1 0 0,-3 0 1,2-2-40,1-4 1,3 4 0,1-4 0,1 4 15,-1 2 1,1-2 0,-1-1-131,0-3 111,1 0 0,-1 6 1,1 0-1,-1 0 5,1 0 1,-1 0 10,1 0-137,-1 0 0,-1 2-108,-5 4 0,-3-2-106,-8 7 36,0-7 284,0 4 0,-8 0 0,-1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28.877"/>
    </inkml:context>
    <inkml:brush xml:id="br0">
      <inkml:brushProperty name="width" value="0.08571" units="cm"/>
      <inkml:brushProperty name="height" value="0.08571" units="cm"/>
    </inkml:brush>
  </inkml:definitions>
  <inkml:trace contextRef="#ctx0" brushRef="#br0">141 141 6192,'7'-10'0,"3"2"0</inkml:trace>
  <inkml:trace contextRef="#ctx0" brushRef="#br0" timeOffset="269">210 53 7569,'0'-9'-1606,"6"-1"1611,0 4 0,0 2 483,-6-7 119,0 7-249,0-4-242,0 8 0,0 2-61,0 4 1,0 3 0,0 11-1,0 1-56,0 2 1,0 1 0,0-5 0,2 2-22,4 3 0,-4 5 0,3-6 1,-3-2-33,-2-1 1,6-3-1,0 3 41,-2 3 0,4-4 0,-2 5-345,-3-5 0,5-1-432,-2-1 790,0-7 0,-6-3 0,0-7 0</inkml:trace>
  <inkml:trace contextRef="#ctx0" brushRef="#br0" timeOffset="894">1 245 6355,'12'0'205,"-1"0"1,-5 0-1,6 0-52,1 0-68,-5 0 1,15 0-10,1 0-46,-1 0 1,2 0 0,-7 0-17,-1 0 61,0 0-73,9 0 1,-5 0-188,8 0 247,-7 0-233,11 0 209,-14 0 0,6 0-34,0-7-113,-5 5-18,13-6 135,-14 8-39,14 0-7,-13-8 30,5 6-26,-8-6 77,1 8-56,-1 0 0,1 0-16,-1 0 86,-7 0-66,-2 0-4,-8 0 37,0 0-25,7 0 8,-5 0 3,6 0-10,-16 0 64,6 0 0,-7 0 0,5 2 0,-4 2 21,-2 2-65,6 0 8,-11-6-78,13 0 72,-14 8 2,14-6-34,-13 5 28,13 1-1,-14 2 1,15 0-25,-15 5 27,14-13-22,-13 14 18,13-7 49,-6 1-53,0 5-5,6-5 79,-6 0-69,8 5-2,0-13 7,0 14-6,0-6 15,0-1 1,0-1 0,8 0 0,4 1 0,3 1 64,3-4-63,-1-4-6,1-2-148,-1 8 1,1-6 124,-1 5-234,1-7 106,7 0-2,-6 0 93,6 0-332,-7-7 146,-1 5-11,-7-6-152,6 0 151,-7 6 231,1-13 0,-2 5 0,0-7 0,1-1 0</inkml:trace>
  <inkml:trace contextRef="#ctx0" brushRef="#br0" timeOffset="1061">752 123 7569,'0'-17'-302,"-6"5"57,0 0 1,0 7 101,6-7-28,-7 8 36,5-4 0,-6 10 135,8 4 0,-8-4 0,-2 6 0</inkml:trace>
  <inkml:trace contextRef="#ctx0" brushRef="#br0" timeOffset="1832">961 228 6792,'0'12'85,"0"-1"1,0 1-142,0 5 4,0 1 0,0-7 61,0 1 1,0 0-27,0 5-19,0 1 34,8-9 9,-6-1 14,6-8 1,-8-8 0,0-3-21,0-5 0,2-1 0,2-1 5,2 1 1,5-1-1,-3 3 1,0 1 9,-1 3 0,5 5 0,-4-4-54,2 2 43,1 2-9,-1-1-6,5 5 11,-5-6 0,2 8 3,-1 0-12,1 0 11,6 0 0,-9 0 54,7 0-54,-7 0 0,1 0 1,6 0 21,-5 0 1,-1 6-19,2 0 0,-3 7 28,3-1-33,4-4 1,-14 7 0,5-5-3,1 0 9,-6 5 5,6-5-50,-8 7 45,0 1 2,0-9-86,0 7 80,0-6-1,0 7-8,0-7-1,0 5 0,-2-11-99,-4 8 98,4-8-7,-6 3 3,8-7 7,0 0 0,0-7 1,0-5-1,0-3 0,0-3-19,0 1 0,2 5 0,2 0 13,2-1 0,6 3 12,-7-2-11,9 1 45,-4 1-17,7-5 0,1 7-4,-1-4 0,1-1 29,-1 7-36,0-8 9,9 12 0,-11-7 0,8 3 0,-7 4 1,7-4-1,-3 4 0,-3 2 1,1 0 48,-1 0 0,-1 8 0,-3 1-54,-1 1 1,-6 6-34,5-5 1,-7 5 0,2 1-1,-4 1-77,-2-1 0,-2 1 65,-4-1 0,2-5-127,-7-1 1,5 1 40,-6 6 0,3-7-96,-3 1 1,-2-6 213,8 5 0,-7 1 0,3 5 0</inkml:trace>
  <inkml:trace contextRef="#ctx0" brushRef="#br0" timeOffset="2358">1852 280 6667,'12'0'-789,"-1"2"856,3 4 1,2-4 0,1 4-5,0-4 1,-5-2-1,0 0 14,1 0 1,3 0-17,1 0 1,1-6-243,-1 0 207,1-7 12,-9 11-22,7-6-5,-14 0 6,6 6-4,-8-6 3,0 1-18,7 5 160,-5-6-82,6 8 1,-10 0-50,-4 0 1,-3 0-74,-9 0 61,1 0 1,-1 0-10,1 0 0,5 0-2,0 0 0,3 2 42,-3 4 1,-1-2-40,7 7 1,-6-5 2,6 6 0,-5-7 7,5 7 1,-2 0 46,2 5 1,4-5-13,-4 0-27,5-1 1,1 7 16,0-1 46,0-7-66,0 5 0,0-11 31,0 8 0,0-6-18,0 5 1,1-7 0,5 2 0,4-2 98,0 2 3,5-4 1,-11 5-50,8-7 0,-1 0 8,7 0 1,-1 0-20,1 0 1,-7 0 89,1 0-250,0 0 225,5 0 0,1 0-734,-1 0 592,-7 0 0,-2 8 0,-8 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26.817"/>
    </inkml:context>
    <inkml:brush xml:id="br0">
      <inkml:brushProperty name="width" value="0.08571" units="cm"/>
      <inkml:brushProperty name="height" value="0.08571" units="cm"/>
    </inkml:brush>
  </inkml:definitions>
  <inkml:trace contextRef="#ctx0" brushRef="#br0">315 278 7569,'9'0'-250,"-1"-2"1,-6-4 41,4-5 531,-4 3-164,6 0 1,-10 10-103,-4 4 0,4-2 0,-6 7-30,0 3 1,6 1-1,-3 3 1,3-1-132,2 1 1,0-1-1,0 1-62,0-1 1,0 1 0,0-1-109,0 1 0,0-7-286,0 1 560,0-1 0,0-1 0,0-2 0</inkml:trace>
  <inkml:trace contextRef="#ctx0" brushRef="#br0" timeOffset="387">35 243 5981,'-9'0'284,"1"-2"-146,8-4 1,-2 4 55,-4-4 0,4 3 330,-4-3-438,4 4 1,4-6 0,4 8-59,6 0 1,5 0 0,4 0-4,3 0 0,-1 0 1,-4 0-1,3 0-65,1 0 0,6 0 1,-4 0-1,3 0-82,3 0 0,0 0 0,-2 0 0,-4 0-64,0 0 0,-3 0 0,5 0 0,-2 0-293,-4 0 364,7 0 115,-9 0 0,6 0 0,-7 0 0,7 0 0,2 0 0</inkml:trace>
  <inkml:trace contextRef="#ctx0" brushRef="#br0" timeOffset="941">699 33 7569,'-2'-9'-101,"-2"1"-566,-2 0 655,0 6 0,6-4 96,0 12 1,0-2-1,0 8-10,0 1 0,0 3 0,0 1 0,0 1-22,0-1-14,0 1 15,0-1 0,6 1-69,0-1 0,2 1 1,-4 1-65,1 4 70,1-3 1,-4 5 0,2-8 0,2 1 71,-2-1-81,-2 1 48,-2-1-154,8 1 1,-7-1 98,7 1-110,-8-9 121,0 7 3,0-6-13,0-1-41,0-1 45,0 0 14,0-6 0,-2 7-34,-4-3 90,5-4-79,-7 6 24,0-8 1,6-2 0,-4-4 14,4-5 1,2 1-1,2-2 1,2-1 4,2-3 1,8-1 0,-3-1 10,5 1 0,-5 5 0,1 0 0,2-1 0,1-1 1,3 1-11,-1 1 0,0 8 1,1-2-1,-1 4 1,1 2-1,-1 0 1,1 0 25,-1 0 1,1 0 0,-1 0 1,1 0 1,-1 8-57,1 4 0,-3 3 0,-3 3 0,-4-3-58,-1-3 1,-5 3-1,4-3 28,-4 4 0,-2 1-240,0 1 1,0-1 0,-2-1 282,-4-5 0,4 5 0,-5-7 0</inkml:trace>
  <inkml:trace contextRef="#ctx0" brushRef="#br0" timeOffset="1508">1275 365 5986,'10'0'510,"0"0"-466,-5 0 0,-1 0 1,8 0 4,2 0 0,-5 0 0,3 0 1,1 0 1,3 0 0,-4 0 0,-1 0-41,3 0 0,1 0 0,3-2-20,-1-4 0,1 5 0,-3-7 0,-1 2-7,-3 0 0,-5 0 1,4 4 121,-2-3 1,-2 1-34,-6-8-23,0 0 0,-2-3-14,-4 3 1,-4-1-70,-7 7 1,-1 0 0,1 6 23,-1 0 0,1 2 0,-1 4 13,1 5 1,5 3-1,3 0 1,-1-3 2,0 3 1,6-5-1,-2 3 12,4 2 1,-3 1 0,-1 3 0,2-1-1,2 1 1,2-1-1,0 1 1,0-1 15,0 0 0,6-5 1,0 0-1,-1-1 13,3-1 1,-6 0 0,6-6 0,-2 3-9,0 3 1,7-6 0,-3 4 0,2-2 68,-1-1 1,1 1 0,5-6-60,1 0 1,-1 0 0,1 0-1,-1-2 40,1-4 0,-1 3 0,1-7 5,-1 2 0,0-3-124,1 5 0,-6-2-566,-1 2 0,-7 6 596,2 0 0,-12 8 0,-4 9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9.604"/>
    </inkml:context>
    <inkml:brush xml:id="br0">
      <inkml:brushProperty name="width" value="0.08571" units="cm"/>
      <inkml:brushProperty name="height" value="0.08571" units="cm"/>
    </inkml:brush>
  </inkml:definitions>
  <inkml:trace contextRef="#ctx0" brushRef="#br0">228 140 5975,'17'0'70,"-5"-6"1,-2-2-17,-3-2 1,5 5 0,-4-5 24,1 2 0,-3-5 88,6 1 0,-8 2-117,2-1 0,-4 5 1,-4-4-38,-4 2 1,2 3 0,-6 3 0,1-2-37,-1-2 1,-2 0 0,-5 6 37,-1 0 0,1 0 0,-1 0 10,1 0 1,-1 0 0,1 0-1,-1 2-1,1 4 0,0-2 1,-1 5-1,1 1-11,-1 0 0,3-4 0,1 5-13,2 3 1,9 1 0,-3 3-23,4-1 1,2 1 35,0-1 1,2-1-1,4-3 8,5-1 1,5-2-1,1 1 18,1-5 1,-1-4 0,1-2-50,-1 0 0,-5 0 0,-1 0-47,3 0 0,1-2 10,3-4 0,-3 2 1,-1-5 17,-2 1 0,-9-6 1,5 5 16,0-1 0,-6 0 12,4 4 1,-4 3 11,-2-9-152,7 8 124,-5-4 1,6 10 31,-8 4 0,6-2 34,0 8 0,0-7 15,-6 7 0,5-6 0,1 6 70,-2 1 1,4-3-38,-2 1 1,7-7 3,-1 2 0,-2-4-110,1-2 1,1 0-152,5 0 0,-5-6-34,0 0 1,-1-5 0,5 3 0,-3 0-1,-1-1 192,2-1 0,1-2 0,3-5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0.454"/>
    </inkml:context>
    <inkml:brush xml:id="br0">
      <inkml:brushProperty name="width" value="0.08571" units="cm"/>
      <inkml:brushProperty name="height" value="0.08571" units="cm"/>
    </inkml:brush>
  </inkml:definitions>
  <inkml:trace contextRef="#ctx0" brushRef="#br0">332 594 7569,'10'0'-674,"-3"-7"1,-7-5 837,0-4 0,0 5 0,0-1-72,0-1 0,0 3 0,-2 0 0,-1 0-72,-3 1 0,-8 5 0,2-2 0,-1 2 23,1-2 0,-9 4 0,3-3 0,-1 3-77,0 2 0,-5 2 0,1 1 0,0 3 34,-2-2 0,5 4 0,-3 0 0,3 1 4,3 5 1,5-4 0,3 1 0,1 3-9,4 1 0,2 3 0,2-1 0,0 1 1,8-3 0,3-1 2,5-2 0,7-3 1,1 5-1,-3-4 0,-2-3 0,5-1 0,1-6 0,0 0-43,0 0 0,0 0 0,-3-2 0,1-2-54,-2-1 0,-1-9 1,-3 2-1,1-3 7,-1-3 0,-1-1 0,-3-2 0,-3-5 14,-2-1 0,3 4 0,-5-6 0,-2 0 34,-2 1 1,-2-4-1,0 2 1,0-3 40,0-2 0,-6 1 1,-1-1-1,-1 2 22,0 4 1,-4-3 0,5 9 0,-1 2 58,0 1 1,0 5-1,4 1 92,-1 3 0,-7 5 3,6-6 1,-2 8-46,3-1-84,3 3 1,-8 9-24,4 5 1,4 4 0,-4 3 0,4 2-1,2 3 16,0-3 1,0 4 0,0 0 0,0 1 9,0-1 0,6 4 0,0-4 1,0 2 6,2 4 0,-6-5 0,5-1 0,-1-2-53,0 0 1,2 6 0,-4-5 0,1-3-89,-1-1 1,4-3 0,-2 0 0,0 1-274,1-1 0,-3 1 359,8-1 0,0 1 0,5-1 0</inkml:trace>
  <inkml:trace contextRef="#ctx0" brushRef="#br0" timeOffset="985">681 629 7267,'12'10'-386,"-1"-4"0,1 2 427,6-3 1,-7 1-34,1-6 0,-1-2 8,7-4 0,-3-3 0,-1-9 20,-2 1 1,-6-1-1,3 1-10,-1-1 0,-2 1 1,-6 0-1,0-1-50,0 1 0,0 5 1,-2 0 36,-4-1 1,-4 3-1,-7 0 1,-1 3 14,1 3 0,-1 2 0,1 2 0,0 0-11,-1 0 0,1 0 0,-1 0-2,1 0 1,-1 0-1,3 2 0,3 3 1,4-1-12,8 8 0,2-2-12,4 1 0,4-3 0,7-8 0,1 0-3,-1 0 0,3 0 0,1 0 0,2 0 5,-1 0 1,-1 0-1,0 0 1,3 0 1,-3 0 0,-2-2 0,-1-2 9,-1-2-6,1 1 0,-1 5 0,1 0 0,-3-2 5,-3-4 1,3 4-1,-3-4 23,3 4 1,-3 2 0,0 0-7,1 0 0,-3 0-19,2 0 0,-7 0 4,7 0 0,-6 8-30,6 4 0,-9-3 37,3 3 1,-4 0 56,-2 5 0,0 1-7,0-1-51,0-7 0,0 5-13,0-3 0,0-2 0,0 1-10,0 3 0,2-5 12,4 3 0,-2-6 0,8 4 15,1-3 1,-3-1 0,1-6-8,3 0 1,2 0 0,1 0-1,0 0-36,1 0 1,-1 0 0,1 0 6,-1 0 0,1-2 0,-1-4 9,1-5 0,-7-3 0,-1 1 0,0 1 6,-1-2 0,1 5 0,4-3-16,-3-1 0,-1-3 61,2-1-20,-4-1 1,-8 6-13,0 1 1,-8 7 50,-4-2 1,-3 6-16,-3 6 1,8-2 0,5 7-14,3 3 1,2 2-18,0 1 1,0 0 0,0 1-5,0-1 0,7-1 1,5-3-31,4-1 1,-5-6 0,1 4-1,1-3-152,3-3 0,1-2 0,1-2-31,-1 0 1,-5 0 0,0 0 0,1 0 202,3 0 0,1-8 0,1-1 0</inkml:trace>
  <inkml:trace contextRef="#ctx0" brushRef="#br0" timeOffset="1189">1450 280 7545,'-6'-17'-18,"0"-1"0,0 6 163,6 1-296,0 7 0,0-2-153,0 12 0,0-2 0,0 7-215,0 3 519,0 2 0,0 1 0,0 0 0</inkml:trace>
  <inkml:trace contextRef="#ctx0" brushRef="#br0" timeOffset="1576">1659 420 7569,'10'0'-749,"0"0"0,-5 0 1180,7 0-181,-4 0 0,5 2-157,-7 3 0,6-1 0,-6 8 0,-1 0-15,3-3 0,-4 7 0,6-4 0,-2 3-25,-5 3 1,5-1-1,0 0-71,2 1 1,-4-3 0,3-1-3,-1-2 1,4-7 0,-5 5 38,3-2 0,-4-2 1,6-6 44,1 0 1,3-8-1,1-2-44,1 1 0,-3-7 1,-1 4-1,-3-3-18,3-3 1,-1 1 0,1 0 0,-4-1-226,-2 1 1,3-1-1,-3 1 1,0-1-94,-1 1 1,-1 5 0,-4 2 315,4 3 0,-4-7 0,6 4 0</inkml:trace>
  <inkml:trace contextRef="#ctx0" brushRef="#br0" timeOffset="2613">2218 507 7266,'2'10'-1229,"2"-2"1317,2-1 1,1-5 168,-1 4 0,4-4-209,7-2 1,1 0-1,-1-2-44,1-4 1,-3 2 0,-1-5 0,-2 1-19,1 4 1,-3-4 0,0 0 0,-1 1-68,1-1 1,-6-6 159,2 3-61,3 3 0,-9 0 0,2 6 3,-6-4 1,-9 4 0,1-3 24,-3 3 0,-3 2 0,1 0-22,-1 0 1,7 6 0,1 1 0,0 1 3,1 0 0,3 5 1,-4-1-19,2 4 1,2 1 0,6 1-9,0-1 1,0 0 0,2 1 0,4-3 39,6-3 0,-2 2 0,1-7 0,3 3-3,1 4 1,-3-7 0,0 1 0,1-2-15,3 0 1,3 0 0,2-6 0,3 0-27,-3 0 0,-2 0 1,-1 0-1,-1-2-15,1-4 1,5 2-1,0-8 1,-1 1-1,-3 1 1,-1-5 0,-1 3 9,1-4 0,-3-1 0,-1-1 0,-5 1 3,-1 0 0,-2-1 0,-6 1 1,0-1 0,0 1 0,0 5 1,0 0-1,0-1-54,0-3 1,0-1 1,0-1 1,-8 9-22,-3 3 0,1 4 22,-2 2 0,6 0 7,-5 0 1,7 8 25,-2 3 1,4-1 49,2 2 1,8-8-34,3 1 1,5-3 0,1-2 34,1 0 1,-1 0-1,1 0 1,-1 0-17,1 0 0,-1 0 0,1 0 0,-1-2-8,1-3 0,-7 3 1,1-4-1,2 4 75,1 2 0,-3 0 49,-1 0-117,1 0 0,-2 2-15,-5 4 1,3-3 0,-2 9-15,-2 2 0,-2-5 1,-2 3 6,0 2 0,0 1 0,0 3 0,-2-1 5,-4 1 0,4-1 1,-4 0-1,4 1 16,2-1 1,-5-5-1,-1 0 1,2 1-16,2 3 1,-4-5-1,0 1 0,2 2 1,3 1 25,1 3 1,0-1 12,0 1 0,7-9 1,5-3 12,3-4 1,3-2-1,-1 0-28,1 0 1,-1 0-1,1 0 1,-1 0-23,1 0 1,-1 0-1,1 0 49,-1 0 0,1-2-46,-1-4-194,0 4-438,-7-5 314,-2 7 0,-14 1 314,0 5 0,-7-4 0,3 6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5.796"/>
    </inkml:context>
    <inkml:brush xml:id="br0">
      <inkml:brushProperty name="width" value="0.08571" units="cm"/>
      <inkml:brushProperty name="height" value="0.08571" units="cm"/>
    </inkml:brush>
  </inkml:definitions>
  <inkml:trace contextRef="#ctx0" brushRef="#br0">157 53 5788,'0'-17'426,"0"7"1,0 0-129,0 4-5,0 4-119,0-5-170,0 7 0,0 2 0,0 3 0,0 7 27,0 4 0,0 1 1,0 2-1,0 3-43,0 1 1,0 6-1,0-4 1,0 1-9,0-1 0,0 0 1,0-4-1,0 3 41,0-3 0,0-2 0,0-1 0,0-1 0,0 1 1,6-1 0,0 1 3,-2-1 0,-2 1 1,-2-1-1,2 1 4,4-1 1,-3-1 0,7-3-24,-2-1 1,0-6 0,-3 3-47,7-1 1,4-2 0,1-6-101,1 0 0,5 0 0,0 0 0,-1 0 36,-3 0 0,0-2 0,3-2 0,-1-4-143,-5-1 1,1 3 246,-5-6 0,3 1 0,3-7 0</inkml:trace>
  <inkml:trace contextRef="#ctx0" brushRef="#br0" timeOffset="289">0 315 7267,'18'6'-335,"-1"0"1,-5-1-1,-1-5 1,3 0 341,1 0 1,-3 0 599,0 0-506,-1 0 0,1 0 0,0 0-81,1 0 1,3 0 0,3 0 0,3 0-115,1 0 0,0 0 0,-3 0 0,1 0-64,2 0 1,6 2-1,-5 2 158,-3 2 0,6 0 0,0-6 0</inkml:trace>
  <inkml:trace contextRef="#ctx0" brushRef="#br0" timeOffset="849">856 332 7569,'17'0'-906,"1"0"682,-1 0 1,-7-1 0,-4-5 366,-4-6 1,-4 2-52,-4-1 1,2 7 0,-8-2-47,-1 4 0,3 2 1,-1 0-1,-3 0 13,-2 0 0,-1 0 0,0 0 1,-1 0-6,1 0 1,-1 2 0,1 2-76,-1 2 41,1 7 1,-1-9 0,1 6 0,-1 0 5,1-1 0,5-3 1,3 6-9,1 1 1,2 3-17,6 1 1,0 1-1,2-3 1,2-1-11,2-2 0,7-9 1,-1 5-1,3-2-1,3 0 0,-1 0 0,1-6-28,-1 0 0,1 0 0,-1 0 1,1 0 1,-7-6 0,1-2-1,0-2-3,-3-3 1,7-3 0,-7-1-178,1-1 207,-2 1 0,-2 5 0,0 1 85,-3-3 213,-1-2-212,-2 7-27,0 1 0,0 10 1,0 4-4,0 5 1,2 5-1,2 1-41,2 1 1,0-1 0,-4-1-14,4-5 0,-3 3 0,7-6 0,0 0 0,0-1 4,3-3 1,-3 4-1,2-2-122,1-2 0,3-2 1,1-2-1,-1-2 1,-3-2-131,-1-2 255,-1-8 0,15 5 0,1-9 0</inkml:trace>
  <inkml:trace contextRef="#ctx0" brushRef="#br0" timeOffset="1158">1118 105 7569,'0'-9'-1591,"0"-7"1364,0 5 227,0 3 0,0-8 85,0 5 0,0 1 155,0-2 0,2 8-96,4-1 0,-4 5-55,3 5 1,3 5 0,-2 8-19,-2-1 1,0 0 0,0 1-1,1-1-31,-1 1 0,-2-1 0,-2 3 0,0 1-44,0 2 1,6 1-1,0-7 1,-2 1-137,-2-1 1,0 1 0,2-1-49,1 0 0,1-5 1,-6 0-45,0 1 0,2-5 232,4-2 0,4-4 0,7-2 0</inkml:trace>
  <inkml:trace contextRef="#ctx0" brushRef="#br0" timeOffset="1617">1520 36 7416,'11'-10'-1015,"1"4"1100,-8 4 1,-2 4 0,-10 2-26,-2 2 1,4 7 0,-5-1-40,-3 3 1,4 3-1,-1-1 3,-3 1 1,-1-1 0,-3 1-24,1-1 0,5-1 0,0-3 0,1-1 1,-1 0-5,1-3 1,1 1 0,-4-6-13,3 2 1,1 2-7,-2-3 4,5-3 15,7 6 0,1-8 36,5 0 1,4 0-1,7 0 47,1 0 0,-1 6 1,1 2-30,-1 1 0,1 3-25,-1 5 1,-5-5-1,0 0 1,-1 1 29,-1 3 1,0-5-237,-5 1 5,-3 0 0,12-1-149,-8 1 1,1-6-179,-1 6 501,-4-9 0,14-3 0,-7-9 0</inkml:trace>
  <inkml:trace contextRef="#ctx0" brushRef="#br0" timeOffset="2047">1712 315 7569,'5'12'-82,"1"-1"0,2-7-105,-2 2 1,-2-4-1,5 0 1,1 2 150,0 2 0,-6 1 1,4-3 58,-1 2 0,3 0 61,7-6 0,1 0-109,-1 0 1,1 0 18,-1 0 31,-7-8 0,0 4-82,-4-7 56,-5-1 1,7-6 17,-8 1 0,0 5 0,-2 3 25,-4 1 0,3 2 0,-9 6 1,-2 0 0,-1 0 1,-3 0-1,1 0-4,-1 0 0,1 6 0,0 2 0,1 1-34,4 5 0,-1-4 1,5 1-1,0 3-19,0 1 0,3 3 0,5-1 27,0 1 0,0-1 0,0 1-110,0-1 97,7 1 1,-3-3-1,6-1-127,-2-3 58,5-7 1,-3 10 0,8-6-265,-1 1 264,0-5 0,1 4 1,-1-8-1,3 0 69,3 0 0,-4 0 0,14-8 0,-5-2 0</inkml:trace>
  <inkml:trace contextRef="#ctx0" brushRef="#br0" timeOffset="2458">2305 298 7116,'18'0'-1130,"-6"-6"1072,-1 0 1,-7-2 447,2 2 0,-6 4-323,-6-3 1,-4 1 0,-7 0-2,-1-2 0,1 0 0,0 6-26,-1 0 0,1 0 0,-1 0 0,1 2 2,-1 4 1,7-4 0,-1 6-63,-2-1 1,5 1 0,-1 6-103,2-3 0,2 1 82,6 5 0,2-1 1,4-2 32,6-3 0,3-7 1,3 2-1,-1-2 0,1 0 3,-1 1 0,1 1 1,-1-6-1,1 2 11,-1 4 1,6-4 0,1 6-3,-3 0 0,-2-5 1,-1 7-9,-1-2 0,-5 0-49,0-3 1,-9-1 38,3 8 0,-6-8 0,-4 4 0,-3-3 23,-3 1 0,0 2 0,-5-4-96,-3 2 1,5 5 0,-11-5-164,5-2 154,1-2 1,7 0 0,-1 2 94,-1 2 0,5-1 0,0-5 0</inkml:trace>
  <inkml:trace contextRef="#ctx0" brushRef="#br0" timeOffset="2722">2271 350 6146,'-12'0'299,"0"0"1,6 0-204,-5 0 0,1 8 0,-4 3-34,3 5 1,5-5-1,-4 1 1,3 2 1,3 1 1,-6 3-1,-2-1-79,5 1 1,-9-1-58,4 1 0,-1-1 0,1 0-346,6 1 1,-1-6 417,1-1 0,-8 1 0,4 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9.187"/>
    </inkml:context>
    <inkml:brush xml:id="br0">
      <inkml:brushProperty name="width" value="0.08571" units="cm"/>
      <inkml:brushProperty name="height" value="0.08571" units="cm"/>
      <inkml:brushProperty name="color" value="#E71224"/>
    </inkml:brush>
  </inkml:definitions>
  <inkml:trace contextRef="#ctx0" brushRef="#br0">1 192 7569,'8'10'25,"-6"-2"218,5-8-286,-7 0 0,2 0 12,4 0 0,4 0 0,7-2 0,1-2-70,-1-2 1,3 0-1,1 6 1,2 0-74,-1 0 0,-1-6 174,2 1 0,-3-9 0,5 4 0</inkml:trace>
  <inkml:trace contextRef="#ctx0" brushRef="#br0" timeOffset="601">350 87 7403,'2'-17'-100,"4"0"0,-2 7 0,6 2 1,-1 2 121,1 0 0,2 1 0,5 5-83,1 0 1,-1 2-1,0 1 132,1 3 0,-6 0 0,-3-4-62,-1 4 13,6 4 1,-7 1 0,7 1 0,-2 1 10,1 3 0,-3 1 0,0 1-101,-3-1 1,-1 1-1,-6-1 45,0 1 1,-2-3 0,-2-1 0,-3-4 6,-3-3 1,4 5 0,-4-4 0,1-1 18,-1 1 1,4-2 0,-6-6-8,-1 0 1,3 0 79,-1 0 0,7-8-117,-2-3 1,4-5 0,4 1-1,4 1-24,5 2 1,-1 3 0,2-5 0,1 2 23,3-1 1,1-1 0,1 1 0,-1 1 36,1-2 0,1 5 1,0-3-1,1 0-1,-5 3 1,-3-1 0,2 4 52,-3-5 1,-1 1-1,4 0 36,-3 2 1,-7 1 95,2 1-135,-4 4 1,-4-6-1,-4 8 48,-6 0 1,3 6 0,-1 2-28,2 1 1,-3 3-1,3 6 1,0-1-23,0 0 0,2 1 1,5-1-1,-3 1-60,-2-1 0,0 1 0,6-1 1,0 1-45,0-1 1,2-1 0,2-3-1,4-1-53,1 2 0,-3-5 1,6 1-1,1-2-261,3-4 0,3 3 374,5-1 0,3 0 0,8-6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9.791"/>
    </inkml:context>
    <inkml:brush xml:id="br0">
      <inkml:brushProperty name="width" value="0.08571" units="cm"/>
      <inkml:brushProperty name="height" value="0.08571" units="cm"/>
    </inkml:brush>
  </inkml:definitions>
  <inkml:trace contextRef="#ctx0" brushRef="#br0">0 524 6794,'0'12'-243,"0"0"439,0 1 0,0-3 29,0 2-105,0-9 0,2 5-116,4-8 0,4-2-119,7-4 144,1 5 0,-3-15 1,-1 6-1,-3-1-9,3-1 1,2 0 0,1-5 0,0-1-67,1 1 0,-1-6 1,1-3-1,-3 1-26,-3 0 1,4-6 0,-7 4-1,3-2-9,0 0 0,-9 1 0,3-3 1,-4 4 70,-2 2 0,0 2 1,0 5-1,0 1 1,0-1 1,0 7 0,-2 1 0,-2 0 50,-1 1 0,-7 3 70,6-6-104,-8 8 0,11-4 1,-7 10-1,2 4 2,4 6 0,-4 3 0,3 3 0,1 1 31,2 5 1,2-5 0,0 6 0,0-2 28,0 1 1,-2 5 0,-2-6-1,-2-2-40,2-1 0,2-3 0,2 1 0,2-1-26,4 1 0,-4-1 0,4 1 0,-2-1-56,2 1 0,1-1 0,7-1 1,-4-3-76,-3-1 1,5-6-1,-4 3 1,2-1-89,3-4 1,3 4 0,1-2 214,1-3 0,-1-3 0,0-5 0,1 3 0,-1-6 0</inkml:trace>
  <inkml:trace contextRef="#ctx0" brushRef="#br0" timeOffset="332">507 455 7569,'9'-8'-609,"-1"6"709,-8-6 1,-6 16-1,1 3-68,1 5 0,2-4 0,2-1 0,0 3-17,0 1 1,2-3 0,4 0-37,5 1 0,-1 1 0,1-3 0,3-5 7,2-4 0,-5-2 0,1 0 0,1 0-7,3 0 0,1 0 1,1-2-1,-1-4 10,1-5 1,-3 1 0,-1-2 0,-4-1 84,-3-3 0,5-1 0,-6-1 48,-2 1 1,-2 0 0,-2-1-133,0 1 0,-8 7 0,-4 4 0,-3 4 26,-3 2 1,-5 0 0,0 0 0,1 0-211,3 0 0,-4 0 0,-1 2 1,3 2-87,2 2 0,3 2 0,3-5 280,1 3 0,-7 0 0,-9-6 0</inkml:trace>
  <inkml:trace contextRef="#ctx0" brushRef="#br0" timeOffset="697">262 245 6316,'8'-10'134,"-4"2"-53,8 8 1,-7-5 0,7-1 54,2 2 1,1 2 0,3 2-51,-1 0 1,0 0 0,1 0 0,-1-2-34,1-4 1,5 4 0,0-4 0,-1 5-34,-3 1 1,4 0 0,1 0 0,-3 0-121,-1 0 1,-3 0-1,0 0-564,1 0 41,-1 0 623,-7 0 0,-10 7 0,-10 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7.130"/>
    </inkml:context>
    <inkml:brush xml:id="br0">
      <inkml:brushProperty name="width" value="0.08571" units="cm"/>
      <inkml:brushProperty name="height" value="0.08571" units="cm"/>
    </inkml:brush>
  </inkml:definitions>
  <inkml:trace contextRef="#ctx0" brushRef="#br0">34 263 7569,'-10'0'-1436,"2"0"1749,0 0-265,6 0 0,-3 0 0,10 0-6,7 0 0,-2-6 0,1 0 0,3 2 27,1 2 1,3 2-1,-1 0 1,1 0-17,-1 0 1,7 0-1,-1 0 1,-2 0-38,-1 0 1,-1 0 0,2 0 0,3 2-30,-3 4 1,-2-2 0,-1 6-1,-3-1 8,-3 1 0,4 0 1,-7 3-1,3-1-89,0 1 0,-9-3 0,3 2 34,-4 1 1,-2 3 30,0 1 1,-8 1 15,-3-1 1,-5-5-1,-1-2 37,-1-3 1,1-1 0,-1-6 53,1 0 0,5 0-32,1 0 0,5-8 0,-4-3-46,2-5 1,3 5 0,7-1-94,3-2 90,-3-1 0,14-3 1,-5 1-1,5 0-51,1-1 0,1 1 0,1-1-124,5 1 1,1 1-1,4 3-17,-6 1 1,-3 8 194,-3-2 0,1-3 0,-1-1 0</inkml:trace>
  <inkml:trace contextRef="#ctx0" brushRef="#br0" timeOffset="458">715 280 7341,'9'18'-541,"5"-7"0,-6-1 641,1-2 0,-3-2 0,6-6-105,1 0 1,-3 0 0,2 0-1,1 0 1,3 0 0,1 0 0,1 0 1,-1-2 6,1-4 1,-1 4 0,1-6 0,-1 2 15,1 0 1,-1-7-41,1 1 28,-1 4 0,-5-5 1,-3 5 9,-1-2 1,-2 5-7,-6-7 1,-2 6 0,-4-4 28,-5 3 1,-5 1-1,-1 6 26,-1 0 0,1 0 0,-1 0 1,1 0 4,-1 0 1,1 0-1,-1 2 1,1 2-9,-1 1 0,1 9 0,1-2 1,3 3-50,1 3 1,8-7-1,-2 1 1,5 2-16,1 1 1,0 3-1,0-1-167,0 0 178,0-7 0,1 6 1,5-7-194,6 1 79,-4 6 0,7-14 0,-3 5-42,3 1 0,3-6 1,-1 4-1,3-4 146,3-2 0,-4 8 0,7 1 0</inkml:trace>
  <inkml:trace contextRef="#ctx0" brushRef="#br0" timeOffset="1001">1501 298 7569,'7'-10'-911,"-5"2"456,6 8 228,-8-8 197,0 6 259,0-5-40,0-1 0,-2 6-72,-4-4 0,2 4-15,-7 2-57,-1 0 0,0 0 1,1 0 46,-3 0-48,-1 0 1,-3 0-1,1 0-90,-1 0 114,1 0-14,-1 0-21,1 8 38,-1-6-11,1 13-103,0-5 72,7 8 1,-4-1-38,8 1-3,1-1 0,5 0 54,0 1-12,0-8-11,0 5 15,0-13-201,0 14 164,0-14 0,7 5 0,5-7 0,4 0 0,1 0-30,0 0 0,1 0 9,-1 0 1,1-7-21,-1-5 0,1 2-5,-1-1 1,1-1 34,-1-6 0,1 1-7,-1 0 1,-1-1-6,-5 1 0,3 5-5,-8 0 1,-1 6 76,-5-5 12,0 7 0,-1-4-43,-5 8 0,4 2 1,-6 4-9,0 6 0,6-3 0,-3 3 0,3 2-186,2 1 0,2 3 127,3-1 0,3-5 1,6-3-1,-3-1-366,3-4 417,1-2 0,11-2 0,1 0 0</inkml:trace>
  <inkml:trace contextRef="#ctx0" brushRef="#br0" timeOffset="1325">1850 298 7569,'10'0'-1359,"5"0"1132,-13 0 1,14-8 222,-15 6 4,15-6-1,-14 8 164,6-8 1,-6 4 149,3-7 36,-3-1 0,-2-3-248,-11 3 1,1 4-1,-2 8-48,-1 0 0,-1 8 0,1 2-50,1-1-81,8 7 142,-11-6-116,13 7 1,-6 1 51,8-1 39,0 1-110,0-1 98,0 0-26,0 1-51,0-1 64,0-7-2,0 6-6,8-7-51,-6 1 49,13 6 4,-5-15-9,7 7-178,1-8-7,-1 8 181,1-6-210,-1 6 0,8-8 170,-5 0 24,5-8-261,-8 6 235,9-14-22,-7 15-21,6-15-7,-7 6 33,-1-7-43,1-1 107,-1 1 0,-7-1 0,5 1 0,-13 0 0,14-9 0,-14 7 0,13-14 0,-5 6 0</inkml:trace>
  <inkml:trace contextRef="#ctx0" brushRef="#br0" timeOffset="1564">2234 158 7569,'0'-25'-1357,"0"5"1231,0 3 0,0 1 1,2 5 50,4-5 303,-4 6 46,6-5-219,-8 5 156,0 0-157,0 3 0,0 7 136,0 0-3,-8 0-140,6 0 0,-6 7 1,8 5-4,0 4 0,-2 7 0,-2 2 0,-2 0 18,3 1-15,1-3-99,2 2 1,0-5 128,0 3-80,0 4 0,0-8-158,0 5 191,0-5-23,0-1-138,0-1 0,0-5 89,0-1 1,0-5 0,2 4-220,3-2 0,-1 3 261,8-5 0,-8 0 0,11-14 0,-5-2 0</inkml:trace>
  <inkml:trace contextRef="#ctx0" brushRef="#br0" timeOffset="1768">2199 245 7458,'-10'-2'-59,"5"-4"0,5 4 170,5-3 1,-1 3-1,8 2-71,2 0 0,1 0 0,3 0-155,-1 0 0,-3 0 0,1 0-298,5 0 1,7 0 412,-4 0 0,8 0 0,-4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5.576"/>
    </inkml:context>
    <inkml:brush xml:id="br0">
      <inkml:brushProperty name="width" value="0.08571" units="cm"/>
      <inkml:brushProperty name="height" value="0.08571" units="cm"/>
    </inkml:brush>
  </inkml:definitions>
  <inkml:trace contextRef="#ctx0" brushRef="#br0">245 0 6537,'10'18'113,"-2"-7"0,-8 1 1,0 4-1,0 3 0,0 4-58,0-1 1,2-3-1,1 0-63,3 5 1,0-5 0,-6 6 0,0-1-17,0-1 0,0 6 0,0-4 0,0 0-15,0 1 0,0-3 0,0-4 0,0 3-81,0 1 1,0 0 0,0-5-100,0-1 0,0-5 219,0-1 0,0-7 0,-8 4 0,-1-8 0</inkml:trace>
  <inkml:trace contextRef="#ctx0" brushRef="#br0" timeOffset="405">1 332 6506,'2'10'375,"3"-4"1,-1-4-363,8-2 48,0 0 1,5 0-1,0 0-93,1 0 84,-1 0 0,7 0 1,1-2-1,0-2-45,0-2 0,6 0 1,-3 6-1,1 0-99,0 0 1,-2 0 0,4 0 0,-2 0-131,2 0 0,-6 0 0,1 0 1,-3 0 9,0 0 0,0-6 212,-5 0 0,-1 1 0,1 5 0</inkml:trace>
  <inkml:trace contextRef="#ctx0" brushRef="#br0" timeOffset="835">682 280 7341,'11'0'-1191,"1"0"1581,-8 0-305,4 0 1,-10 0 29,-4 0 0,2 0 0,-8 0-43,-1 0 0,-3 5 1,-1 1-1,-1 0-11,1 2 1,-1 2 0,1 7-45,-1 1 0,1-1 0,2 0-41,3 1 1,4-1 0,8 1 8,0-1 0,0 1 0,0-1 0,2-1 5,4-5 0,4 3 0,7-8 0,0-2 6,1-2 0,1-2 1,3 0-1,1 0-23,-2 0 1,5 0 0,-1-2-1,0-4 10,0-6 0,-1-3 1,-7-3-1,0 3 18,1 3 0,-6-5 1,-3 1-1,-1-5-3,-4-1 1,-2 3 0,-2 2 0,0-1 1,0 1 0,-2-1 0,-4 3 0,-6 1 0,-3 2 1,-4 8 0,-3-1-57,-1 3 0,-6 2 0,4 0 1,-1 0-1,-1 0-119,0 0 1,6 7 0,-3 3 0,7 2 174,5-1 0,-11 1 0,4 6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2.183"/>
    </inkml:context>
    <inkml:brush xml:id="br0">
      <inkml:brushProperty name="width" value="0.08571" units="cm"/>
      <inkml:brushProperty name="height" value="0.08571" units="cm"/>
    </inkml:brush>
  </inkml:definitions>
  <inkml:trace contextRef="#ctx0" brushRef="#br0">210 16 6143,'0'-10'1485,"0"4"-1594,0 12 99,0-4-105,0 6 206,0 0 1,0 1-106,0 9-15,0-1 1,0 1 0,0-1 0,0 3-1,0 1 1,0 2-155,0-1 0,0-3 0,0-1 0,2-1-13,4 0 0,-4-5-168,3 0 364,-3-1 0,6-1 0,2-2 0</inkml:trace>
  <inkml:trace contextRef="#ctx0" brushRef="#br0" timeOffset="731">0 191 7485,'18'0'-759,"-1"0"858,-7 0-19,6 0-67,-7 0 1,11 0 0,1 0 0,4 0 0,2 0 0,2 0 228,-1 0-291,5 0 126,-6-8-31,0 6-115,6-6-101,-6 8-1,0 0 197,6 0-148,-13 0-16,13-8 151,-14 6-38,6-5-95,-7-1 103,-1 6 6,-7-6-45,5 0 35,-5 6-5,0-13 5,-2 13-14,-1-6 10,-5 0 1,6-1-14,-8-9 80,0 9 154,-8-7-208,6 6 85,-13 1 68,13 1 1,-12 6-70,8-4 0,1 6-46,5 0-89,0 0 103,0 16-2,0-7 0,0 9 0,0-1 0,0 1-15,0-1 0,2 1 1,1-1-29,3 1 0,2-1 0,-4 3 0,2 1 61,-2 2-31,5 0 8,-7-13-217,6 6 115,-8-7 79,0 9-69,8-8-8,-6 5 63,6-5-37,-8-1 0,0 1-51,0-4 115,0-4-63,0 6-6,0-8 7,0 0 138,-8 0-143,6-8 1,-8 4-1,6-8 1,-2-1-103,3-3 127,1-1 21,9-1 1,-3 3 0,8 1-20,1 3-14,3-1 8,1-5-19,1 7 17,7-6-1,-5 7 208,5-1 10,-8 2-196,1 0 121,-1 6-113,1-5 25,-1 7 0,1 0 0,-1 0 3,0 0 1,-1 2-18,-4 3-23,3-3 0,-13 14 0,4-4 25,-4 3-165,-2 3-9,0-9 160,-8 7-15,6-7 0,-11 9 0,5-1-513,-2 1 525,6-8 0,-11 5 0,5-5 0</inkml:trace>
  <inkml:trace contextRef="#ctx0" brushRef="#br0" timeOffset="1346">1101 243 7569,'17'0'-462,"-5"0"0,-1 0 429,3 0 1,-4 0-1,1 0 1,3 0 105,1 0 1,-3 0 0,0 0-33,1 0-123,3-8 123,1 6-147,-7-5 128,5 7 15,-13 0-7,14-8-114,-14 6 107,6-6 5,-8 8-69,7 0 57,-5-8-4,6 6-48,-8-13 0,0 11 33,0-8 0,0 6 1,-2-3 31,-4 1 0,2-4 24,-7 7 0,5-1-28,-6 6 1,1 0 0,-7 0 19,1 0-18,-1 0-11,9 0-59,-7 7 58,6-5 1,1 14-64,-7-6 55,14-1 7,-13 7-1,13-14 1,-12 13 14,8-3-17,1-4 66,5 7 0,0-5-58,0 7-7,0 1-1,0-1 0,0-5 17,0 0 1,0-1 0,0 7 10,0-1 1,1-1-1,3-3 20,2-1 1,8-8 186,-3 2-227,5-4 1,-4-2 0,-1 0 0,3 0 62,1 0-39,-5 0-1,6 0-60,-7 0 55,9 0 14,-1 0-161,1 0 137,-9 0 17,7-8-40,-6 6 1,5-8 9,-3 4-82,3 4 91,-5-13-196,7 13 112,-7-6 54,-2 8-453,-8 0-797,0 0 1257,-8 8 0,-2-6 0,-7 6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8.868"/>
    </inkml:context>
    <inkml:brush xml:id="br0">
      <inkml:brushProperty name="width" value="0.08571" units="cm"/>
      <inkml:brushProperty name="height" value="0.08571" units="cm"/>
    </inkml:brush>
  </inkml:definitions>
  <inkml:trace contextRef="#ctx0" brushRef="#br0">18 106 7569,'17'0'-672,"1"0"810,-1 0-27,1 0-196,-9 0 18,7 0 1,-12 0 94,7 0-185,1 0 237,-2 0 0,5 0-251,-5 0 227,0 0-97,5 0 69,-5-8-12,0 6 15,-3-6-138,1 1 121,-6 5-23,6-14 58,-8 14-48,0-13 0,0 11 0,-2-6-3,-4 2 0,-2 0 0,-5 5 8,1-3 0,0 0 1,-5 6-6,-1 0-2,9 0-19,-7 0 34,7 8 0,-9-4-15,1 7 65,7-7-61,-6 12 1,9-12 6,-5 7-13,-4 1 13,7 5 97,-1 1 1,2-1-83,8 1 0,0-7 0,0 1 1,0 2 74,0 1 0,0 3 0,2-3 24,4-3 0,-2 1 0,8-7 0,-1 0-34,-1 2 0,5-6 1,-3 3-52,4-3 1,1-2-1,1 0 1,-1 0 0,0 0 39,1 0 1,-1 0-1,1 0 1,-1 0-29,1 0 1,-1 0 0,1 0-122,-1 0 1,1 0-367,-1 0 96,-7 0 0,-4 6 340,-12 0 0,-4 8 0,-7-5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7.389"/>
    </inkml:context>
    <inkml:brush xml:id="br0">
      <inkml:brushProperty name="width" value="0.08571" units="cm"/>
      <inkml:brushProperty name="height" value="0.08571" units="cm"/>
    </inkml:brush>
  </inkml:definitions>
  <inkml:trace contextRef="#ctx0" brushRef="#br0">1 1 7569,'17'0'-441,"-7"0"1,5 0 353,-3 0 0,4 0 0,1 0 268,1 0-152,-1 0 0,0 0 7,1 8 128,-1-6-130,1 5 0,-1-5 1,1 2-1,-1 4 32,1 2 0,1-5 1,2 7-1,3 0-35,-3-3 0,-1 7 0,-3-4-68,0 3 16,1 3 0,-3-1 0,-1 1 0,-4-1-4,-3 0 1,1 3 0,-4 1-1,2 4 13,-2 3-58,-2 1 65,-2 6 1,-2-6-12,-4 0 0,2 0 1,-6 6-15,3 0 6,-7-8 12,12 6 1,-13-6 35,5 8-33,0-8 2,-5 6-4,13-13 7,-14 5 1,7-2 0,-7 0-1,2-1 115,3-3-65,-1-1 0,-5-1 1,1 1-10,4-1-56,-3 0 0,5-5 0,-7 0-66,-1 1 0,1-3 1,-1 0 84,1-2 0,-8 5 0,-2-3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6.079"/>
    </inkml:context>
    <inkml:brush xml:id="br0">
      <inkml:brushProperty name="width" value="0.08571" units="cm"/>
      <inkml:brushProperty name="height" value="0.08571" units="cm"/>
    </inkml:brush>
  </inkml:definitions>
  <inkml:trace contextRef="#ctx0" brushRef="#br0">315 35 7569,'10'0'-809,"-1"-6"837,-3 1 0,-4 1 0,4 9 60,-4 7 1,4 6 0,0 3-72,-2 2 1,-3 2 0,1-1 0,2 3-24,2 0 0,0 4 0,-6-6 1,0 1-7,0-1 0,2 4 0,2-6 0,2-1-208,-3-3 0,1-2 0,0 1 3,2-1 1,2-7 20,-2-4 196,-4-4 0,5-2 0,-7 0 0</inkml:trace>
  <inkml:trace contextRef="#ctx0" brushRef="#br0" timeOffset="400">36 70 7569,'-10'0'-681,"2"0"297,8 0 385,0 0-3,-8 0 383,6 0-221,-5 0 1,9 0-106,3 0 0,5 0 1,8 0-1,1 0-34,4 0 0,5 0 0,6 0 0,1-2-41,0-4 0,0 4 0,0-3 1,0 3 14,0 2 1,6-6 0,0 0 0,-3 0 31,-1-2 1,-2 6 0,0-5 0,0 1-28,0 0 0,-2 0 1,-4 6-1,-6 0-117,-3 0 1,-3 0-256,1 0 1,-9 2 189,-3 4 1,-4 4 0,-2 7 181,0 1 0,-8-1 0,6 1 0,-5-1 0</inkml:trace>
  <inkml:trace contextRef="#ctx0" brushRef="#br0" timeOffset="716">804 419 7417,'-8'-9'-480,"6"3"468,-3 12 1,3-2-1,2 7 1,0 3 37,0 1 0,0 3 1,0-1-1,0 1-23,0-1 1,0 1-1,0 1 1,0 2-29,0 3 1,5-1-1,1-6-25,-2 1 1,-2-1-1,0-1-367,4-4 34,-4 3 383,6-13 0,-8 13 0,0-5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3.656"/>
    </inkml:context>
    <inkml:brush xml:id="br0">
      <inkml:brushProperty name="width" value="0.08571" units="cm"/>
      <inkml:brushProperty name="height" value="0.08571" units="cm"/>
    </inkml:brush>
  </inkml:definitions>
  <inkml:trace contextRef="#ctx0" brushRef="#br0">487 0 7475,'-17'0'-78,"5"0"1,1 0 0,-3 0-52,-1 0 1,3 0-1,0 0 1,-1 0 145,-3 0 1,-1 0 0,-1 2 8,1 4 191,-1-4-161,1 13-16,-1-5 0,1 8-4,0-1 1,-7 6 0,1 2 0,2 5 91,1 6-58,3-1-15,-1 8-118,1 0 1,-1-4 114,1 7 0,5-5-196,1 5 172,7 1-23,-12 5 1,14-7-4,-4-4 1,6 2-30,6-3 0,4 1-52,7-6 78,9-8-69,1 6 0,10-12-234,3 9 142,-3-9 0,14-2 1,-5-9-1,5-2 162,1-4 0,8-2 0,2-2 0</inkml:trace>
  <inkml:trace contextRef="#ctx0" brushRef="#br0" timeOffset="381">1343 437 7569,'0'-18'-859,"0"7"567,0-1 162,0 8 194,8-11 1,-6 5-9,6 0 0,-8-5-111,0 3 1,0 2 0,0-1 0,-2-1 132,-4 2 0,4 1 0,-6 5-2,0-2 1,-1 0-1,-9 6-50,1 0 0,-1 2 0,1 2 1,-1 4 21,1 1 1,0 3-1,-1 7 1,1 3-25,-1 1 0,6 8 0,3-4 1,1 2-21,4 0 0,2 1 1,2 5-1,0-1-11,0 1 0,2 0 1,2 0-40,2 0 1,5-2-1,-3-2 1,0-4-58,0-1 1,5-3 0,-3-6 0,2 1 0,-3-1-142,-1 1 0,6-7 244,-3 1 0,5-8 0,1 4 0</inkml:trace>
  <inkml:trace contextRef="#ctx0" brushRef="#br0" timeOffset="941">662 699 7382,'18'0'-254,"-1"0"0,1 0 1,-1 0 311,0 0 0,7 0 0,-1 0 1,0 0-31,3 0 1,-1 0-1,6 0 1,-2 0-49,2 0 1,2 0-1,4 0 1,2-2 11,1-4 1,1 4 0,-6-4-1,0 4-14,0 2 1,0-2 0,0-2 0,0-1 11,0 1 0,-2 2 1,-2 0-1,-4-2 8,-2-2 0,4 0 1,-6 6-1,-1 0 35,-3 0 0,-1-6 0,-1 1 91,1 1 0,-1 2 19,1 2 1,-1 0-154,0 0 0,-1 8 0,-4 3 0,-5 3 16,1-3 1,-6 5-1,4-4 1,-4 3-99,-2 3 0,0-1 1,0 1-1,0-1 68,0 0 1,0-5-1,0 0 1,-2-1 131,-4-1 0,2-2 86,-7-8 1,-1 0-148,-6 0 1,3-2 0,3-4-25,6-6 0,5-11 0,1-4-69,0 0 0,0 0 1,1 5-1,5-1-88,6 2 0,3-5 0,3 3 0,-1 2-72,1 1 0,-1 3 0,3 1 0,1 5 206,2 5 0,1-4 0,1 1 0,2-9 0</inkml:trace>
  <inkml:trace contextRef="#ctx0" brushRef="#br0" timeOffset="1257">2164 542 7412,'-8'15'-269,"-3"-1"0,-5-5 0,-1 1 292,-1 0 0,1-4 0,1 5 0,3 3 98,1 1 0,8-3 0,-2 0-55,4 1-62,2 3 0,0 1 1,2 1 75,4-1-48,4 1-42,7-9 1,1-1 3,-1-8 0,6 6 1,1 0-1,-1-2-78,2-3 0,-3-2 0,5-3-11,-2-2 93,-2-8-21,-5 5 111,-9-9-100,7 1-1,-14 7-9,6-6 115,-8 7 1,0-9-93,0 1 0,-2 5 0,-4 0 0,-6 1-16,-3 1 0,-5-3 0,-1 7 1,-2 2-63,1 2 1,3-4 0,2 0 0,-1 2-451,1 2 527,-1 2 0,1 0 0,7 8 0,2 2 0</inkml:trace>
  <inkml:trace contextRef="#ctx0" brushRef="#br0" timeOffset="1862">2391 576 7569,'18'0'-873,"-9"0"727,7 0 97,-14 0 1,11 2 0,-5 2 178,2 2 0,1 8 1,7-5-67,-1 1-28,-7 6-46,6-14 0,-13 11-20,9-7 58,-8 8 1,4-13-63,-1 15 65,-5-14-6,6 13-81,-8-13 71,0 14 1,0-6-38,0-1 0,-2-1 23,-4-8 1,3 6-4,-9 0 0,2-2 1,-1-10 1,3 2 0,8-8-1,0-1-4,0-3 0,0-1 1,2-1-22,4 1 0,3-1 0,9 3 1,-3 1 14,-3 3 0,7 5 1,-5-4-1,-1 2 16,3 4 1,0 2-1,1 2 1,0 0 15,1 0 0,-1 0 1,1 0-4,-1 0 0,1 2 0,-1 4 0,1 4 33,-1 0 0,1 5 0,-3-3 77,-3 3-94,3 3-93,-13-1 82,6 1-2,-8-1 5,0 1-58,0-1 0,0-5 56,0-1-79,0-7 73,0 12-18,-8-14 0,4 5 0,-7-7-9,-3 0 0,4 0 0,1-1-21,1-5 21,2-4 0,6-7 1,0-1-1,2 1-35,4-1 0,4-1 0,7-3 0,1-1 26,-1 2 0,0 1 0,3 3 0,1-1 30,3 1 1,-1 5 0,-6 3 0,1 1 53,-1 4 0,1 2 0,-1 2 0,1 0-6,-1 0 1,1 6-1,-1 2 1,0 1-84,1 5 0,-1 1 0,1 3 0,-3-1-97,-3 1-50,4-1 176,-15 1 1,7-1-242,-8 1 110,0 7 125,0-6 0,-15 7 0,-5-9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0.057"/>
    </inkml:context>
    <inkml:brush xml:id="br0">
      <inkml:brushProperty name="width" value="0.08571" units="cm"/>
      <inkml:brushProperty name="height" value="0.08571" units="cm"/>
    </inkml:brush>
  </inkml:definitions>
  <inkml:trace contextRef="#ctx0" brushRef="#br0">0 577 7569,'0'10'-463,"0"-2"457,0-8 0,2 0 26,4 0 1,-2 0 76,7 0 1,1 0 0,5 0-70,1 0 0,-1 0 0,1 0-84,-1 0 1,1-2 0,-1-4 8,1-6 0,-3 2 1,-1-1-1,-5-3 50,-1-1 1,6-3 0,-4 1-1,-1-1 0,1 1 1,-6-1-1,2 1 1,-2-3-6,-3-3 0,5 4 1,0-6-1,-2 1-35,-2 1 0,-2-2 0,0 3 1,-2-1-5,-4 2 0,4-1 0,-6 1 1,3-2-3,-1 1 0,0 3 0,4 2 63,-4-1 0,4 1 1,-5 1 15,-1 5 1,4 3 0,-8 8-9,-1 0 1,3 0-1,-2 0 1,1 2-25,1 4 0,-4-3 0,7 9 0,-1 2 0,0 1 0,0 3 1,4-1-1,-1 1-2,1-1 0,2 6 1,2 1-1,0-3 7,0-2 0,0 5 0,0 1 0,0 0 16,0 0 1,0-1-1,0-5 1,0 2 40,0 3 1,2 1 0,2-4 0,3 2 1,3-1 0,-4-1 1,4 1-1,-1 1-30,1-2 1,2-1 0,3-3 0,-1-1-14,-3-5 1,1 3 0,6-6-1,-1-1-47,0 1 1,1-2-1,1-6 1,3 0-47,1 0 0,2 0 0,-3-2 1,1-2 18,-2-2 0,-1-5 0,-3 3 0,2-2-78,5-3 1,-5-3-1,4-1 52,-3-1 0,-5 1 0,-3-1 56,-6 1 0,2-1-35,-3 1 1,1 5 151,-6 0 1,-8 9 39,-3-3 0,1 4-93,-2 2 0,9 8 1,-3 3-19,4 5 1,2-5-1,0 1-17,0 2 1,2 1 0,4 1 0,3-3-64,1-1 1,5-8-1,-3 4-74,4-1 0,1-5 0,1 4 0,-1-4-29,1-2 0,-3-2 0,-1-4 0,-3-5 156,3-5 0,1-1 0,3-1 0</inkml:trace>
  <inkml:trace contextRef="#ctx0" brushRef="#br0" timeOffset="154">768 193 7569,'-17'-6'-102,"0"-2"0,-1 1-390,1-1 232,-1 2 226,8 6 0,3 8 0,7 3 132,0 5-98,0 1 0,15 1 0,5-1 0</inkml:trace>
  <inkml:trace contextRef="#ctx0" brushRef="#br0" timeOffset="820">1257 420 7569,'16'-8'-138,"-4"-4"0,-7 3 12,-10-3 1,1 6 0,-8-3-1,-1 1 192,-3 4 0,-1-4 0,-1 2 0,1 3-10,-1 1 0,5 2 0,-3 0 0,-3 2-10,-1 3 0,1-3 1,1 6-1,3 0-94,3 3 1,-3-1 0,5 2 0,0 1 11,4 3 0,4 1 1,2 1-14,0-1 0,0 1 1,2-3-1,4-1 20,6-2 0,3-7 0,3 5 0,-1-2 6,1-4 1,-1-2 0,1-2 0,-1 0-24,1 0 1,5 0 0,0-2-1,-1-2 41,-3-2 1,-2-8-1,1 3 8,-1-5 1,-1-1-1,-3 1 1,-3 3 116,-2 1 1,-2 0 271,-6-5-333,0 7 0,-2 2-50,-4 8 1,2 0 0,-6 2 0,3 4 4,3 6 0,0 1 1,0 1-1,-2-2 4,2 1 1,2 9 0,2 1-1,0-2 1,0-1 1,0 3-1,0 0-3,0-1 1,0 3-1,0-2 1,0 0-9,0 3 0,0-7 0,0 4 0,0-1 1,0-1-17,0 2 1,0 1 0,0-7 9,0 0 1,-2 1 24,-3-1 1,1-7 0,-8-4 0,-1-4-7,-3-2 0,-1 0 0,-1 0 0,-1 0-14,-5 0 0,5 0 1,-6-2-1,1-2-32,1-2 0,-2-5 1,4 3-1,-3 0-113,3 0 1,2-3 0,3 3-1,2 0-75,3 0 1,7-5-617,-2 1 829,4-3 0,10-3 0,2 1 0</inkml:trace>
  <inkml:trace contextRef="#ctx0" brushRef="#br0" timeOffset="1429">1519 193 7469,'10'-8'-224,"-2"6"20,-8-6 1,2 6 28,4-3 257,-4 3-102,5-6 112,-7 8 137,0 0 0,0 8-140,0 3 0,0-1 0,0 2-63,0 1 1,6 3-1,0 1-9,-2 1 0,-2-1 0,-2 1 0,0 1-102,0 4 1,0-3 139,0 3-65,0-4 1,6 5 0,-1-1 0,-1-2 0,-2-1-60,-2-3 0,0-5-61,0 0 6,8-1 123,-6-1 1,8-2-2,-5-8 0,-3-2 0,6-2 0,-2-4-19,0-2 1,5 5-1,-3-7-53,2-2 0,-4-1 0,5-3 34,3 1 0,-4-1 0,-1 1 0,1 1 22,0 5 1,1-3 0,7 6 0,-1 1 21,1-1 1,1 2-6,5 6 1,-5 0 0,4 0 0,-3 0 57,-3 0 1,1 0-1,-1 2-21,0 4 1,1 2 0,-1 5-29,1-1 0,-3-1 0,-3 7 8,-6-1 1,-4-5 0,-2 0-241,0 1 1,-8 3-58,-4 1 1,-3-1 280,-3-5 0,1 5 0,-1-6 0</inkml:trace>
  <inkml:trace contextRef="#ctx0" brushRef="#br0" timeOffset="1807">2148 18 7019,'0'-9'-39,"0"1"0,2 8 179,4 0 2,-4 0-103,6 0 0,-3 2 0,3 4 124,2 5-105,-6-3 1,4 7-29,-1-5 0,-5 13 0,4 3 0,-4-1 44,-2 0-18,0 6 0,0-4 7,0 0-23,0 6 1,0-11 0,0 5-106,0-2 1,0 4 30,0-5 81,0-1-143,0-6 1,0 1 8,0-1 1,6 1-65,0-1 0,-1-5 27,-5 0 1,0-7-234,0 7 0,2-6 357,4 5 0,4-7 0,7 4 0,1-8 0</inkml:trace>
  <inkml:trace contextRef="#ctx0" brushRef="#br0" timeOffset="2259">2655 437 7569,'17'-7'-311,"-7"-3"1,3-2 354,-7 1-289,0-1 164,-6 2 92,8-5 0,-6 11 0,4-8 41,-5-1 1,-1 3 0,-1 0-31,-5 2 0,2 3 1,-8 5-32,-1 0 1,-3 0-1,-1 0-35,-1 0 71,1 7-7,7-5-11,-6 6 0,13-2 9,-9 0-61,8 7 49,-4-3 4,8 8-49,0-9 45,0 7-9,0-14 0,2 13 8,4-3 1,4 1 0,7-1 0,-1-4 5,-5 0 33,5-6-41,-6 5 9,7 1 0,-5-4 14,-1 8-16,1-9-3,5 13 0,-7-12 10,-4 8-3,4-9-73,-8 13 71,5-6-3,-7-1 1,0 7-24,0-14 0,-2 11 0,-3-5 7,-7 2 0,-4-6-8,-1 2 1,1-3 0,3 1 0,1 2 0,-1-2 0,-3-2-149,-1-2 0,-1 0 0,1 0 1,1-2-203,5-4 365,-5 4 0,6-21 0,-7 4 0</inkml:trace>
  <inkml:trace contextRef="#ctx0" brushRef="#br0" timeOffset="2680">2201 193 6501,'11'0'79,"1"0"1,-1 0 0,7 0 0,-3-2-51,-3-4 1,11 4-1,-1-4 69,3 4 0,0 2 1,-7 0-59,-1 0 1,6 0 0,1 0 0,-3 0 0,-2 0-14,-1 0 1,-1 0 0,1 0 0,-1 0-80,1 0 0,-7 0 0,-1 2-569,-2 4 621,-2-4 0,-6 6 0,0-8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6.710"/>
    </inkml:context>
    <inkml:brush xml:id="br0">
      <inkml:brushProperty name="width" value="0.08571" units="cm"/>
      <inkml:brushProperty name="height" value="0.08571" units="cm"/>
    </inkml:brush>
  </inkml:definitions>
  <inkml:trace contextRef="#ctx0" brushRef="#br0">71 1 7429,'0'17'0,"0"1"0,0-1 1,0 1-1,0-1 0,0 0-3,0 1 0,0 1 0,0 3 5,0 1 0,0 2 1,0-3-1,2 1-90,3-2 0,-3-1-35,4-3-10,-4 1 112,-2-1-79,0 0 78,0 1-9,0-8 62,0 5-48,0-13 1,0 8 34,0-4-67,0-4 57,0 5 0,-2-9-33,-4-3 13,4 3 0,-5-14 0,7 4-28,0-3 30,0 5 15,0-5-15,7 5 41,-5 0 1,14-3-1,-4 7 1,1 0-23,-1-2 1,3 6 0,-3-3-9,3 3 83,3 2 0,-1 0 0,1 0 0,-1 0 130,1 0-172,-1 0-9,1 0 5,-1 0 1,-5 0 24,-1 0-23,1 0-143,-2 0 138,5 7 1,-7-3 7,4 8-55,-5-8 1,-1 5-1,0-3-44,-2 6 1,-2 3-1,-2 3 52,0-1 1,-2-1 0,-2-3-1,-4-1 45,-1 2 0,-1-5 0,-4 1 0,3 0-11,-3 0 0,-1-5 0,-3 5 0,1-2-4,-1-4 1,-5 3 0,-2-1 0,-2-2-32,-4-2 0,5 0 1,1 2-1,2 2-137,-1-2 0,1-2 4,6-2 0,1-2 0,5-4-2,5-6 1,4 2 0,4-1-675,4-3 814,3-1 0,17-3 0,1 1 0</inkml:trace>
  <inkml:trace contextRef="#ctx0" brushRef="#br0" timeOffset="429">472 333 7443,'12'0'-603,"0"0"711,1 0 0,1-2 1,-1-2 190,-1-2-253,0 0 0,5 6 0,1 0 50,-1 0 15,1 0-218,-1 0 22,0 0 76,1 0 0,-1 2 0,1 2 0,-3 4-27,-3 1 0,2-3 0,-7 6 0,1 1-116,0 3 1,-2 1 154,-6 1 1,6-1-41,-1 1-66,1-1 16,-6 1 41,0-1 253,0-7-223,0 5 49,-8-13 1,5 6 119,-9-8-47,0 0-85,3-8 1,-1 4-1,6-7 1,-2-3-1,2-1 1,2-3-7,2 1 1,2-1-1,2-1-119,2-4 0,8 3-53,-3-3 0,11 4 50,1 1 1,0 3-67,-5 3 0,1-2-98,4 8 75,-3 1 131,5 5 1,-8 0 64,1 0 0,-1 0 0,1 0 0</inkml:trace>
  <inkml:trace contextRef="#ctx0" brushRef="#br0" timeOffset="942">1346 350 5751,'9'-8'384,"-3"4"81,-12-7 0,2 7-184,-7-2-169,-1 4-192,2 2 1,-5 0 122,3 0-78,-3 0 1,-3 0 80,1 0 1,-1 0-49,1 0 44,7 8 0,-5-4 35,3 7-51,4-7 0,-5 12-2,7-5-157,-8 5 166,12 1-1,-5 1-7,7-8-128,0 5 129,0-5 0,0 7-123,0 1 112,0-9 2,0 7-15,7-14 0,3 8 0,7-7 2,1 3-164,-1 0 55,1-6 1,-1 0 19,1 0-103,-1 0 167,1-8 1,-1 4-24,1-7-75,-1-1 88,-7 2 0,3-5 126,-7 3-142,0 5-26,-6-9 151,8 6 35,-6 1-42,5-7 1,-7 12 187,0-7-174,0 7 1,2-4 0,2 10-38,2 4 0,2 1 1,-4 7-1,4-4 0,1-3 1,-3 7-214,6-2 1,-3 3-21,3 3 1,4-7-1,-5-1-29,5-2 0,1 3 0,1-5 214,-1-2 0,8-2 0,3-2 0</inkml:trace>
  <inkml:trace contextRef="#ctx0" brushRef="#br0" timeOffset="1210">1747 193 7569,'0'-10'-90,"0"2"0,0 10 254,0 4-192,8-4 41,-6 14 1,6-7-3,-8 9 1,0-1 0,0 3-1,2 1 45,3 2-161,-3 1 142,6-7 1,-8 0-2,0 1 1,0-1 0,0 1-244,0-1 101,0 1-63,0-9 22,0 7-264,0-14 182,0 13 71,0-13-161,0 6 319,0-8 0,8 8 0,2 2 0</inkml:trace>
  <inkml:trace contextRef="#ctx0" brushRef="#br0" timeOffset="1617">2027 193 7519,'17'-2'0,"1"-4"-413,-1-6 384,-7 5 0,-2 1 29,-8 12 0,-6 3 0,-2 7 0,0-3 5,0-1 0,-5 0 0,1 5 0,-1 1-9,1-1 1,-4-1 0,5-3-1,-5-1-11,-1 1 0,1-3 1,3 0-1,1-2 32,-2-5 1,5 5-43,-3-2 27,8 0 46,-4-6 1,10 0 7,4 0 0,4 0 1,7 0-13,1 0 0,-1 2 0,1 2 0,-3 3-20,-3 3 1,4-4-1,-5 6-39,5 1 0,-1-3 1,-1 0-1,-3-1-87,3 1 1,-4 0-1,1 3-156,3-1 0,-4-6 0,1 3 258,3-1 0,1 6 0,3-4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6.190"/>
    </inkml:context>
    <inkml:brush xml:id="br0">
      <inkml:brushProperty name="width" value="0.08571" units="cm"/>
      <inkml:brushProperty name="height" value="0.08571" units="cm"/>
      <inkml:brushProperty name="color" value="#E71224"/>
    </inkml:brush>
  </inkml:definitions>
  <inkml:trace contextRef="#ctx0" brushRef="#br0">210 157 7569,'6'-17'-126,"0"-1"77,0 9 0,-6-7-126,0 4 1,0-3 124,0-3 0,0 7 92,0-1 0,0 6 0,-2-3 20,-4 1 1,2 2-1,-8 6-42,-1 0 0,3 0 0,-2 0 1,-1 0 27,-3 0 0,-1 0 0,-1 2 35,1 4-30,-1 3-15,1 1-4,7 6 4,-5-7-67,13 1-89,-14 6 150,14-14-11,-5 13 10,7-5-3,0 7-61,0-7 1,0 5-77,0-3 111,7-4-1,-5 0 1,14-3-3,-5 1-40,-3 0-57,8-6 0,-7 0 1,9 0-1,-1 0 16,1 0 88,-1-8 0,-1 4 1,-3-5-15,-1 1 1,-6-4 51,6 7 1,-9-9 118,3 2-101,-4 5-22,-2-1 0,-2 10-18,-4 4 0,4 3 1,-5 9-1,1-1-18,0 1 1,-6 5-1,7 0-42,1-1 44,-6-3 1,8 0 0,-6 3-1,3 1 19,-1-2 0,-6 1 1,6-1-1,0 2-5,-1-1 0,5-3 0,-4 0 1,4 3-14,2 1 0,0 0 0,0-5 10,0-1 0,2-1 0,4-5 0,3-3 72,1 0 0,6-6 1,-5 6-59,5-1 0,1-5 0,1 4-29,-1-4 0,1-10 0,-1-1 1,1-3 16,-1 0 0,1 3 1,-3-5-1,-1 3-151,-3-3 1,-5 0 0,4 1-35,-2 1 0,3 0-144,-5-5 1,0 5-310,-6 1 333,0 7 286,0-4 0,0 0 0,0-1 0</inkml:trace>
  <inkml:trace contextRef="#ctx0" brushRef="#br0" timeOffset="321">559 314 7473,'10'0'-1352,"6"0"1143,-14 0 209,13 0 0,-5-7 0,7-3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3.245"/>
    </inkml:context>
    <inkml:brush xml:id="br0">
      <inkml:brushProperty name="width" value="0.08571" units="cm"/>
      <inkml:brushProperty name="height" value="0.08571" units="cm"/>
    </inkml:brush>
  </inkml:definitions>
  <inkml:trace contextRef="#ctx0" brushRef="#br0">210 53 6941,'-11'0'56,"-1"0"0,6 0 1,-5 0-1,-3 2-210,-1 4 0,3-4 0,0 5 241,-1 1 0,-1-4 0,1 8-6,1 1 1,2-3 1,-1 2-78,-5-8 1,14 11-1,-6-5 1,3 1-1,-1 1 21,2 2 1,2 1-1,4 1-29,4-5 1,3 3 0,9-8 0,-1-2-2,1-2 0,5-2 0,2 0 0,1 0 6,-1 0 0,4-2 0,-6-2 1,-2-4 8,-1-2 1,-5 4-1,-1-5 58,-2-3 1,-7 1 0,5-1-60,-2 2 0,-2 1 1,-6-7 1,-8 1 0,-4 1-90,-3 5 0,-3 3 0,1 6 1,-1-2-45,1-2 1,-1 0 0,1 6 0,0 0-85,-1 0 1,3 2-1,1 2-227,2 2 433,1 8 0,1-5 0,2 9 0</inkml:trace>
  <inkml:trace contextRef="#ctx0" brushRef="#br0" timeOffset="705">385 53 7569,'10'0'-201,"5"0"1,-11 0-1,8 0 138,1 0 0,-5 2 192,-2 4 1,-2-2-241,2 7 162,-4 1 14,5-2-203,-7 5 182,0-13-74,8 14 0,-6-13 19,4 9 0,-4-6-26,-2 6 23,0-1 9,0-1 0,0-2 34,0-8-47,0 0 1,0-8-5,0-4 0,0-3 2,0-3 0,0 1 0,2-1 8,4 1 1,1 5-1,7 3 48,-2 1 0,-7-4-7,7 6 1,0-1 6,5 1 0,-5 4 67,0-4-44,-1 4 1,7-4-47,-1 0 1,1 1 37,-1 5-55,0 0 1,1 0 27,-1 0 0,1 0 6,-1 0 1,1 0-14,-1 0 1,1 0-16,-1 0 1,-5 5 0,-1 1 0,1 0 0,0 0 0,-3 2 0,1-1-12,0 1 0,-4 6 8,5-3 0,-7 5 1,2 1-3,-4 1 1,-2-7-1,0 1 53,0 2 1,0 1 95,0 3 1,-2-1-91,-4 1 0,2-7 0,-7 1-10,-3 1 1,4-5 0,1 0-6,1 0 1,0-6-207,2 4-210,4-5-306,-5-1-195,7 0 876,0 0 0,7-7 0,3-3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6.407"/>
    </inkml:context>
    <inkml:brush xml:id="br0">
      <inkml:brushProperty name="width" value="0.08571" units="cm"/>
      <inkml:brushProperty name="height" value="0.08571" units="cm"/>
    </inkml:brush>
  </inkml:definitions>
  <inkml:trace contextRef="#ctx0" brushRef="#br0">245 71 7569,'9'0'-649,"1"0"412,-4 0 211,-4 0 104,5 0 31,-7-8-89,0 6 26,0-6 0,0 8-69,0-7 26,0 5 1,-1-14 22,-5 4 0,2 5 0,-8 1-54,-1 4 0,-3 2 0,-1 0 1,-1 0 19,1 0 2,-1 0-14,1 8 19,-1-6 5,1 5-15,-1 1 13,1-6-2,-1 14 1,1-7-5,7 1 5,-5 6-1,13-14 1,-6 13-2,8-13 2,0 14-2,0-15 10,0 15 0,0-12 0,0 8 60,0 1 0,2 1 0,4-1-41,5-1 0,-1-8 0,2 2 0,1-4-3,3-2 1,1 0-1,1 0-65,-1 0 61,1 0 0,-1 0-42,1 0 35,-1-8 3,1 6 0,-1-14-171,-7 14 163,5-13-13,-5 5-66,0 0 67,-3-5 0,-1 11 0,0-8 16,-2-1 11,-2 5 1,-2-2 0,0 5 115,0-7-129,0 4 26,0 0-39,0 8 1,0 2 29,0 4 0,0-2 1,0 8 1,0 1 1,0-3 0,2 0 0,2-1-31,2 1 1,5-4 0,-3 4-47,2-3 72,-6-1-276,11 2 123,-13-6-1,14 6-7,-7-8 0,9 5 1,1 1-441,4-2 575,-3-2 0,13-10 0,-6-1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6.832"/>
    </inkml:context>
    <inkml:brush xml:id="br0">
      <inkml:brushProperty name="width" value="0.08571" units="cm"/>
      <inkml:brushProperty name="height" value="0.08571" units="cm"/>
    </inkml:brush>
  </inkml:definitions>
  <inkml:trace contextRef="#ctx0" brushRef="#br0">350 472 7569,'-8'-10'-336,"-2"-3"1,-7 7 283,-1 2 0,1 2 0,-1 2 0,1 0 229,-1 0-173,1 0 1,-3 0 0,-1 0 125,-2 0-42,0 0-36,5 0 0,1 2 53,-1 4-43,1-4 2,-1 13-47,9-5 1,-5 2 33,8-1-9,0 1 1,6 0-81,0-1 1,2 1-51,4 5 116,4 1 0,7-7 0,1-1 25,-1-2-11,1-2-50,-1 1 36,8-5-171,2 6 0,1-8 135,5 0-316,-14 0 151,6 0-10,0 0 135,-5 0-284,5 0 173,-7-8 1,-1 1 158,1-5 0,-1-4 0,0-1 0,1-10 0</inkml:trace>
  <inkml:trace contextRef="#ctx0" brushRef="#br0" timeOffset="351">402 0 6857,'-10'0'333,"3"2"1,7 4-283,0 6 1,5 3-1,1 3 1,-2-1-4,-2 1 1,-2-1 0,2 3-1,2 1 3,2 2 1,-1 2 0,-5-3 0,2 1-166,4-2 1,-4 5 0,4-1 117,-4 2-9,-2-6 33,8 5-150,-6-9 0,5 1 110,-7-1-158,0 8-14,8-5 174,-6 5-19,6-8-133,-8 1-20,0-8 127,0 5-243,0-5 13,0 7 226,0 1-190,0-9 249,8-1 0,-6-8 0,5 8 0,-7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27.262"/>
    </inkml:context>
    <inkml:brush xml:id="br0">
      <inkml:brushProperty name="width" value="0.08571" units="cm"/>
      <inkml:brushProperty name="height" value="0.08571" units="cm"/>
    </inkml:brush>
  </inkml:definitions>
  <inkml:trace contextRef="#ctx0" brushRef="#br0">0 403 7144,'12'1'131,"0"5"1,-7-2 0,5 8 0,0 1-136,0 3 1,-1 1 0,5-1 1,-3-4 0,-5 3 0,4-3 0,0 3 7,-1 3 1,-3-3 0,4-1 0,0-3 35,-1 3 0,3 0 1,5-3 34,1-5 0,-6-4-18,-1-2 1,1 0-50,5 0 0,-5-2 1,-2-4-1,-1-3-29,1-1 0,-4-6 0,6 5 0,-1-5 7,-1-1 1,5-1 0,-3-1-1,4-2-213,1-3 1,-5 3 0,-3 7-1,1 3-196,0-3 0,-4 6 422,5 2 0,-7 5 0,12-7 0,-7-2 0</inkml:trace>
  <inkml:trace contextRef="#ctx0" brushRef="#br0" timeOffset="455">629 490 7569,'8'10'-307,"-6"-3"1,7-1 95,-3 0 1,-2 2 324,8-2 0,-6-5 1,5 5-4,3-4 0,1-2-37,3 0 0,-1-8-113,1-3 0,-7-3 1,-1 1 24,-2 1 0,-2 0-2,-6-5 0,-2 1 0,-2 3-10,-2 1 0,-2 8 0,2-3 25,-5-1 0,1 6 0,-2-4 4,-1 4 0,-3 4 10,-1 4 0,-1 4 1,1 7 3,0 0 1,7 1-1,2-1 1,2 1 22,0-1 0,1 1 0,5-1 19,0 1 1,0-1 0,2-1 0,1-3-14,3-1 0,6-6 0,-4 3 0,1 1-44,5 0 1,1-6-1,3 2 1,-1-4-152,1-2 0,-1 0 1,1 0-1,-1 0-128,1 0 0,-1 0 1,1-2 276,-1-4 0,1-4 0,-1-7 0,0-1 0</inkml:trace>
  <inkml:trace contextRef="#ctx0" brushRef="#br0" timeOffset="1189">1101 88 7569,'0'-10'-97,"0"3"-153,0 7 228,0 0 62,0 7 1,2 1 0,1 6 0,3-3-15,-2 3 0,4 7 0,-2 3 1,-2-1 8,-2 2 1,3-5 0,1 5 0,-2-2-78,-2 0 0,0 7 0,2-7 0,2 0-116,-2 2 175,-3-5-24,-1 5-35,0-8 39,8-7-1,-6 6 11,6-7-11,-8 9 5,0-9 1,0-1-2,0-8 47,0 8 36,0-6-79,0-10 0,0 2-17,0-11 1,0 3 20,0-3 0,2-1-96,4 1 0,3 1 1,9 3-31,-1 1 103,1 8-11,-1-3 39,-7-1 1,5 6-29,-3-4 1,4 4 7,1 2-15,-7 0 27,5 0 1,-5 0 11,7 0-33,1 0 1,-8 0 150,5 8-144,-5-6 16,0 6 85,5-1-82,-13-5-7,14 14 13,-7-7-210,1 1 201,-2 6-4,0-14-177,-7 13 0,7-11-17,-8 8 0,0-1 61,0 7 1,0-7 129,0 1 0,-8-8 0,-1 4 0</inkml:trace>
  <inkml:trace contextRef="#ctx0" brushRef="#br0" timeOffset="1417">1694 437 7569,'10'0'-173,"-2"0"1,-8 2-1,0 4 311,0 6 1,0-2 0,0 1-138,0 3 0,0 1-141,0 3 256,0-1-466,8 1 130,-6-9 1,7 5-350,-3-8 569,-4 0 0,6-6 0,-8 0 0</inkml:trace>
  <inkml:trace contextRef="#ctx0" brushRef="#br0" timeOffset="1604">1869 280 7569,'-10'-11'-368,"5"-1"-88,3 8 192,2-4 0,0 10 155,0 4 0,0-2 109,0 8 0,0-1 0,0 7 0</inkml:trace>
  <inkml:trace contextRef="#ctx0" brushRef="#br0" timeOffset="2222">2166 385 7464,'10'-8'-303,"5"6"511,-13-13 1,4 13-217,-12-4 0,2 4 0,-7 2-23,-3 0 0,4 0 0,-1 2 0,-1 4 40,2 6 1,-3-3-1,5 3 1,0 1 1,0 3 1,1 1 0,3 1-28,-2-1 1,0 1 0,6-1 0,2-1-33,4-5 0,-2 3 0,7-6-4,3 2 0,2-7 0,3 3 0,2-4 17,3-2 1,-1 0 0,-4 0 0,3 0-176,1 0 1,2-6-1,-4-1 1,3-3 209,-3-4 0,-2-1 0,-1-3 0,-3 1 0,-3-1 0,4-5 0,-7-2 0,3 0 0,0-1 0,-3-5 0,3 4 0,-4-2 0,0 0 0,-7 2 0,5-4 0,-4 4 0,-2 1 0,0-3 0,0 6 0,0 2 20,0 1 1,0 9 0,0-1 204,0-2 0,-2 7 96,-4 1-195,5 4-22,-7 2 1,8 2 0,0 4-39,0 5 0,0 5 1,0 3-1,0 3-16,0 1 0,0 6 0,0-4 1,0 0-29,0 1 1,2 3 0,2-6-1,1 0-37,-1 3 0,-2-7 1,0 4-1,2-3-9,2-3 0,0 1 0,-6-1-208,0 0 0,2 1-106,3-1 1,-3-5-1,6-2 338,0-2 0,-6-3 0,13-5 0,-5 0 0</inkml:trace>
  <inkml:trace contextRef="#ctx0" brushRef="#br0" timeOffset="2791">2760 472 7569,'11'0'-453,"1"0"266,0 0 0,-1 0 201,1 0 1,0 0-1,5 0 1,0 0-33,1 0 0,-6 0 1,-1-2-7,3-3 0,-1 1 0,1-8 38,-2-1 1,-8 3 0,3 0-1,-1 0-4,0 1 0,0 3 0,-6-6 9,0-1 1,0 3-1,0-2 91,0-1-97,0 5 1,-2 0-1,-4 8 7,-6 0 0,3 0 0,-3 0-35,-2 0 1,-1 0 0,-3 0-1,3 2 8,3 4 1,-3-2 0,3 8 6,-3 1 0,-1 3 0,2 1 1,5 1-3,1-1 0,-4 0 1,7 1 8,1-1 1,0 1 0,0-1 29,-2 1 0,0-7 1,6 1 111,0 2 0,8-5-67,4 3 0,3-8 0,3 4-50,-1-1 1,-5-5 0,-1 4 0,3-4 13,1-2 0,3 0 1,-1 0-34,1 0 0,-1 0 1,1 0 76,-1 0 0,1 0-24,-1 0 1,1 0-90,-1 0 1,-5 0-298,-1 0-544,-7 0 436,4 0 0,-16 0 428,-3 0 0,-5 0 0,-1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3.375"/>
    </inkml:context>
    <inkml:brush xml:id="br0">
      <inkml:brushProperty name="width" value="0.08571" units="cm"/>
      <inkml:brushProperty name="height" value="0.08571" units="cm"/>
    </inkml:brush>
  </inkml:definitions>
  <inkml:trace contextRef="#ctx0" brushRef="#br0">1 70 6654,'0'-10'-531,"0"-5"1127,0 3-125,0 4-256,0 0-47,0 8 22,0 0-165,0 8 1,0-4 0,0 8-31,0 1 0,0 3 1,0 1-49,0 1 0,6-1 0,1 1 8,3-1 0,-6-5 1,4-2-76,0-3 0,-5-1-88,9-6 151,-8 0 0,10-2 1,-9-4-1,1-3 13,2-1 1,-4-6 0,6 5 0,-1-3-65,1 3 166,-6-5 42,11 6 15,-5 1-139,0-7 158,5 14 12,-5-13-156,7 13 23,1-6 179,-8 0-180,5 6-1,-5-6 97,7 8-86,1 0 24,-1 0-26,1 0 50,-1 0-34,1 0-2,-1-7-28,1 5 36,-1-6-14,0 8 5,1 0-114,-1 0 109,-7 8-5,6-6-47,-7 5 1,3-1-15,0 0 1,-9 2 0,5-2-1,0 5 1,-6 5 0,4 1 11,-4 1 1,-4-3-1,-2-1 1,-4-4 0,-2-3 0,5 5 0,-7-4 0,-2 0-49,-1-1 0,-3 1 1,1-4-1,-1 2-146,1-2 0,5-2 0,1-2 220,-3 0 0,-1-8 0,-3-2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3.568"/>
    </inkml:context>
    <inkml:brush xml:id="br0">
      <inkml:brushProperty name="width" value="0.08571" units="cm"/>
      <inkml:brushProperty name="height" value="0.08571" units="cm"/>
    </inkml:brush>
  </inkml:definitions>
  <inkml:trace contextRef="#ctx0" brushRef="#br0">0 35 7569,'0'-9'309,"0"1"-372,0 0 123,0 6 47,0-5 30,0 7-917,0 0 850,0 7 1,6-3-71,0 8 0,8-1 0,-5 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6.563"/>
    </inkml:context>
    <inkml:brush xml:id="br0">
      <inkml:brushProperty name="width" value="0.08571" units="cm"/>
      <inkml:brushProperty name="height" value="0.08571" units="cm"/>
    </inkml:brush>
  </inkml:definitions>
  <inkml:trace contextRef="#ctx0" brushRef="#br0">175 385 7569,'10'0'-908,"-3"0"455,-7 0 828,0 0 0,-7 0-191,-5 0 0,-3 0-71,-3 0 0,6 0 1,1 0-7,-3 0-32,6 8 3,-7-6-84,13 13 1,-14-11 81,5 8 0,1-6-172,-2 5 110,9 1 0,-11 5 0,8 1-32,2-1 1,2-5 0,2 0 0,0-1 1,2 1 14,4-1-72,-4 1 0,14-2 0,-7-2 62,1-1-162,6-5 0,-9 8 0,7-6-38,-3 2 171,1 0 1,6-6 0,-1 0-578,1 0 329,-1 0 289,0 0 0,9-8 0,1-2 0</inkml:trace>
  <inkml:trace contextRef="#ctx0" brushRef="#br0" timeOffset="1045">629 525 6210,'8'-10'-453,"-6"2"453,6 0 155,-8 7 0,-2-7 355,-4 8 1,2-2-283,-8-4 1,1 4-181,-7-4 1,1 4 0,-1 2 0,1 0 0,1 2 0,3 2 23,1 2 20,0 8-180,-5-13 154,-1 15-38,9-14-159,-7 13 152,6-5 34,1 0-32,-7 5-163,14-5 162,-13 8-56,13-9-167,-6 7 205,8-6 7,0-1-144,0 7 81,8-14 1,-4 11 0,7-7-5,3-2 12,-6-2 0,7-2 0,-3 0-173,3 0 168,3 0-16,-1 0 133,1 0-118,-1-8-16,-7 6 175,6-13-18,-7 13-122,1-14-4,5 14 164,-13-13-4,14 13-123,-14-14 8,13 14 97,-13-13-85,6 13 4,-8-14 0,6 12 161,0-7-171,0 7-25,-6-4 1,0 10 0,0 4-1,0 6 0,1 1 1,3 1-1,2-3-2,-2 3 0,4-4 0,0-1-88,1-1 81,-5 6 35,12-12-26,-14 13 2,13-13-4,-5 6 3,7 0-7,-7-6 9,6 5-10,-7-7 89,9 0-76,-1 0-2,-7 0 152,5 0-147,-5-7 5,8 5-3,-9-14 71,7 14-67,-7-13 30,1 5 1,4-7 41,-8-1-62,7 1-14,-11-1 1,12-1 0,-8-3 0,-1-1-1,1 0 1,0 0-27,-2-1 1,-2-7 0,-2 2 0,2-2 3,4 2 0,-4-2 0,3 6 1,-3-1-12,-2 1 0,0 2 0,0 3 0,0-1-16,0-2 0,0 0 0,0 5-8,0 1 1,0-1 152,0 1 0,0 5 55,0 0-138,-7 9 1,3-5 9,-8 8 0,8 8 20,-2 3 1,2 3 0,1-1 0,-3-1-5,2 2 0,2-5 0,2 3 1,0 2-16,0 1 0,0 3 0,0-1 0,0 0 2,0 1 0,0-1 0,0 3 0,0 1-8,0 2 1,0 1 0,0-7 0,0 1 36,0-1 1,0 1-1,0-1 1,0 0 7,0 1 1,2-1-1,2 1-1,2-1-27,7 1 1,-11-1-1,6 1 3,0-1 0,-1 1 0,7-1-6,-2 1 0,-7-3 1,5-1-1,0-3 5,-1 3 1,-3-4 0,4 1-27,-2 3 1,5-6 0,-3-1 0,2-1 19,-1 0 0,1 0 0,5-6-40,1 0 0,-1 0 0,1-2-32,-1-4 1,-5 2 0,0-7-231,1-3 0,-3 4-303,2-1 0,-9 5 572,3-6 0,-4 1 0,-2-7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5.439"/>
    </inkml:context>
    <inkml:brush xml:id="br0">
      <inkml:brushProperty name="width" value="0.08571" units="cm"/>
      <inkml:brushProperty name="height" value="0.08571" units="cm"/>
    </inkml:brush>
  </inkml:definitions>
  <inkml:trace contextRef="#ctx0" brushRef="#br0">123 63 7569,'0'-12'-377,"0"1"436,0 7-131,8-4 127,-6 8 0,5 2 0,-5 4-57,4 5 89,-4 5-78,6 1 0,-8 1 0,2-1 0,2 3 1,1 1-1,-1 2-41,-2-1 0,-2 3 0,0 0 0,0 0 0,0 1 0,0-1 1,0-4-1,0 2-146,0-1 0,0-3 0,0-1 0,0-1-68,0 1 0,0-7 246,0 1 0,-8-1 0,-1 7 0</inkml:trace>
  <inkml:trace contextRef="#ctx0" brushRef="#br0" timeOffset="503">1 290 7173,'17'0'-29,"1"0"1,-1 0-5,0 0 0,1 0 0,-1 0 0,1 0 3,-1 0 0,7 0 0,-1 0-25,-2 0 67,-1 0-30,5 0 8,-6-8 13,6 6-16,-7-6 9,7 8 5,-5 0-1,5 0 20,-8 0 1,-5-2 0,0-1 38,1-3 1,-3 0 41,1 6-21,1 0 1,0 0 29,-1 0-85,-7 0 0,4 2-58,-8 4 44,0-4-46,0 13 0,-2-13 55,-4 4 13,4 4 1,-5-6 0,7 7 0,-2 1 63,-4-3 0,4 7-71,-4-4 1,4 3-43,2 3 0,0-1-118,0 1 0,8-9 0,2-1-252,-1 0 1,7-6-171,-5 4 556,-3-4 0,8-10 0,-7-2 0</inkml:trace>
  <inkml:trace contextRef="#ctx0" brushRef="#br0" timeOffset="695">577 45 7114,'0'-11'-1363,"0"-1"1932,0 8 0,0-6-557,0 5-522,0 3 515,0 9 1,0-1-6,0 12 0,0-5 0,0 5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4.206"/>
    </inkml:context>
    <inkml:brush xml:id="br0">
      <inkml:brushProperty name="width" value="0.08571" units="cm"/>
      <inkml:brushProperty name="height" value="0.08571" units="cm"/>
    </inkml:brush>
  </inkml:definitions>
  <inkml:trace contextRef="#ctx0" brushRef="#br0">262 123 7340,'-17'0'-682,"-1"0"0,1 0 836,-1 0 1,7 0 0,-1 0 13,-2 0 0,-1 0-112,-3 0 1,3 2-1,1 2 1,3 4 14,-3 1 0,4-3 1,1 6-1,-1-1 143,0-1-331,6 6 208,-3-7-71,-1 9 16,6-1 0,-6 1 0,8-1-41,0 1 0,0-1 0,2-1 85,4-5-25,4 5-27,7-14-36,1 13 0,-1-11 0,0 6 0,3-2 0,1-4 0,2-2-142,-1-2 1,3 0-1,-2 0 1,-1 0-110,-3 0 0,4 0 1,1-2 258,-3-4 0,-2-4 0,-1-7 0</inkml:trace>
  <inkml:trace contextRef="#ctx0" brushRef="#br0" timeOffset="485">437 245 6651,'9'0'-688,"7"0"875,-14 0 60,6-7 0,-1 5-43,5-4-125,4 4 0,-5 0 41,1-4-19,0 4 25,-3-6-50,7 8-71,-7 0 90,9 0-1,-1 0-197,1 0 211,-1 0-22,1 0 0,-1 0-165,-7 0-20,5 0 163,-5 8 15,8-6-31,-1 14-6,-7-14 17,5 13-388,-5-5 162,0-1-30,5 7 213,-13-6-194,6 7-29,-8-7 152,0 5 25,0-5-24,0 0 28,0 5-52,0-13 164,0 6-104,0 0 1,-2-6-1,-4 4 36,-5-4 87,-5-2-127,6 0 20,-5 0 1,11 0 95,-8 0 0,6-6 0,-3-2-15,1-2 1,-4-1 0,7-7-50,1 1 0,2-1 0,2 1 0,2-1-42,3 1 1,-1 5 0,8 1-185,2-3 215,1-2-1,3 7-138,-1-7 128,-7 14-25,5-6-255,-5 8 111,7-7 10,1 5 86,-1-6-290,1 8 163,-1 0 192,-7 0 0,6 8 0,-7 1 0</inkml:trace>
  <inkml:trace contextRef="#ctx0" brushRef="#br0" timeOffset="742">1135 245 7164,'10'2'574,"-4"4"-588,-4-4 101,-2 14 0,0-7-25,0 9 0,0-7 0,0 1 0,0 2-256,0 1 1,0 3 0,0-1-351,0 1 1,0-7 543,0 1 0,0-8 0,0 3 0,0-7 0</inkml:trace>
  <inkml:trace contextRef="#ctx0" brushRef="#br0" timeOffset="924">1170 18 7511,'0'-9'-1066,"-8"1"612,7 8 449,-7 8 5,8-6 0,0 13 0,0-5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1.127"/>
    </inkml:context>
    <inkml:brush xml:id="br0">
      <inkml:brushProperty name="width" value="0.08571" units="cm"/>
      <inkml:brushProperty name="height" value="0.08571" units="cm"/>
    </inkml:brush>
  </inkml:definitions>
  <inkml:trace contextRef="#ctx0" brushRef="#br0">35 35 6485,'0'-9'575,"-2"1"-551,-4 8 0,4 2-9,-3 4 1,-3-3-1,2 9-12,2 2 0,2 1 0,2 3 10,0-1 1,2-5-1,2-1 1,4 1-2,1-2 0,1-1 0,4-5 1,-3 2-131,3-2 0,-4 4 1,1-2 14,3-3 0,-4-1 0,1-2 61,-7 0 0,4-2-26,-8-3 69,0-5 0,6-2 0,0 1 16,-3-3 0,5 4 0,0-1 13,2-3 1,-1 4-1,5 1-5,-2 1 1,-3 0 0,5 4 0,-3-1 0,3 1-8,2 2 10,1 2-21,-7 0 23,5 0 1,-5 0 19,7 0 1,1 0 45,-1 0-79,1 0 0,-1 2-25,1 3 0,-3-1 0,-1 8-12,-2 2 0,-9 1 1,3 3 12,-4-1 1,-2 1 0,-2-3-22,-4-3 0,3 1 25,-9-7 1,6 6 2,-6-6 9,9-1 0,-5-12 12,8-5 1,2-4-1,2-1-2,1 0 0,9-1 0,-2 1-3,3-1 0,-3 6 0,-1 1 0,3-1-11,2 2 1,-5-3-1,1 5 1,1 0 33,3 1 0,1-1 1,1 4 39,-1-2-64,1 0 3,-1 6-3,1 0 6,-9 0 0,7 0 0,-4 2 18,3 4-8,-5-4-12,5 14-20,-13-7 1,12 3-23,-8 0 1,0-1 0,-6 7-163,0-1 0,0 1 0,0-1 16,0 1 1,-8-1 20,-4 0 0,-3-1 1,-3-4 147,1-7 0,-1 5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24.478"/>
    </inkml:context>
    <inkml:brush xml:id="br0">
      <inkml:brushProperty name="width" value="0.08571" units="cm"/>
      <inkml:brushProperty name="height" value="0.08571" units="cm"/>
      <inkml:brushProperty name="color" value="#E71224"/>
    </inkml:brush>
  </inkml:definitions>
  <inkml:trace contextRef="#ctx0" brushRef="#br0">403 53 6011,'0'-10'250,"0"2"0,0 6-158,0-4-7,0 5-34,0-7-17,0 8 0,0-2 0,-2-2 67,-4-2 1,2 0-50,-8 6 1,7 0-1,-7 0-6,-2 0 1,-1 2 0,-3 4 31,1 6-25,-1-5-15,1 9 69,-1-6-62,1 15 1,-8-6-1,5 7 15,-5-1-26,8 2 26,-1 0 170,1 6-176,-1-6-7,1 8 0,1 0 18,5 0-6,-5 0 8,14 0-6,-6 0-128,1 0 14,5 0 13,-6-8 0,10 6-190,4-4 118,3-4 116,9 0-314,-1-7 135,1-1 1,-1 1-9,8-1 0,3-1 9,7-5 0,-6 3-330,0-8 504,0 0 0,6-6 0,0 0 0</inkml:trace>
  <inkml:trace contextRef="#ctx0" brushRef="#br0" timeOffset="831">822 350 7185,'0'-10'-221,"0"2"91,0 8 0,-6-2-6,0-4 159,0 4-1,6-5 2,-7 7 0,3 0 19,-8 0-23,8 0 120,-11 0-110,13-8 27,-14 6 1,12-6 64,-7 8-94,-1 0 2,-5 0 165,-1 0-164,1 0 29,-1 0-12,1 0 1,-1 0 73,1 0-147,-1 8 0,1 0 34,-1 3 0,7 3-6,-1-8 0,8 7 11,-2-1 0,4-2-21,2 1 0,0-5 0,0 6 0,2-1 0,4 1-111,6 0 120,3-1 1,3-1-40,-1-4 1,1 2 31,-1-3 1,-5 1-48,-1-6 0,1 0 29,6 0 1,-7 0-18,1 0 19,-8 0 7,11 0-17,-5 0 17,0 0 1,-1-6 61,-3 1-65,-4-1 0,6-2-2,-8 6 86,0-6-77,0 1-2,0 5 47,0-6 0,0 6 104,0-4-108,0 4-21,0-6 0,-6 10 0,0 4-1,2 6 0,-3-2 0,1 1 1,0 3 21,-2 1 1,4 5 11,-7 3 1,1 4 0,-4 4-5,3-8 0,7 1 0,-2-13 0,4 5-18,2 1 0,0 1-1,0-1 4,0 1-89,0-9 90,0 7-20,0-14 1,8 12-1,4-9 40,3-1-34,3-2-10,-1-2 1,0 0 0,1 0 0,-1 0-12,1 0 0,-7-8 20,1-3 0,0 1-28,5-2 1,-5 7-54,0-7 0,-7 6 1,5-5-235,-2-3 1,-2 4 0,-6-1-512,0-3 816,0-2 0,7-1 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1.384"/>
    </inkml:context>
    <inkml:brush xml:id="br0">
      <inkml:brushProperty name="width" value="0.08571" units="cm"/>
      <inkml:brushProperty name="height" value="0.08571" units="cm"/>
    </inkml:brush>
  </inkml:definitions>
  <inkml:trace contextRef="#ctx0" brushRef="#br0">0 12 7288,'10'0'-403,"5"0"584,-13-8-152,6 6 1,-6 0-1,2 10-449,2 2 1,5-5 419,-5 7 0,16 0 0,-3 5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3.823"/>
    </inkml:context>
    <inkml:brush xml:id="br0">
      <inkml:brushProperty name="width" value="0.08571" units="cm"/>
      <inkml:brushProperty name="height" value="0.08571" units="cm"/>
    </inkml:brush>
  </inkml:definitions>
  <inkml:trace contextRef="#ctx0" brushRef="#br0">0 263 6997,'0'-12'-411,"0"0"546,0 9 197,0-5-220,0 8-74,0 0 1,0 8 0,0 3 0,2 5 0,2 1-18,2 1 0,0-1 0,-4 3 0,2 1-56,2 2 0,-1 0 0,-3-5 1,2-1 31,2 1 1,0-1 0,-6 1 0,2-1-55,4 1 1,-4-1 0,3 1-7,-3-1 43,-2 1 3,0-9-1,0-1-13,0-8 10,0 8-44,0-6 6,0 6 43,0-8 10,0 0 0,0-8-35,0-4 26,0-3 77,0 5-29,0-6-34,0 7 0,6-3 1,2 0 11,2-1-11,-7-3 1,11 5-1,-6 1 1,2 0 0,3 1 0,1 3 0,-1-4 0,-1 2-1,1 4 1,3-3-1,1 1 29,1 2 1,-1 2-1,1 2 24,-1 0-48,1 0 1,-1 0 3,1 0 0,-7 0 15,1 0-15,0 0-22,5 0 0,-5 0 24,-1 0 0,-5 2-6,6 4 1,-8-2 0,4 5 0,-3 1-87,1 0 77,0 1-182,-6 7-5,0-9 92,0 7 0,0-6-408,0 7 507,0 1 0,-8-1 0,-1 1 0</inkml:trace>
  <inkml:trace contextRef="#ctx0" brushRef="#br0" timeOffset="455">647 472 7429,'11'0'-317,"1"0"0,0 0 519,5 0-166,0 0 0,1 0 36,-1 0-33,1 0 0,-1-5 67,1-1-185,-8 0-15,5 6 153,-13 0-113,13-8 0,-11 4 123,8-7-97,-8 7-6,4-4 0,-8 6 16,0-4-35,-8 4 0,4-7 41,-8 3 0,7 4 1,-7-4-6,-2 4 0,-1 2 0,-3 0 77,1 0 0,5 0 0,1 0 24,-3 0 0,-2 8 1,-1 3-34,0 5 0,7 1 1,4 1 26,4-1-53,2 1 0,0-7 1,0 1-1,0 2 41,0 1 0,8-3 0,3-2-39,5-3 1,7 5-1,1-6 1,-3-2-40,-2-2 0,5 3 0,1 1-169,2-2 0,-6-2 43,3-2 1,1 0-121,-2 0 1,0-2-327,-5-4 324,-1-3 260,1-1 0,-1-13 0,1 3 0</inkml:trace>
  <inkml:trace contextRef="#ctx0" brushRef="#br0" timeOffset="832">1048 1 6830,'10'0'259,"-2"0"-157,-8 0 215,0 0 0,6 8-267,-1 3 0,1 7 1,-4 3-1,2 2-24,2-1 1,0 3 0,-6 0 118,0 2-83,7-5-122,-5 11 53,6-14 0,-2 14 0,0-6 0,-2 2 0,0-2 6,1-1 36,-3 5-167,6-12 6,-8 14 129,0-14-296,8 7 137,-6-9 1,6 1 39,-8-1 0,0-5-309,0-1 195,7-7 158,-5 12 0,6-12-119,-8 7 191,8-7 0,1 4 0,9-8 0</inkml:trace>
  <inkml:trace contextRef="#ctx0" brushRef="#br0" timeOffset="1112">1415 455 7051,'0'-10'423,"0"2"-411,0 8 0,2 2 0,2 4 1,2 6 79,-2 3 1,-1 3-1,1 1 1,2 3-102,-2 1 0,-2 0 0,0-3 7,4 3 0,-4-2 0,4 6 0,-5-1 140,-1-5-70,0-2-627,0-1 289,0 7 76,0-6 0,0 7-278,0-9 216,0-7 138,0 5 118,0-5 0,0 0 0,-7 5 0,-3-5 0</inkml:trace>
  <inkml:trace contextRef="#ctx0" brushRef="#br0" timeOffset="1516">1467 472 7569,'0'-17'-283,"0"7"211,0-5-6,0 13 1,6-8 0,2 6-1,2-2 117,3 2 0,3 1 0,1-1-73,1-2 0,-1 0 137,1 6-54,-1 0 11,1 0 1,-1 0 0,1 0-79,-1 8 75,0-6-38,1 5-187,-1 1 211,-7-6 0,6 14-2,-7-14-202,1 13 79,-2-13 0,-6 12 3,4-8 88,-4-1-12,5 3 9,-7-6 0,0 8 0,-2-6 1,-2 3 34,-1 3-50,-9-6 85,4 4-50,-7-1 1,-1-5-1,1 6 1,-1-2 11,1 0 1,0 0 0,-1-4 28,1 3-34,-1-3-9,-7 6-191,13-8 186,-11 0 0,13 8 0,-7-6-218,7 6 47,2-8 0,3 2-159,-1 3 0,2-3 311,10 4 0,3-4 0,9-2 0</inkml:trace>
  <inkml:trace contextRef="#ctx0" brushRef="#br0" timeOffset="1792">2044 437 7075,'-10'0'-97,"2"2"211,8 4 1,0-2-1,0 8-82,0 1 1,0 3-1,0 1-229,0 1 258,0-9-323,0 7 1,0-6-379,0 7 405,0 1 235,8-9 0,-6-1 0,6-8 0</inkml:trace>
  <inkml:trace contextRef="#ctx0" brushRef="#br0" timeOffset="1991">2009 263 7569,'-8'-18'0,"6"1"-152,-6 7 20,8-5-34,0 13-120,0-6 54,0 8 56,0 0 0,6 2 96,0 4 1,0-2 79,-6 7 0,8 1 0,1 5 0</inkml:trace>
  <inkml:trace contextRef="#ctx0" brushRef="#br0" timeOffset="2470">2271 437 7569,'10'0'-66,"5"0"-55,-13 0 111,13 0 0,-13 0-18,6 0 254,0 0-158,-6 0 1,6 8-141,-8 4 0,0-2 1,0 1-1,0 3 82,0 1 23,0-5-85,0 5 90,0-13-33,0 14-116,0-14 139,0 6-95,0-1-57,0-5 35,0 6 80,0-8 0,5-2-12,1-4 12,0-3-13,-6-1 13,8-6 11,-6 7-22,6-9 4,-1 1 65,-5-1-68,14 1 6,-6-1-1,7 1 8,-7-1 0,5 1-1,-3 0-8,3 7 34,3-6 0,-1 12-20,1-7 109,-1 7-108,1-4-1,-1 8 2,8 0 124,-13 0-117,11 0-2,-13 0 31,7 0-24,-7 8 6,6 2 4,-7-1 1,3 7 0,-2-5 41,-2 5-112,-3 1 22,3 1 0,-6-1-261,4 1 159,-4-1 112,-2 1-277,0-9 1,0 7-136,0-4 427,0 3 0,-8 3 0,-2-1 0</inkml:trace>
  <inkml:trace contextRef="#ctx0" brushRef="#br0" timeOffset="3216">3109 437 7569,'6'-17'-571,"0"-1"751,-2 1 0,-2 5 86,-2 1-292,0 7 1,0-6 0,-2 6-290,-4-2 0,-4 1 300,-7 5 29,-1 0 0,1 0 0,-1 2 0,1 1 18,-1 3 0,1 6 1,-1-4 38,1 1-103,-1 3 59,9 5-2,-7 1-43,14-1 1,-5-5 0,7 0-37,0 1 69,0 3-28,0-7 1,1 5-1,3-6 1,4 0-1,2-1 1,3-3-9,3-2 0,1-2 0,1 0 0,1 0 9,5 0 0,-5-2 0,4-2-2,-3-1 0,-3-9-2,1 2 229,-1 5-216,-7-9 4,5 6 232,-5 1-216,0-7 49,5 6 0,-13-1 0,4-1 143,-4-1-89,-2 5 0,6-2-40,0 4-90,-1 4 0,-5 2 1,0 12-1,0 3 30,0 3-12,0-1 0,0 1 0,0-1 1,0 1-21,0-1 0,0 7 0,0-1 1,0 0-1,0-3 1,0 1 0,0 2-3,0-2 0,0 5 1,0-1-1,2 2 20,4 4 0,-4-4 1,4 2-1,-4 1 19,-2-3 0,0 6 0,0-4 1,0 2 1,0-2 0,0 4 0,-2-6 1,-2 2-24,-2 0 1,-5-7 0,3 1 0,-2-4-34,-4-1 1,-1-1-1,-3 1 1,1-3 25,0-3 1,-1 2 0,1-9-1,-1-1 94,1-2 1,5-2 0,0 0-1,1-2 8,1-4 0,-4 3 1,7-9-1,-1-2-47,0-1 0,2-9 0,6-1 1,0 0-60,0 0 0,0-6 1,2 2-1,2-4-100,2-2 0,8 0 0,-1 0 0,7 0-112,3 0 1,0 2-1,-5 2 1,1 4-354,4 2 0,-3-5 572,3 7 0,12-8 0,2 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7.927"/>
    </inkml:context>
    <inkml:brush xml:id="br0">
      <inkml:brushProperty name="width" value="0.08571" units="cm"/>
      <inkml:brushProperty name="height" value="0.08571" units="cm"/>
    </inkml:brush>
  </inkml:definitions>
  <inkml:trace contextRef="#ctx0" brushRef="#br0">263 18 6849,'0'-10'647,"0"2"-589,0 8 12,0 0 1,0 8 126,0 3-104,0-3-164,0 8 141,7-7 4,-5 9-151,6-1 0,-8 3 45,0 3 0,2-4 0,2 5 39,2-5 0,0 4-145,-6 1 0,0-1-76,0-6 220,0 9-69,0-7 58,0 6-103,0-7-462,0-1 347,0 1 1,0-7-121,0 1 343,0-8 0,7 11 0,3-5 0</inkml:trace>
  <inkml:trace contextRef="#ctx0" brushRef="#br0" timeOffset="396">1 297 7569,'9'0'-281,"-1"0"249,0 0-25,-6 0 1,13 0 172,-3 0-97,4 0 1,-5 0-1,1 0 1,1 0 49,3 0 0,1 0 0,1 0 1,1-2-515,5-4 375,-5 4 14,6-6 95,0 8-73,-5 0 72,5 0-330,0 0 147,-5 0-51,5 0 187,-8 0-258,9 0 115,-7 0-40,6 0 192,-7-7 0,-9 5 0,7-6 0,-6 8 0,7 0 0</inkml:trace>
  <inkml:trace contextRef="#ctx0" brushRef="#br0" timeOffset="799">734 245 6622,'-17'0'126,"5"0"0,0 1-78,-1 5 1,3-4-1,0 6 1,1 0 14,-1 3 0,0-1 0,-1 2-110,5 1 112,-4-5-13,8 8-50,-6-7 0,8 3 4,0 0 36,0-1-22,8-1 8,-6 5-29,14-13 1,-7 8-1,9-6 1,1 2-77,5-2 101,-5-2-11,6-2 9,0 0-13,-5 0-198,5 0-13,0 0 201,-5-8-26,5 6 44,-8-14-40,-7 7 9,6-9-28,-14 9 205,5-7-178,-7 6-1,0-7 149,0-1-141,0 1 22,0 7 1,-2-5-1,-3 5 1,-7 0-1,-4 4 1,-1 5-11,-1 1 0,-5 0 0,-2 0 0,-2 0-380,-4 0 369,-2 7 8,-2-5-27,8 14 26,-6-7 0,5 9 0,-6-1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1.249"/>
    </inkml:context>
    <inkml:brush xml:id="br0">
      <inkml:brushProperty name="width" value="0.08571" units="cm"/>
      <inkml:brushProperty name="height" value="0.08571" units="cm"/>
    </inkml:brush>
  </inkml:definitions>
  <inkml:trace contextRef="#ctx0" brushRef="#br0">1 1 7376,'17'0'310,"-5"0"-314,0 0 0,-1 0 0,7 0-711,-1 0 715,1 0 0,7 8 0,2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1.924"/>
    </inkml:context>
    <inkml:brush xml:id="br0">
      <inkml:brushProperty name="width" value="0.08571" units="cm"/>
      <inkml:brushProperty name="height" value="0.08571" units="cm"/>
    </inkml:brush>
  </inkml:definitions>
  <inkml:trace contextRef="#ctx0" brushRef="#br0">1 682 7266,'17'0'-1247,"1"0"1538,-1 0 1,-5 0-198,-1 0 1,-1-2 0,4-2 14,-3-2 1,-5 0-12,6 6 1,-1 0-1,7 0-59,-1 0 0,-5-6 0,0 1-73,1 1 1,-3 2 0,2 0-79,1-4 0,-3 2-13,1-7 0,-1-1 65,2-6 1,-4 7 65,-8-1 1,-2 2 0,-4-1 51,-6 5 1,-3 4 0,-3 2 0,1 0 6,-1 0 0,-1 6 0,-2 2 0,-3 1-17,3 5 1,7-4 0,3 1 0,-1 3-15,2 1 0,-3-3 0,7 0 1,2 1-43,2 3 0,2-5 1,2 1-1,2 2 9,2 1 0,7-3 0,-1-3-33,3-1 0,3 4 0,1-6 0,3 0 0,3-1-17,2 1 1,-4 0 0,5-6-1,-3 0-325,-4 0 0,4 0 1,-1-2 373,-3-4 0,-2-3 0,-1-9 0</inkml:trace>
  <inkml:trace contextRef="#ctx0" brushRef="#br0" timeOffset="430">525 629 5988,'7'-9'431,"-5"1"1,8 8-47,-4 0-282,-4 0 0,13 2-59,-3 4 0,-4-2 1,-2 7-53,-5 3 0,-1-5 0,0 3-10,0 2 0,0-5 0,0 3 63,0 2-212,0-7 173,0 1 1,0-10-8,0-4 0,2-1 0,2-7 0,2 2-5,-2-1 0,6 3 1,-1-2-1,3 1-25,0 1 0,-3-5 1,5 5-1,-2-2 19,1 1 1,3 5-1,1-4 1,1 2 32,-1 4 1,1-3-1,-1 1 1,1 2 22,-1 2 0,0 2 1,1 0-1,-1 2 4,1 4 0,-7-2 1,1 7-4,2 3 0,-7 1 0,1 1-215,0-4 1,-6 3-99,4-3 1,-4-3 83,-2 3 184,0-8 0,0 4 0,0-8 0</inkml:trace>
  <inkml:trace contextRef="#ctx0" brushRef="#br0" timeOffset="1050">1328 560 7490,'10'-8'0,"-4"-4"-81,-5-3 0,-1 3 0,0 0 180,0-1 0,-7 3 1,-5 0-263,-3 3 0,3-1 1,0 4-1,-1-2 195,-3 2 0,4 2 1,1 2-1,-3 0 27,-1 0 1,3 2 0,0 2 0,-1 4 37,-3 2 3,7 1-62,-7-1 1,12 5-27,-7-3 0,7 4 1,-2 1-45,4 1 1,2-1 0,0 0-4,0 1 1,2-8 0,2-3 0,4-1 30,1 0 0,3 0 0,5-6 1,1 0-25,-1 0 1,1 0 0,-3-2-1,1-4 14,1-6 1,-3 3-1,7-3 1,-5-2-1,-5-1 1,1-4-1,4-3 1,-3-1-27,-1 2 1,-3-5 0,3 1 0,-6 0 3,-4 0 1,4-6 0,-1 3-1,-1-1 2,-2 0 0,4 2 0,0-4 0,-2 4 26,-2 2 1,-2 1-1,0 5 18,0-4 1,0 3 0,0-3 41,0 4-65,0 9 0,0 0 26,0 4 1,-2 4 111,-4-3-80,4 3 1,-8 2 0,6 2 0,-1 3 15,1 7 0,2 4 0,2 1 1,0 1-6,0-1 1,0 2 0,0 3 0,0 3-14,0 2 0,0-4 1,0 5-1,2-1 4,4 0 1,-3-4 0,7 4 0,0-1 21,0-5 1,-7-2 0,5 1-43,0 3 1,-4-4 0,6 5 0,-3-5 19,-3-1 1,4-7-1,-2 1-315,-2 1 0,-2-3 268,-2 2 0,-8-1 0,-2 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7.829"/>
    </inkml:context>
    <inkml:brush xml:id="br0">
      <inkml:brushProperty name="width" value="0.08571" units="cm"/>
      <inkml:brushProperty name="height" value="0.08571" units="cm"/>
    </inkml:brush>
  </inkml:definitions>
  <inkml:trace contextRef="#ctx0" brushRef="#br0">1 612 7441,'9'0'-413,"7"8"488,-14-7 0,13 7 259,-3-8-185,4 0-1,1 0-677,-7 0 291,5 0 156,-5 0 1,2 0-138,-1 0 253,1 0-47,5-8 0,-5 5-24,0-9 67,-1 8-50,7-11 1,-7 13 20,1-4 7,-8-4 101,4 8-98,0-13 11,-7 5 1,7-2-15,-8 1 0,0-1-14,0-5 0,-8 7 26,-3 4 0,1 4 0,-2 2 2,-1 0 0,3 0 1,-1 0 56,-3 0 0,-2 0 0,-1 2-35,0 4 1,1-2 0,2 7-19,3 3 1,-1-4-55,-5 1 1,5 1 50,0 5 1,7-5-1,-5 0 1,2 1-39,4 3 0,2 1 0,2 1 62,0-1-28,0 1 0,0-7 0,0 1 39,0 1 1,2 1-1,2 0 1,4-5-28,2-1 0,-5-2 0,7-4 0,2 2 0,1 2 0,3-3-12,-1-1 1,1-2-28,-1 0 0,0 0 0,1 0 1,-1-2-36,1-3 47,-8 3-26,5-6 28,-5 8 1,-1 0-72,7-8 66,-14 6 0,8-6-4,-5 8 1,-1 0-534,8 0-121,-8 0 55,4 0 602,-8 0 0,0 0 0,0 0 0</inkml:trace>
  <inkml:trace contextRef="#ctx0" brushRef="#br0" timeOffset="2592">734 472 5986,'10'0'436,"-2"-2"-306,-8-4-46,0 4 0,0-7-30,0 3 1,-8 4-24,-4-4 0,3 4 0,-3 4 10,-2 4 1,-1-2-1,-3 5-18,1-1 0,5 0 0,3-2 0,-1 4 12,0-1 1,4 5 0,-3-6-1,1 1 7,4 5 0,-4 1 0,2 3-32,3-1 1,1 1 0,2-1 17,0 1 1,0-1 0,2-1-7,3-5 0,5-3 0,8-6 0,-1 2-39,1 2 0,1 0 1,2-6-1,4 0-173,3 0 1,-7 0 0,4 0 0,-1 0-57,-1 0 1,0-6 0,-5 0 245,-1 2 0,0-13 0,1-3 0</inkml:trace>
  <inkml:trace contextRef="#ctx0" brushRef="#br0" timeOffset="3182">1136 524 6839,'10'8'282,"-1"-6"-66,-3 4-273,-4-4 18,6-2 91,0 0-68,-6 0 1,13 0 0,-3 0 3,3 0 1,-3 0-1,-2-2-36,-3-4 1,5 2-1,-4-7 49,2-3 1,-7 4-34,3-1 0,-6 7 0,-6-2 22,-5 4 0,-5 2 0,-1 0 52,-1 0 1,1 2 0,-1 2 0,1 4 31,-1 1 1,3-3-1,1 6-29,3 1 0,7 3 1,-2 1-34,4 1 0,2-1 1,2 1-6,4-1 0,4-7 1,7-2-1,0-2-6,1-1 1,-1 1-1,1-6 1,1 0-58,5 0 0,-5 0 1,6 0-1,-2 0-222,1 0 1,-1-2-1,-6-4 1,1-3 277,-1-1 0,9-13 0,1 3 0</inkml:trace>
  <inkml:trace contextRef="#ctx0" brushRef="#br0" timeOffset="3559">1608 53 7244,'0'-12'-974,"0"1"1071,0 7 0,0-6 136,0 4-107,0 4 0,-2-5 62,-4 7-117,4 0 6,-6 0-31,8 7 6,0 3 1,0 9 0,2 3 118,4 1-80,-4 0-94,6-5 0,-8 5 0,0 0 0,1 1 0,3-1 1,2 0 2,-2-1 1,0 3 0,0-2-1,2-2-141,-3-1 144,-1 5-75,-2-6 88,8 7-18,-6-9 0,6 1-17,-8-1 20,0 1-79,0-9 75,0 7 4,0-7-124,0 1 0,0 0-394,0-4 167,0 3 0,2 1 350,4-4 0,3-4 0,9-2 0</inkml:trace>
  <inkml:trace contextRef="#ctx0" brushRef="#br0" timeOffset="4258">1887 490 7569,'10'0'-708,"5"7"0,-11-5 920,8 4-104,-8-4-44,11-2 44,-13 0-22,6 0-94,0 0-94,-7 0 176,7 0-92,0 0 62,2 0 0,1-8 22,1-3-12,-8 3-134,4-8 104,-8 14 1,0-7 27,0 3-162,0 4 137,0-6-10,0 0-5,-8 6 0,4-5 56,-8 7 0,1 0 16,-7 0-67,1 0 19,7 0-11,-5 0 0,5 7 1,-6 5 1,5 4 0,3-5 1,8 1-1,0 1-6,0 3 0,0 1 0,0 1-12,0-1 0,0 1 0,0-1 23,0 1-90,8-9 67,1 7 1,3-14 9,0 4-34,-8 3 1,11-7 27,-3 4 0,-5-4 1,9-2 0,-4 0 15,3 0-37,-5 0 15,5 0 1,-5 0-1,0 0-31,5 0 30,-5-8 1,0 6-70,5-13 68,-13 13-1,14-6 1,-14 0-2,5-1-3,1-1 4,-6-5-16,6 13 14,0-14-35,-6 6 32,5 1-229,1-7 217,-6 14 0,8-11 3,-4 7 0,-3-6 4,9 6-20,-8-7 37,12 11 0,-13-6-32,9 8 12,-8 0-16,11 0 1,-5 0 0,8 0 13,-1 0-21,1 0 19,-1 0 2,0 0 45,1 0-45,-1 0-3,1 0 1,-1 0 91,-7 0-89,6 0-1,-7 0 143,9 0-132,-9 0-2,7 0 13,-14 0-11,6 8 25,-8-6-21,0 13 10,0-13 0,0 14-29,0-5 27,0-3-139,0 8 1,0-12 37,0 7 89,0-7-31,0 4-426,0 0 206,0 1 252,7 1 0,3-2 0,8-8 0</inkml:trace>
  <inkml:trace contextRef="#ctx0" brushRef="#br0" timeOffset="4745">2970 437 6462,'9'-17'93,"-3"-1"1,-6 8-89,-6 5 1,3 3-1,-9 2 22,-2 0 0,-1 0 0,-3 0 1,3 2 18,3 3 1,-3-3 0,3 6 1,-4 0 1,-1 2-1,0 7 61,-1 1-83,1-1 0,1 1 0,3-1 67,1 0-88,8-7 1,-4 6-1,8-5-90,0 5 104,0 1-33,0-7 0,2 0 13,4-4 1,-2-5 0,8 5-3,1-4 0,3-2 0,1-2 1,1-2-11,-1-1 0,0-7 0,-1 4-8,-4-2-81,3-1 98,-5-7 2,7 9 3,-7-7-8,6 14-4,-15-13 97,15 13 4,-14-14-95,6 14 56,-1-5-3,-5-1 1,8 12 0,-6-2-61,2 5 0,0 5 0,-6 5-100,0 1 1,5-1-69,1 1 63,0-1 1,0-5 0,0 0-211,-2 1 285,5-5-61,-7 0 54,6-8 49,0 0 0,1 7 0,9 3 0</inkml:trace>
  <inkml:trace contextRef="#ctx0" brushRef="#br0" timeOffset="5071">3354 158 6664,'8'-18'-418,"-6"9"577,13-7-32,-13 14 0,6-13-281,0 13 0,1-6 215,1 8 16,-2 0-15,0 0-1,-7 0 1,7 0 74,-8 0-210,8 0 147,-6 8-72,6 1 0,-8 11 10,0 3 0,0-2 1,0 6-1,0 1 0,0-3 48,0 0-182,-8-2 66,6 3 1,-6-7 74,8 4-195,0-3 169,0-3 6,0 1 0,0-1-235,0 1 210,0-9 14,0 7-218,0-14 204,0 13-23,0-13 27,0 6 23,0 0 0,0-6 0,0 5 0</inkml:trace>
  <inkml:trace contextRef="#ctx0" brushRef="#br0" timeOffset="5550">3302 367 7062,'17'0'119,"0"0"1,1 0-116,-1 0 1,1 0 0,-1 0-124,1 0 173,-1 0-34,8 0-173,-5 0 69,5 0 0,-2 0-5,1 0 96,-1 0-20,-6 0 12,9 0-32,-7 0 26,6 0-16,-7-8 1,-1 7 80,1-5-72,-1 4-2,-7 2 113,-2 0-103,-1 0 21,-5 0-30,6 0 53,-8 0 0,-2 0 1,-4 0 68,-5 0 0,-5 8-57,-1 3 1,1 5 0,3 1-20,1 1 1,8-1 0,-4 1-21,1-1 1,5 1 7,-4-1-3,12 0 0,-3-1-35,9-4 1,-6-3-1,6-5 1,1 2-53,3-2 0,1-2-88,1-2 1,-1 0-117,1 0 0,-1-2 91,0-4 0,-1 2-50,-4-7 234,3-1 0,-5-6 0,7 1 0</inkml:trace>
  <inkml:trace contextRef="#ctx0" brushRef="#br0" timeOffset="5704">3930 210 7463,'-11'-15'-304,"-1"3"371,8-4 0,-10 13 163,9-9 1,-3 8-688,2-2 242,4 4 0,-6 4 0,8 4-70,0 6 0,0-3 285,0 3 0,8 0 0,2 5 0</inkml:trace>
  <inkml:trace contextRef="#ctx0" brushRef="#br0" timeOffset="6179">4018 385 7085,'11'6'-192,"-1"1"189,-2 3 1,-3-4 92,-5 5-90,0 1 1,2 0 0,2-1 44,2 3-223,0-6 216,-6 0-55,0-1-36,0-5 64,0 6 80,0-8-53,0 0 0,0-8 0,2-3 1,2-5 59,2-1-105,7-1 0,-3 6-169,7 1 192,1-1-11,-1-5-121,1-1-11,-1 1 125,1-1-2,-1 9-10,8-7 0,-5 14 0,5-11 8,-8 7-37,1 0 112,-1 6 0,1 2-60,-1 4 0,-7-2 0,-2 7 1,-2 3 6,-1 1 0,3 1 0,-4-3-40,2-1 0,0 0 1,-6 5-102,0 1 117,0-9 7,0 7-220,0-14 50,0 13 1,0-11 170,0 8 0,0-8 0,0 4 0</inkml:trace>
  <inkml:trace contextRef="#ctx0" brushRef="#br0" timeOffset="6974">4803 332 6142,'6'-17'42,"0"-1"0,0 7 1,-6-1 708,0-1-593,0 5-73,-8-8-200,6 14 236,-6-5 0,1 7-181,-3 0 59,-7 0 1,-1 0 0,1 0-1,-1 1 1,1 3-39,-1 2 79,9 8-64,-7-5 1,8 3-17,-3 0 60,-5-1-18,14 7-59,-13-1 65,13-7 0,-6 6-113,8-5 97,0 5 1,2 1-9,4 1 1,-2-9 0,7-3 0,3-4 12,1-2 0,3 0 0,-1 0 6,1 0 0,-1 0 1,1-2-4,-1-4 1,1 4 1,-3-13-1,-1 5 1,-3 0-1,-7-5 52,12 13-52,-14-14 94,5 15 0,-1-15 14,0 4 1,0 3 0,-6-3-157,0 8 0,0-2 58,0 12 1,0 4 0,0 7 0,0 1-13,0-1 0,0 1 0,0-1 0,0 1-5,0-1 0,-2 3 0,-2 1 0,-2 2 11,2-2-19,2 7 19,-5-9 0,5 6 2,-6-7 58,8 7-61,0-6-8,0 14 24,0-13 0,0 11 0,0-8 0,-2 0-13,-4 3 0,4-5 0,-4 6 1,4-2-1,2-3 1,-5 3 0,-1-2 0,2-1 5,2-3 1,-4-2 0,-2 1 43,-1-1 0,3-1 0,-6-3 34,-1-1 1,3-8 0,-2 2 12,-1-4 1,-3-2 0,-1 0-43,-1 0 1,1-8 0,-1-4-20,1-3 1,7-3 0,2 1-1,3-1-30,-1 1 1,0-2-1,6-3 1,2-1-16,4 2 0,1-5 1,7 3-2,-2 2 0,-1-1 0,7 1 0,1-2 0,3 1 7,1 3 1,0 3-1,-3 3 1,1 1-43,2-1 0,0-1 1,-5 1-1,-1 3-87,1 2 1,-7-4 0,1 5-462,2-3 0,1-2 246,3-5 1,-3 5 339,-3 1 0,-4-1 0,-8-6 0</inkml:trace>
  <inkml:trace contextRef="#ctx0" brushRef="#br0" timeOffset="31736">280 1764 6227,'10'-7'156,"-2"5"1,-8-8-68,0 4 1,-8 2-31,-4-7 1,3 7 0,-3-2 11,-2 4 1,-1 2 0,-3 0 15,1 0 1,-1 0 0,1 2-70,0 4 1,-1-2-1,1 5 1,-1 1-21,1 0 1,5-1 0,2 5-1,3-2-64,3 1 1,-4-3 0,2 2 45,2 1 0,4 1 1,4-1 10,2-1 0,7-6 1,-1 4-1,4-3 10,1-3 1,-5-2 0,-1-2 0,3 0-62,2 0 1,1 0 0,0 0-53,1 0 1,-1-8 57,1-3 0,-3-5-4,-3-1 0,2 5 1,-9 0 53,-1-1 274,-2 5-260,-2 0 1,2 8 207,4 0-152,-4 0 0,6 2-27,-8 4 1,0-2-1,2 8-80,3 1 1,3 3 0,6-1-179,-3-3 1,-5 1-1,4-5-250,-2 2 469,5-6 0,-3 4 0,7-8 0</inkml:trace>
  <inkml:trace contextRef="#ctx0" brushRef="#br0" timeOffset="32120">507 1695 7569,'10'0'-1101,"-2"0"1088,-8 0 176,7 0-65,-5 0 1,12 1-46,-8 5 1,5 4 0,-3 7-28,2 1 1,-4-6 0,3-1 8,-1 3-49,6-6 0,-10 7 29,7-3 26,-7-5-181,12 1 183,-14-8-12,13 8-26,-13-6 13,14 6-9,-14-8 3,13 0 1,-13 0 1,14-8-16,-14 6 226,13-14-206,-13 7 5,14-1 53,-7-5-45,1 5-5,-2-8 1,-1 1-176,3-1 186,0 1-9,-2 0 4,-1-1-274,-5 8 121,14-5 0,-14 13 105,6-14 19,-8 14-213,0-5-367,7 7 375,-5 0 202,6 0 0,0 7 0,1 3 0</inkml:trace>
  <inkml:trace contextRef="#ctx0" brushRef="#br0" timeOffset="32585">1206 1660 6747,'-18'0'56,"7"0"1,-1 2 37,-2 3 1,1-1 0,-1 8-1,3 0 1,-3-3 1,6 7 0,1-5-67,-1 5-82,6-6 128,-6 5-156,8-5 67,0 0 0,0 5 0,2-5-90,4-1 119,4 7 0,1-14 0,1 4-20,1-4 25,3-2-126,1 0 1,7 0 10,-1 0 93,0 0-55,-5 0 1,-1-8 30,1-4 64,-1 5-51,1-9 1,-1 6-19,1-7 179,-9-1-158,-1 9 0,-2-7-6,0 5 25,-1-5 0,-5 4 0,-1 3 1,-3-1-14,-2 0 0,-8 6 0,3-3 0,-7 1-57,-5 0 1,3 0 0,-5 6 0,2 0-3,0 0 38,-1 8-157,15-6 1,-7 13-11,6-13 0,1 14 192,3-5 0,4 5 0,2 1 0,0 1 0</inkml:trace>
  <inkml:trace contextRef="#ctx0" brushRef="#br0" timeOffset="32898">1660 1695 7569,'0'-10'-284,"0"2"1,-8 8 421,-4 0 0,3 2 0,-1 4-42,2 5 0,1-1 0,3 2-106,-2 1 0,0 3 0,6 1 33,0 1 0,2-6 1,2-1-221,2 3 83,7-7-216,-11 1 170,14 0-37,-7-6-23,9 6 1,-1-8 219,1 0 0,-1 0 0,1 0 0,-1 0 0</inkml:trace>
  <inkml:trace contextRef="#ctx0" brushRef="#br0" timeOffset="33079">1677 1433 7569,'-9'0'-407,"1"0"295,0 0 188,6-8-417,-6 6 103,1-6 137,5 8 1,-6 2 0,8 4-24,0 6 1,0-3-1,0 3 124,0 1 0,8 3 0,1 1 0</inkml:trace>
  <inkml:trace contextRef="#ctx0" brushRef="#br0" timeOffset="33448">2219 1695 7364,'9'-8'-30,"-1"6"1,-8-8 19,0 4 0,-2 2 0,-4-5 79,-5 1 1,1 2-1,-2 6-17,-1 0 1,-3 0 0,-1 0 0,-1 2-37,1 4 0,0-2 0,-1 7-21,1 3 84,-1 2-179,8-7 153,-5 7-25,5-7 19,0 9-230,3-1 223,7-7-41,0 6-27,0-7 1,0 3 0,2 0-34,3 1 1,-1-5-1,8 0 1,2-2-325,1-1 358,3 1 6,-1-6 0,1 0-11,-1 0 1,0-2-1,1-2-394,-1-1 184,9-9-28,-7 12 270,-2-14 0,-1 7 0,-6-9 0,7 1 0,1-1 0</inkml:trace>
  <inkml:trace contextRef="#ctx0" brushRef="#br0" timeOffset="33963">2306 1188 7569,'-2'-10'-1361,"-4"5"1367,4 3 1,-7-4 240,3 0-197,4 0 216,-6 6-157,8 0 1,0 2 0,0 4-4,0 6 1,0 3 0,0 3-23,0-1 0,0 0 1,0 1-1,0-1-28,0 1 1,0 5 0,2 0 84,4-1-119,-4 5 1,6-6 0,-8 6 0,0 1-54,0-1 0,0-6 0,0 4-280,0 1 172,0-7 50,0 14 77,0-14 15,0 7-36,0-9 46,0 1-30,0-1 11,0 0 34,7 1-36,-5-1 0,6-7 0,-8 6 32,0-14-30,0 13 10,0-5 11,0-1-13,0-1 1,0 0 3,0 4 1,0-3-69,0 3-37,0-8-57,0 11 0,0-11-169,0 8 1,0-6-104,0 5 428,0-7 0,0 4 0,0-8 0</inkml:trace>
  <inkml:trace contextRef="#ctx0" brushRef="#br0" timeOffset="41914">2970 1625 6757,'11'-10'156,"1"4"-124,2 4 0,-5 0 0,3-2 2,2-1 1,1-1 0,2 6 0,1 0-22,-1 0 0,1 0 1,-1 0-1,1 0 9,-1 0 1,7 0 0,-1 0 0,-2 0 12,-1 0 1,-3 0-1,1 2-55,-1 4 1,0-3 0,1 7 0,-1-2 0,-1 5 0,-3-3-27,-1 0 1,-8 5 1,2-3 0,-4 4 15,-2 1 0,-2-1 1,-2-3 24,-2-1 0,-7-8 0,1 1 98,-4-3 0,5-2-31,-1 0 0,6 0 0,-3-2 2,1-3 1,2 1 0,6-8-25,0-1 0,0-3 0,0-1-30,0-1 0,6 1 1,2-1-80,1 1 0,3 1 1,5 3-65,1 1 1,-7 8-1,1-2 1,2 4-121,1 2 0,-3 0 1,0 0 251,1 0 0,3 8 0,1 2 0</inkml:trace>
  <inkml:trace contextRef="#ctx0" brushRef="#br0" timeOffset="42346">3721 1642 7486,'11'10'-34,"1"-4"-19,2-4 0,1-2 0,3 0 64,-1 0 0,0 0 1,1 0-1,-3-2-112,-3-4 1,4 4 0,-7-6-1,3 2 118,0 1 0,-7-3 0,5 2-22,-2-6 0,0 5 0,-4-1-4,1 0 35,1-2 1,-8 1-1,-2 1 1,-3 2 5,-3 0 1,4 0 0,-6 6-24,-1 0 1,-3 6 0,-1 0 0,-1 0 48,1 2 1,-1-6-1,3 5 1,1-1-30,3 0 0,1 8 0,-2-3-35,7 5 0,3 1 0,2 1-77,0-1 0,2-5 1,3-1-1,7 1-48,4-2 1,1 3 0,0-5-1,1 0 15,-1 0 1,3-1 0,1-3-1,2 2 20,-1-2 0,-1-2 96,2-2 0,-3 0 0,5 0 0</inkml:trace>
  <inkml:trace contextRef="#ctx0" brushRef="#br0" timeOffset="43241">4402 1642 7117,'0'-17'-302,"0"-1"1,-2 7 424,-4-1 0,2 8 0,-8-2 1,1 4 30,-7 2 1,1 0-140,-1 0 1,7 6-1,1 2 1,0 0 0,3 1 74,-1 1 0,-4-4 0,6 6-105,3 1 1,-5 3 45,2 1 1,0 1-44,6-1 0,2-7 0,2-3-16,2 1 1,7-6 0,-1 4-5,4-4 0,1-8 0,0-2 16,1-1 1,-3-3 0,-1-4 0,-4 3 18,-3 1 0,5 6 23,-6-5 0,6 5 26,-7-6-52,1 8 19,-6-3 1,2 14-8,4 5 0,-2 4-25,8 1 1,-3-5 0,5-3 7,-3-1 0,1-2 1,6-6-39,-1 0 1,0 0 0,1 0 29,-1 0 0,1 0 1,-1-2-1,-1-4 17,-4-5 1,3 1 0,-5-2 0,1-1 18,1-3 0,-8-1 0,4-1 0,-3 1 12,1-1 1,0 1 0,-6-1 22,0 1 0,0-1-37,0 1 0,-2 7 0,-4 4-37,-5 5 1,-5 1 0,-1 0-31,-1 0 0,7 0 0,-1 0 1,-2 0 0,1 1-25,1 5 62,4-4 0,10 6 0,4-8 7,6 0 1,3 0 0,5 0 0,1 0-6,2 0 0,1 0 0,-7-2 0,1-2 39,-1-2 0,6 1 0,1 5 22,-3 0 1,-2 0-1,-1 0-28,-1 0 0,1 0 1,-1 0 28,1 0 1,-1 1-48,1 5 0,-9 4-24,-3 7 0,-4 1 12,-2-1 1,0 1 0,-2-1 20,-4 1 0,4-1 0,-3 1-45,3-1 0,2 1 0,0-1-163,0 1 1,0-7-156,0 1 1,7-8 0,3 3-185,0 1 529,5-6 0,-5 6 0,7-8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059"/>
    </inkml:context>
    <inkml:brush xml:id="br0">
      <inkml:brushProperty name="width" value="0.08571" units="cm"/>
      <inkml:brushProperty name="height" value="0.08571" units="cm"/>
    </inkml:brush>
  </inkml:definitions>
  <inkml:trace contextRef="#ctx0" brushRef="#br0">1 1 7362,'0'17'-209,"0"-5"268,0-1 60,0-7-178,0 12 0,0-6 135,0 7-1,0-7-393,0 5 186,0-13-18,0 14-135,0-7 1,0 3 284,0 0 0,0-8 0,0 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232"/>
    </inkml:context>
    <inkml:brush xml:id="br0">
      <inkml:brushProperty name="width" value="0.08571" units="cm"/>
      <inkml:brushProperty name="height" value="0.08571" units="cm"/>
    </inkml:brush>
  </inkml:definitions>
  <inkml:trace contextRef="#ctx0" brushRef="#br0">70 53 7569,'0'-17'-443,"-5"5"-443,-1 0 664,0 9 427,6-5 1,-2 8-447,-4 0 60,-4 0 181,1 8 0,-7 1 0,6 9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9.176"/>
    </inkml:context>
    <inkml:brush xml:id="br0">
      <inkml:brushProperty name="width" value="0.08571" units="cm"/>
      <inkml:brushProperty name="height" value="0.08571" units="cm"/>
    </inkml:brush>
  </inkml:definitions>
  <inkml:trace contextRef="#ctx0" brushRef="#br0">36 0 7596,'0'18'-335,"0"-7"0,-2-1 335,-4-2 0,-4-2 0,-7-6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7.657"/>
    </inkml:context>
    <inkml:brush xml:id="br0">
      <inkml:brushProperty name="width" value="0.08571" units="cm"/>
      <inkml:brushProperty name="height" value="0.08571" units="cm"/>
    </inkml:brush>
  </inkml:definitions>
  <inkml:trace contextRef="#ctx0" brushRef="#br0">175 106 7289,'0'-10'-39,"-7"2"-38,-5 8-2,4 0 174,-7 0 1,5 0 23,-7 0-24,-1 0 1,8 0-168,-5 8 0,5-6 193,1 13-19,-7-5-9,6 8-114,1-1 0,1 0 94,8 1 1,0-1-153,0 1 0,0-7-255,0 1 170,0 0 122,0 5 0,2-5-222,4 0 258,3-9-65,1 13 0,6-14 15,-5 4 13,5-4 0,7-2 1,0 0-91,-1 0 90,-3 0 164,-2-8-173,9-2 12,-15 0 114,13-5 15,-15 5-122,9-7 24,-9-1-25,7 1 46,-14-1-33,6 1 186,-8 7-158,0-5 1,0 5-1,-2-6 32,-4 5 0,-4-3 0,-7 8 0,-1 3 51,1 1-111,-1 2 1,7 0-162,-1 0 65,0 0-95,-5 0 0,5 5 212,1 1 0,7 8 0,-4-4 0</inkml:trace>
  <inkml:trace contextRef="#ctx0" brushRef="#br0" timeOffset="492">490 158 7569,'0'-10'0,"0"3"0,8 7-479,-6 0 254,5-8 154,-7 6 148,0-6-35,0 8 1,0 2 0,2 2 0,2 4-15,2 1 0,0-3 0,-6 6-35,0 1 1,2 1-1,2 0 75,1-3-44,1 1 14,-6-2-49,0 5-40,0-5 0,6 1 1,0 1-110,-2 2 143,-2-7 21,-2 1-137,0-8 202,0 0-79,7 0 75,-5 0-67,6-8 1,-8 5 6,0-9 0,2 0 3,4-5-40,-4-1 1,11 1 0,-5-1 0,2 1-90,3-1 118,-5 1-7,8 0 6,-7 7-79,1-6 70,6 7-23,-7-1 94,9 2-80,-1 0 3,1 6-13,-9-5 11,7 7-7,-6 0 6,7 0 127,-7 0 17,5 0-76,-5 0 0,2 2 0,-3 3-30,-1 7 16,6-4-37,-12 7 1,5-11 0,-5 8 0,2 1 0,2 3-89,-2 1 0,-2 1-74,-2-1 1,-2-5 14,-4 0-60,4-1 212,-13 7 0,13-1 0,-6 1 0</inkml:trace>
  <inkml:trace contextRef="#ctx0" brushRef="#br0" timeOffset="930">1346 53 7569,'9'0'-1028,"-1"-8"900,-8 6 83,0-5 80,0-1 1,-6 4 0,-2-6 21,-1 3-9,5 1-7,-12 6 1,12 0 30,-7 0-24,-1 0-13,2 0-106,-5 0 121,13 0-28,-14 8-97,15-7 99,-15 7 5,6 0 1,1-6-124,1 13 112,0-13 1,6 14 1,-6-6 5,8 7-59,0-7 0,0 5 32,0-3 0,8 2 0,4-3 4,3-5 1,-3-2-1,0 0 1,1 2-8,3-3 9,1-1 0,1-2-9,-1 8 8,1-6 0,-9 6 1,7-8-2,-7 0 1,1 8-3,6-6-15,-7 5-212,1 1 219,-2-6-6,0 6-122,-6 0 115,5-6 5,-7 5-14,8 1-38,-6 2 36,6-1 7,-8-1-41,-8 0 45,6-6 0,-13 12 0,5-7 0,-2 1 0,1 2 0,-3-3-110,-2 1 131,-1-2 0,0 2 0,-1 2 0</inkml:trace>
  <inkml:trace contextRef="#ctx0" brushRef="#br0" timeOffset="1242">1346 141 7569,'0'-10'-1000,"0"2"817,0 8 411,0 0-97,-8 0 1,-2 2-41,-7 4 0,5 2 14,0 3 104,1 5-212,-7-7 0,7 9 125,-1-1-180,0 1 132,3-1 9,-7 1-72,6-1 1,-1-1-121,-1-5 148,8 5-157,-11-6 1,11 5 61,-8-3 63,8 3-319,-3-13 30,-1 14 1,6-12-243,-4 7 524,12-7 0,4 4 0,7-8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3.193"/>
    </inkml:context>
    <inkml:brush xml:id="br0">
      <inkml:brushProperty name="width" value="0.08571" units="cm"/>
      <inkml:brushProperty name="height" value="0.08571" units="cm"/>
      <inkml:brushProperty name="color" value="#008C3A"/>
    </inkml:brush>
  </inkml:definitions>
  <inkml:trace contextRef="#ctx0" brushRef="#br0">17 13 7569,'10'-2'-1338,"-4"-4"1125,-4 4 1,-4 0 212,-4 8 0,-4 7 0,-7-3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781"/>
    </inkml:context>
    <inkml:brush xml:id="br0">
      <inkml:brushProperty name="width" value="0.08571" units="cm"/>
      <inkml:brushProperty name="height" value="0.08571" units="cm"/>
    </inkml:brush>
  </inkml:definitions>
  <inkml:trace contextRef="#ctx0" brushRef="#br0">228 140 7569,'10'0'-392,"-3"-8"0,-9 0 475,-3-3 0,1 3 0,-8 8-214,-2 0 35,-1 0 152,-3 0 0,1 0 14,0 0-63,-1 0 45,8 0-1,-5 0-19,5 8-74,-7-7 73,7 15-3,-6-6-68,15-1 1,-9 7 64,4-4-37,4 3 30,-6 3-96,8-9 0,2 7 68,4-5 1,4-3-1,7-2-28,1-4 44,-1 6 0,-5-6 0,-1 3 64,3-3-76,2-2 8,1 0-4,0 0 16,-7 8 101,6-6 0,-12 6-60,7-8 0,-5 6-204,6 0 167,-8-1 10,3 3-81,-7-6 0,6 8-3,0-4 1,0-3 69,-6 9-12,-8-8 1,0 6-1,-5-6 1,1 1-1,-2-1 1,-1-2-1,-3-2 20,1 0 0,0 2 0,-1 2 1,1 2 183,-1-2-228,1-2 1,-1-2-3,1 0 1,5 0-77,0 0-226,9 0 234,-5 0 84,8 0-359,0 0 367,8 0 0,1-8 0,9-2 0</inkml:trace>
  <inkml:trace contextRef="#ctx0" brushRef="#br0" timeOffset="230">437 262 7569,'0'-10'-359,"0"1"840,0 3-536,0 4 1,0-4 9,0 12 0,0-2 0,0 7-83,0 3 0,0 1 0,0 3 56,0-1 1,0 1-595,0-1 666,8-7 0,-6 6 0,6-7 0</inkml:trace>
  <inkml:trace contextRef="#ctx0" brushRef="#br0" timeOffset="421">525 17 7569,'-10'-7'-183,"2"5"-196,8-6 0,-2 8-15,-3 0 422,3 0-299,-6 8 271,8-6 0,0 13 0,0-5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4.655"/>
    </inkml:context>
    <inkml:brush xml:id="br0">
      <inkml:brushProperty name="width" value="0.08571" units="cm"/>
      <inkml:brushProperty name="height" value="0.08571" units="cm"/>
    </inkml:brush>
  </inkml:definitions>
  <inkml:trace contextRef="#ctx0" brushRef="#br0">88 385 7569,'17'0'-1606,"-7"0"1606,5 0 0,-13 0 0,14 0 0,-14 0-196,13-8 198,-13 6 0,6-6 1,-8 8 859,0 0-749,-8-8 0,4 6 0,-7-3 59,-3 3 0,4 2-162,-1 0 1,5 0-54,-6 0 109,1 7-85,1-5 1,-4 8 73,8-4-4,-7-4-15,3 13 0,0-11 12,5 8-15,-5 0 47,8-3-42,-6 7-8,8-7 0,0 3 0,0 0 45,0 1-65,0-5 0,0 8 3,0-5 0,6-1 0,2 0 9,2-3 0,1 1 0,7-4-158,-1 2 1,1 0 0,-1-6 0,0 0-493,1 0 456,-1 0-200,1 0 176,7 0-100,-5 0 296,5 0 0,-8 0 0,8-8 0,3-2 0</inkml:trace>
  <inkml:trace contextRef="#ctx0" brushRef="#br0" timeOffset="382">646 385 7569,'10'0'0,"-2"0"-557,-8 0 426,0 0 1,-8 0 165,-4 0 0,3 0 1,-3 0-1,-1 0 155,-3 0-131,-1 0 6,-1 7 1,1-5 0,7 14-34,-6-6 52,14-1-34,-13 7-116,13-7-15,-6 9 142,8-1-3,0 1-124,0-8 117,0 5-16,0-5-122,0-1 63,8 7 0,0-12 0,5 6 62,-1-3-55,0-1 1,5-6 0,1 0-230,-1 0 228,8 0 11,-5-8-26,5 6 22,-8-13-3,1 5 2,-1-7-9,1-1 11,-1 1-13,-7-1 188,5 1-171,-13-1-2,14 1 5,-14 0 75,6 7-71,-8-6 1,-2 7 0,-4-7 0,-6 4 0,-3 5-66,-3-1 0,1 6 1,-3-4-1,-1 4-190,-2 2 33,-1 8 198,7-6-141,-1 13 62,1-13 1,5 14 101,1-4 0,-1-5 0,-5 1 0</inkml:trace>
  <inkml:trace contextRef="#ctx0" brushRef="#br0" timeOffset="788">978 35 6879,'0'18'50,"0"-1"1,0 1-1,0-1 1,0 1 0,0-1 55,0 1 1,0 5-1,0 0 1,0-2-104,0-1 0,6-1 0,0 3-105,-2 1 111,-2 0 1,0-5 0,2 1-190,1 4 200,1-3-235,2 5 117,-6-8-26,6-7 101,-8 6-320,0-7 109,7 9 190,-5-1 1,8-7-1,-6-2 44,2 0 0,0-7 0,-6 7 0</inkml:trace>
  <inkml:trace contextRef="#ctx0" brushRef="#br0" timeOffset="1188">1223 0 7569,'9'0'-1378,"1"0"1710,-4 0-49,-4 0-130,6 0 0,-8 8 0,0 4-49,0 3 0,5 3 0,1-1 43,-2 1-147,-2-1 1,-2 1 0,2 1 0,2 2 100,2 3 0,0 1 0,-6-4-263,0 3 67,0-1-29,0 2 180,0-6-22,7 7-51,-5-1-33,6-6-214,-8 7-143,0-9 184,0 0-41,8 1 11,-6-1-27,6-7 214,-8 6-45,0-14 111,7 13 0,-5-13 0,6 14 0,-8-7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4.429"/>
    </inkml:context>
    <inkml:brush xml:id="br0">
      <inkml:brushProperty name="width" value="0.08571" units="cm"/>
      <inkml:brushProperty name="height" value="0.08571" units="cm"/>
    </inkml:brush>
  </inkml:definitions>
  <inkml:trace contextRef="#ctx0" brushRef="#br0">35 35 6972,'-9'8'90,"3"4"0,-2 3 0,2 3 0,2-1-83,2 1 0,4-7 0,2 1-21,2 1 0,6 3 0,-5 0-29,3-5 1,-4-3-24,6-8 0,-7 0 42,7 0 1,-8-2 0,2-4 21,-4-5 1,-2 1 0,2-2 0,3-1-3,7-3 0,-2-1 1,1-1 38,3 1 1,3-1-1,5 1 1,1 1 6,-2 5 0,-1-3 0,-3 8 0,1 2-19,-1 2 0,1 2 0,-1 0 0,1 0-21,-1 0 1,-5 0-1,-1 0 2,3 0 1,0 2 0,-1 2-1,-1 4 23,1 2 1,-5-5 0,0 7 4,0 2 0,-4 1 0,5 3-34,-1-1 0,-2 1 0,-6-1 0,0 1-67,0-1 0,0 0 1,-2 1-12,-4-1 1,2-5-1,-7-2-140,-3-2 1,-2 3 0,-1-5 0,0-2 219,-1-2 0,1-2 0,-1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4.592"/>
    </inkml:context>
    <inkml:brush xml:id="br0">
      <inkml:brushProperty name="width" value="0.08571" units="cm"/>
      <inkml:brushProperty name="height" value="0.08571" units="cm"/>
    </inkml:brush>
  </inkml:definitions>
  <inkml:trace contextRef="#ctx0" brushRef="#br0">0 18 7569,'18'-6'-399,"-1"0"-139,-7 0 279,5 6 259,-13 0 0,14 8 0,-7 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7.922"/>
    </inkml:context>
    <inkml:brush xml:id="br0">
      <inkml:brushProperty name="width" value="0.08571" units="cm"/>
      <inkml:brushProperty name="height" value="0.08571" units="cm"/>
    </inkml:brush>
  </inkml:definitions>
  <inkml:trace contextRef="#ctx0" brushRef="#br0">158 367 7569,'10'-8'-65,"-4"-3"5,-12-5 0,2 6 113,-8 5 1,1 3 0,-7 2 5,1 0 0,-1 0 0,1 0 29,-1 0 1,7 5-1,-1 3-10,-2 2 0,7-4 0,1 5-263,4 3 0,2 1 52,0 3 0,2-1 0,4-1 66,5-4 1,5-5 0,1-5 0,1 2 45,-1 2 1,1 0-1,1-6 1,0 2 27,-1 4 1,3-5 0,-9 7 9,3 0 0,3 2 66,-1 7 0,-7 1-12,-4-1 0,-4 1-31,-2-1 0,-8-5 0,-4-3 25,-3-1 1,-3-2 0,1-6-1,0 0-59,-1 0 0,1 0 0,-1 0 0,1 0-190,-1 0 0,1 0 0,-1 0-221,1 0 1,5 0-127,1 0 531,7-8 0,-4 6 0,8-6 0</inkml:trace>
  <inkml:trace contextRef="#ctx0" brushRef="#br0" timeOffset="339">507 175 7114,'0'-12'-15,"0"1"1,0 5 359,0-6 0,2 8-425,4-2 1,-2 4 154,8 2 0,-7 8 0,5 4-20,-2 3 0,-2 5 0,-4 1 1,2 2-52,1-1 0,1 3 1,-6 0-1,2 0-88,4 1 0,-4 3 0,4-6 0,-4-2-153,-2-1 0,0-3 0,0 1 1,0-1 110,0 1 0,0-7 0,0 1 126,0 2 0,7-7 0,3 1 0</inkml:trace>
  <inkml:trace contextRef="#ctx0" brushRef="#br0" timeOffset="850">280 384 7404,'18'-7'-229,"-1"5"1,1-4 250,-1 4 1,1 2-1,-1 0 1,1 0 6,-1 0 0,0 0 0,1 0 0,-1 0-26,1 0 0,-1 0 0,1 0 1,1 0-23,4 0 1,-3 0-1,5 0 1,-2 0-5,1 0 1,-1 0-1,-4 0 1,3 0-15,1 0 0,6 0 0,-6 0 0,-1 0 30,-3 0 0,4-6 1,1 0-1,-3 1 3,-2-3 0,-7 6 0,0-6 117,1 0 1,3 4 159,1-7-223,-7 7 1,-4-4 0,-12 8-21,-6 0 0,3 0 1,-3 0-1,-2 0 18,-1 0 0,-1 2 0,3 4 0,1 4-5,-1-1 1,-1 7 0,0-5-1,3 5-54,-3 1 0,6-5 0,1 0 0,1 1 12,0 3 1,0 1 0,6 1-63,0-1 0,8 1 1,4-3-176,3-3 1,3-4 0,1-8 0,2 2-1,3 3 236,7-3 0,-4 6 0,8-8 0</inkml:trace>
  <inkml:trace contextRef="#ctx0" brushRef="#br0" timeOffset="1557">1503 437 7569,'0'-18'-74,"-8"7"-47,-4-1 0,-3 8 1,-3-2 209,1 4 1,-1 2 0,1 0-67,0 0 1,-1 0 0,1 0 0,-1 2-52,1 4 0,5-2 1,0 8 13,-1 1 0,-1 3 1,3 1-1,5 1-14,4-1 0,0-1 0,-2-3 1,-2-1-33,2 2 0,4-5 1,4 3-1,4 0 32,2-3 0,1 5 1,7-8-1,-1-2-8,1-3 1,-1 5 0,1 0-1,-1-2-55,1-2 1,-1-2 0,0-2 0,1-2 98,-1-2 0,1-7 0,-3 1-10,-3-3 1,2 3-1,-9 0 1,-1-1 28,-2-3 0,4-7 0,0 0 1,-2-1-9,-2-1 0,-2 0 0,0-6 0,0 4-57,0 1 0,0-3 0,0 4 1,2 0 24,3 0 1,-3-4 0,4 5 9,-4 3 1,4 1 0,0 3 0,-2 0 0,0 1-13,1 4 0,-3-3 85,4 3 0,-4 3 22,-2-3 2,0 8-54,0-4 1,-2 8 36,-4 0 0,4 2-1,-3 4 0,3-2 45,2 8 1,0-1-60,0 7 0,0-7 0,0 1 0,0 1 13,0 3 0,0 1 1,0 1-5,0-1 1,0 3 0,0 1 0,0 2-31,0-1 1,-2-1 0,-2 0 0,-2 3-29,2-3 0,2 4 0,2 1 0,-2-1 1,-4 0 1,4 0 0,-3-3 0,3 1 6,2-2 1,0 1 0,0-1 0,0 2-60,0-1 1,-6-3 0,0-2-180,2 1 0,2-1-68,2 1 0,0-7 0,-2-1 285,-4-2 0,5-2 0,-7-6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5.955"/>
    </inkml:context>
    <inkml:brush xml:id="br0">
      <inkml:brushProperty name="width" value="0.08571" units="cm"/>
      <inkml:brushProperty name="height" value="0.08571" units="cm"/>
    </inkml:brush>
  </inkml:definitions>
  <inkml:trace contextRef="#ctx0" brushRef="#br0">18 52 7453,'-9'2'556,"3"4"-432,4 6 0,2 3 0,0 3-247,0-1 0,2-1 0,2-3 0,3-1 50,3 2 0,0-5 0,3 3-22,-1 2 1,0-7-1,3 1 1,-1-2-7,-3 0 0,1 0 0,5-6 12,1 0 0,-6-6 1,-1-2-1,1-2-30,-2-3 1,5-3 0,-3-1 129,3-1 0,-3 1 235,0-1 0,-7 1-184,7-1 1,-8 11 48,2 7 1,-4 2-1,-2 9-137,0 3 1,0 1 0,0 3-1,2-3-178,3-3 1,-1 3 0,8-3 0,2 2-207,1-3 410,3-3 0,7 0 0,2 2 0</inkml:trace>
  <inkml:trace contextRef="#ctx0" brushRef="#br0" timeOffset="550">839 0 7387,'-17'0'-286,"-1"0"1,1 0 55,-1 0 176,1 0 31,-1 0 1,1 6 73,-1 0-5,1 7 0,5-9 0,1 8 1,1-1-1,-4 7-41,3-1 0,7 1 1,-2-1 18,4 1 0,4-1 0,4-1 0,5-5-21,5-5 1,1 2 0,1-2 0,1-2-174,5-2 0,-5-2 0,4 0 0,-3-2 105,-3-4 0,1 2 0,-1-8 55,1-1 0,-3-3 0,-1 1 0,-5 1 70,-1 2 1,4 7 0,-6-7 322,-3-2 109,-1 7-353,-2-1 0,-5 10-60,-1 4 1,-2 1 0,4 7 0,-2-2-36,2 1 0,2 3 0,2 1 0,0 1-29,0-1 1,0 3-1,0 1 1,0 2-11,0-1 0,0-3 0,-1 0 0,-3 3-24,-2 1 0,0 0 0,4-5 0,-2-1-4,-2 1 0,-5-7 1,3 1 40,-2 2 0,-1-1 0,-7-1 3,1-6 0,-1-3 0,1 1 0,-3 2-79,-3-2 1,4-2 0,-5-4 0,5-2 0,1-2 0,1-5 0,1 3 0,3 0-35,1 0 1,8-5-1,-1 1-992,3-3 1084,9-3 0,3 1 0,8-1 0</inkml:trace>
  <inkml:trace contextRef="#ctx0" brushRef="#br0" timeOffset="1126">1398 122 7515,'10'-17'-146,"-5"1"1,-8 3 93,-3 1 0,-2 8 0,2-2 149,-5 4 0,-5 2 0,-1 0-20,-1 0 1,1 0-1,-1 0 1,1 0-41,-1 0 0,1 2 1,-1 2-1,1 4-27,-1 2 0,1 1-30,-1 7 1,3-1-1,3 1 1,6-1 17,4 1 0,4-1 1,4 1-177,6-1 1,3-7-1,5-4 1,1-4 84,2-2 1,1 0-1,-7 0 1,1 0 71,-1 0 1,6-8 0,1-2 58,-3 0 1,-7-3 0,-5 5 180,-1-2 171,6 6-298,-12-3 0,5 9-28,-7 3 1,2-1 0,2 8-8,2 2 1,2 9-86,-2 6 1,-4 2 0,3-2 0,-3-6 1,-2-3 1,0-3 0,0 1 0,-2-3-43,-3-3 1,1 3-1,-8-3 92,-2 4 0,-1-7 1,-3-1-1,1-2-11,0 0 0,-3 0 1,-1-6-1,-3 0-40,3 0 1,-4 0-1,2 0 1,3-2-104,7-4 1,-1 2 0,6-8 0,1-1-174,-1-3 0,2-1 0,6-1 303,0 1 0,8-1 0,1 1 0</inkml:trace>
  <inkml:trace contextRef="#ctx0" brushRef="#br0" timeOffset="1559">1677 105 7478,'12'0'-922,"0"0"1056,-8 0 1,5 0-106,-3 0 1,4 0 0,7 0-74,1 0 0,-7 0-182,1 0 196,0 0 1,-1-6 23,1 0 12,-8-7 0,2 11 0,-12-4 129,-6 4 1,2 2 0,-1 0 0,-3 0-42,-1 0 0,3 0 0,0 0 0,1 2-35,1 4 0,-5-2 0,5 7-20,0 3 0,-3 1 0,7 3-87,2-1 0,2 1 0,4-1-154,4 1 0,3-1 0,9-1 1,1-5-43,4-5 0,3-2 1,5 0 243,-2 2 0,0-1 0,6-5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5.300"/>
    </inkml:context>
    <inkml:brush xml:id="br0">
      <inkml:brushProperty name="width" value="0.08571" units="cm"/>
      <inkml:brushProperty name="height" value="0.08571" units="cm"/>
    </inkml:brush>
  </inkml:definitions>
  <inkml:trace contextRef="#ctx0" brushRef="#br0">349 70 7569,'0'-12'-909,"0"1"603,0 7 1,-1-10 331,-5 8 0,-4-5 0,-7 5 82,-1 2 1,1 2-1,-1 2-54,1 0 1,-1 0-1,1 0 1,-1 0 81,1 0 0,-1 2 0,1 2-20,-1 2 0,7 1 0,-1-1-69,-1 6 1,5-2-64,2 1 15,4 1 0,4 3 0,4-1 0,5-4 26,5-3 1,1 1 0,1-4 0,1 2-68,5-2 1,1 0-1,4 0 1,-4 1 48,0-1 1,-3-2 0,5 0 0,-2 2 15,-4 2 1,-1 6 0,-3-7 0,-1 1-84,-4 2 0,1 2 32,-7 7 1,0 1 0,-6-1-27,0 0 0,-2-5 0,-4 0 41,-6 1 0,-3-3 0,-3 0 0,1-2-45,-1-5 0,1-1 0,-1-2 1,1 0-141,0 0 1,-1 0 0,1 0 197,-1 0 0,1 0 0,-1-7 0,1-3 0</inkml:trace>
  <inkml:trace contextRef="#ctx0" brushRef="#br0" timeOffset="212">262 122 7569,'10'0'-99,"-2"0"0,-10 0 0,-4 0 124,-6 0 1,-3 6 0,-3 2-1,-1 2-22,-4 3 0,3 3 1,-5 1-1,2 1 50,-1-1 1,1 1-1,6-1 1,1 0-335,4 1 0,-1-1 0,7 1 281,2-1 0,2-7 0,2-2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3.354"/>
    </inkml:context>
    <inkml:brush xml:id="br0">
      <inkml:brushProperty name="width" value="0.08571" units="cm"/>
      <inkml:brushProperty name="height" value="0.08571" units="cm"/>
    </inkml:brush>
  </inkml:definitions>
  <inkml:trace contextRef="#ctx0" brushRef="#br0">51 0 6768,'0'12'313,"0"0"1,-6-1 0,-2 7-273,-2-1 0,6-5 1,-1-1-1,3 3 5,2 2 0,0-5 0,0 1 1,0 1-71,0 3 0,0 1 0,0 1 19,0-1 0,6 1 0,-1-1 1,1-1-12,2-5 1,-6 5-1,6-6-26,-1-1 1,-3 7-98,8-4 1,0-3-211,5 3 238,-7-8 1,5 4-1,-3-8-11,3 0 1,-3 0-1,0 0-518,1 0 640,-5 0 0,8-8 0,-7-2 0</inkml:trace>
  <inkml:trace contextRef="#ctx0" brushRef="#br0" timeOffset="179">16 245 7569,'-10'0'313,"4"0"0,12 0-387,6 0 1,3 0 0,3 0 0,1 0-28,4 0 1,-3 0-1,3 0 1,-2 0-326,3 0 426,-5 0 0,6-8 0,-7-2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2.525"/>
    </inkml:context>
    <inkml:brush xml:id="br0">
      <inkml:brushProperty name="width" value="0.08571" units="cm"/>
      <inkml:brushProperty name="height" value="0.08571" units="cm"/>
    </inkml:brush>
  </inkml:definitions>
  <inkml:trace contextRef="#ctx0" brushRef="#br0">263 0 7816,'9'8'34,"-1"-4"1,-8 7-165,0 3 0,6-4 6,0 1 1,0 1 0,-5 3-266,5-3 0,-4 4 195,4-5 1,-4-1 193,-2 2 0,0-9 0,0 5 0</inkml:trace>
  <inkml:trace contextRef="#ctx0" brushRef="#br0" timeOffset="245">210 227 6250,'-10'0'575,"5"0"1,10 2-532,7 4 1,-2-4 0,1 4 0,3-4-47,2-2 1,-5 0 0,1 0-1,1 0-113,3 0 1,-4 0-1,-1 1-151,3 5 0,1-4 0,3 4 47,-1-4 1,-5-2 218,0 0 0,-9 0 0,5 0 0</inkml:trace>
  <inkml:trace contextRef="#ctx0" brushRef="#br0" timeOffset="475">1 52 7264,'17'0'-170,"1"0"0,-1 0 0,0 0 1,3-2-1,1-1 296,3-3 1,5 0 0,-6 6-1,-2 0-239,-1 0 1,-1 0 0,2 0 0,3 0-176,-3 0 288,-2 0 0,7 0 0,1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8.255"/>
    </inkml:context>
    <inkml:brush xml:id="br0">
      <inkml:brushProperty name="width" value="0.08571" units="cm"/>
      <inkml:brushProperty name="height" value="0.08571" units="cm"/>
    </inkml:brush>
  </inkml:definitions>
  <inkml:trace contextRef="#ctx0" brushRef="#br0">367 35 7265,'10'-8'-1086,"-1"4"1772,-3-7-360,-4 7-184,6-4 0,-8 10-22,0 4 0,-6 6 0,0 9-124,2 2 1,-3 0 0,1-3-1,2 1-37,2 2 0,2 7 1,0-5-1,0 0-97,0 0 1,0-1-1,0-7 1,0 0-99,0 1 1,6-1 0,0 1-159,-2-1 394,-3 1 0,-8-1 0,-3 1 0</inkml:trace>
  <inkml:trace contextRef="#ctx0" brushRef="#br0" timeOffset="550">0 227 7569,'18'0'-107,"-1"0"0,-5 0 102,-1 0 0,1 0 0,6 0 0,-1 0-10,0 0 0,1 0 0,-1 0-22,1 0 0,-1 0 0,1 0 0,-1 0 0,1 0 42,-1 0 0,6 0 0,3 0 0,-1 0-43,0 0 0,4 0 1,-3 0-1,-1 0 10,0 0 0,6 0 0,-4-2 0,0-2 40,-3-1 0,1-1 1,-2 6-1,-2-2 13,-1-4 1,-3 4-1,1-4-14,-1 4 1,1 2 0,-1 0-15,1 0 0,-7 0-10,1 0 45,-8 0 61,4 0 1,-8 2-63,0 4 0,-8-4 1,-2 6-1,-2-2 9,1-1 1,-1 7 0,-5-4 10,-1 1 0,1 3 0,-1 6-8,1-1 1,5-5-1,3-1-3,1 3 0,2 1-10,6 3 1,8-3 0,1-1 0,3-4-53,0-3 1,-1 1 0,7-4 0,-1 2-109,1-2 0,-1-2 0,1-2 0,-1 0-103,1 0 1,-1 0 0,1 0-1,-1 0 233,0 0 0,1-16 0,-1-3 0</inkml:trace>
  <inkml:trace contextRef="#ctx0" brushRef="#br0" timeOffset="705">804 35 7457,'-8'-10'-239,"4"3"-67,-8 7 1,6 0 63,-5 0 1,5 0 241,-6 0 0,9 7 0,-5 3 0</inkml:trace>
  <inkml:trace contextRef="#ctx0" brushRef="#br0" timeOffset="1388">978 157 7475,'12'0'-512,"-2"2"375,-3 4 1,-1-2 243,-6 8 0,0-1-43,0 7 0,0-7 1,2 1-47,4 2 1,-4-5-64,4 3 74,-4 0 0,-2-1-174,0 1 129,-8-8 1,6-4-7,-4-12 0,4 2 0,2-1-24,0-3 0,8-1 1,4-3 28,3 1 0,-3 5 0,-1 2 1,3 1 0,1-1 1,3 6 0,-1-2-1,1 4 7,-1 2 1,1 0 0,-1 0 0,1 0 18,-1 0 0,1 0-3,-1 0 1,-1 2-1,-3 2 1,-3 4-9,-2 2 1,3 1 0,-5 7 6,-2-1 0,-2-5 1,-4-3 1,-4-1 0,2 4 0,-7-4 5,-3 1 1,-1-5 0,-3 2-10,1-4 1,5-2-1,0 0-2,9 0 0,-5-8 0,8-3-32,0-5 1,8-1 0,3 1 0,5 3 7,1 1 1,1 2-1,-1-3 1,1 3 72,-1 2 1,0-4-1,1 7 1,-1 1-24,1 2 0,-1 2 1,1 0-11,-1 0 1,-5 6 0,-2 1-93,-3 3 1,-1 2-1,-6 5-57,0 1 0,0-7 0,0 1-2,0 2 1,-6-5 0,-1 1 132,-3-2 0,6-2 0,-12-6 0,7 0 0</inkml:trace>
  <inkml:trace contextRef="#ctx0" brushRef="#br0" timeOffset="1963">1694 175 5981,'18'0'232,"-3"-2"1,-1-2-189,-3-2 1,1 0 0,4 4-62,-5-3 0,5 3 0,-5-4 0,3 2 49,-2-2 0,3 4 0,-3-6 37,3 1 1,-3 5-24,0-4 0,-8 2-10,1-2 0,-3 2-6,-2-7 0,0 5 29,0-6-51,-7 1 0,-3 1-15,-8 4 0,-5 4 0,0 2 11,1 0 0,3 0 0,2 0 0,-1 2 30,1 4 1,-1 4 0,1 7 12,-1 0 1,9-5 0,3 0 0,2 1 0,-2 3 0,4 1 0,-4 1-4,4-1 1,2 1 0,2-1 39,4 1 0,4-1-101,7 1 1,1-7 0,-1-1 51,1-2 0,-1-3 0,-1-3 0,-3 2-10,-1 2 0,0 0 1,5-6-3,0 0 0,-5 0 0,0 0 40,1 0 0,3 0-77,1 0 1,1 0-101,-1 0 0,-5-2-577,0-4 311,-9 4 0,3-6-84,-12 8 464,4 0 0,-21-7 0,4-3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0.865"/>
    </inkml:context>
    <inkml:brush xml:id="br0">
      <inkml:brushProperty name="width" value="0.08571" units="cm"/>
      <inkml:brushProperty name="height" value="0.08571" units="cm"/>
    </inkml:brush>
  </inkml:definitions>
  <inkml:trace contextRef="#ctx0" brushRef="#br0">1 1 6608,'11'8'-41,"1"3"0,-6-1 0,3 2 0,-1 1-40,-4 3 1,-2 1 0,-2 1 0,0-1-175,0 1 255,0-1 0,-8 8 0,-1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3.337"/>
    </inkml:context>
    <inkml:brush xml:id="br0">
      <inkml:brushProperty name="width" value="0.08571" units="cm"/>
      <inkml:brushProperty name="height" value="0.08571" units="cm"/>
      <inkml:brushProperty name="color" value="#008C3A"/>
    </inkml:brush>
  </inkml:definitions>
  <inkml:trace contextRef="#ctx0" brushRef="#br0">0 0 7417,'10'18'-1481,"5"-9"1481,-5 7 0,7-14 0,1 5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4.526"/>
    </inkml:context>
    <inkml:brush xml:id="br0">
      <inkml:brushProperty name="width" value="0.08571" units="cm"/>
      <inkml:brushProperty name="height" value="0.08571" units="cm"/>
    </inkml:brush>
  </inkml:definitions>
  <inkml:trace contextRef="#ctx0" brushRef="#br0">1 333 6718,'7'-10'165,"-3"2"0,8 6-100,2-4 1,1 5-1,3-5-9,-1 4 0,0 2 0,1 0 0,-1 0 16,1 0 0,1 0-62,5 0 0,-5 0 1,4 0-1,-3 0-50,-3 0 0,-5 6 0,-1 1-7,3 3 0,2 0 1,-1 3-1,-3-1-2,-6 2 0,1-5 1,-1 3-24,-2 2 0,-2-5 65,-2 3 1,-2-2 39,-4 1 1,-4-3-1,-7-8-30,0 0 1,5 0-1,0 0-9,-1 0 1,5-8 0,2-3 11,4-5 1,2 4 0,0 1 0,0-3-5,0-1 0,6-3 0,2 3 0,1 1-43,5 2 1,2 3 0,1-5 0,0 4 10,1 3 1,1 1 0,3 6 0,1 0-329,-2 0 0,-1 0 358,-3 0 0,8-8 0,3-2 0</inkml:trace>
  <inkml:trace contextRef="#ctx0" brushRef="#br0" timeOffset="417">752 280 7569,'9'0'-464,"1"0"415,-4 0 1,-2 0-15,7 0 0,-5 0 0,6 0 105,1 0 0,3 0 0,1 0-54,1 0 0,-6-2 1,-1-3-18,3-7 0,-1 2 0,1 1 0,-4-1 0,-3 0 1,5-2-3,-6-5 28,0 0 1,0 5 67,-1 0 0,-1 8 0,-10-1-17,-5 3 1,-5 2 0,-1 0-1,-1 0-12,1 0 1,-6 5 0,-1 3 59,3 2-44,2-6-23,1 11 6,8-13-14,-5 14 51,5-7-45,0 1 2,-5 6 45,13-7-55,-6 1 0,8 6 0,0-5 0,0 5-20,0 1 1,2 1 0,4-1-62,6 1 0,3-3 0,3-1 0,-1-5-110,1-1 0,5 4 1,0-6-1,0 0-73,3 1 1,-1-5 0,4 4 244,-6-4 0,12-2 0,2 0 0</inkml:trace>
  <inkml:trace contextRef="#ctx0" brushRef="#br0" timeOffset="917">1590 228 7569,'-8'-10'-383,"6"-5"421,-6 13 0,3-8-160,-1 4 1,-2 4 127,2-4 1,-3-1 15,-9 1 0,6 0 1,1 6-1,-3 0 0,-1 2 60,-3 4 0,3-2 0,1 5 0,2 1 97,-1 0-181,-3-6 0,-1 11 38,-1-3 1,7 1-32,-1-1 1,2 4-42,-1-5 82,3-3-182,0 8 98,6-7 1,-5 3-1,9-2-26,3-3 0,5-1 1,8-6 40,-1 0-132,0 0 140,1 0-14,-1 0 0,1-6 0,-1-1 0,1-1 0,-3-2-194,-3 0 176,3 7 11,-5-13-4,0 14 127,-2-13 0,-1 13-119,-5-6 374,6 8-246,-8-8-73,0 6 1,0-4-45,0 12 1,2 4-1,2 7-101,2 1 1,2-7 0,-5 1 0,5 0-29,2-3 0,0 1 0,3-6 150,-1 2 0,-1 7 0,7-3 0</inkml:trace>
  <inkml:trace contextRef="#ctx0" brushRef="#br0" timeOffset="1237">1992 176 7569,'0'-10'-470,"0"-6"503,0 14 0,0-7-224,0 3 185,0 4 1,-8-6 0,-4 8 98,-3 0 0,-3 0 0,1 2 124,-1 4-128,1 4-169,-1-1 163,1 7 20,-1-6-156,9 7 129,-7 0-13,14 1 8,-13-1-118,13 1 132,-6-1-35,8 1-72,0-1 0,2 1 0,2-1-88,2 1 162,7-9-314,-3 7 143,7-6 1,1-1-1,-1-1 1,3-2 0,1 0-438,2-2 278,8-2 84,-11-2 194,5 0 0,0-8 0,-5 6 0,5-21 0,-8 3 0</inkml:trace>
  <inkml:trace contextRef="#ctx0" brushRef="#br0" timeOffset="1481">2289 18 7569,'0'-9'-1167,"0"1"1565,0 8-198,0 0-97,0 8-73,0-6 0,0 13 0,0-3 0,0 3 1,0 3-1,0 1-36,0 4 0,-6-3 0,0 3 0,2-2-73,2 3 1,2-5 0,0 4-281,0-3 194,-8-10-94,6 5 108,-5-5-26,7 7 138,0-7-67,0-2 106,0-8 0,0 7 0,0 3 0</inkml:trace>
  <inkml:trace contextRef="#ctx0" brushRef="#br0" timeOffset="1834">2131 210 7569,'-9'0'-568,"1"-1"275,8-5 336,0 4-51,0-6 1,2 8-1,4 0 1,5 0 27,5 0 1,1 0 0,1 0 0,-1 0-97,1 0-68,7 0 126,-6 0-76,14 0 92,-13 0 8,13 0-22,-14 0-45,14 0 51,-14 0 6,7 0-9,-9 0 17,8 0-12,-13 0 1,11 0 83,-13 0-82,0 8 39,-3-6 51,1 5 6,-6 1 1,6-4 162,-8 8 1,-6-1-74,0 7-238,0-1 105,6 1 1,0-7-115,0 1 1,0-6 108,0 6-19,0-9 1,6 7-1,2-6-363,2 2-69,1 0 197,-1-6 53,6 0 159,-7 0 0,9 0 0,-1 0 0</inkml:trace>
  <inkml:trace contextRef="#ctx0" brushRef="#br0" timeOffset="2001">2690 88 7569,'0'-9'-1201,"-8"-7"1213,7 14-24,-15-6 1,12 8 0,-6 2-196,3 4 0,-5 4 207,6 7 0,-7 1 0,3-1 0</inkml:trace>
  <inkml:trace contextRef="#ctx0" brushRef="#br0" timeOffset="2359">2882 210 6586,'-11'6'723,"-1"0"-439,8 0-159,-11-6-150,13 8 121,-6-6 0,0 13-118,6-13-41,-6 14 91,8-14 1,0 13-136,0-3 1,2 3 0,4 1 15,6-5 1,-2-3 0,1-6-13,3 4-57,1-4-24,3 6 161,-1-8-47,1 0 76,-1 0-63,1-8 14,-1 6 131,-7-14 0,5 7-130,-13-1-8,14-6 234,-14 7-199,5-1 1,-7-5 0,-1 3 23,-5-4 0,2 1 0,-8 1 0,-1 5-20,-3 1 1,4 0-1,1 4 1,-3-2-145,-1 2 153,-3 3-242,9 1 1,-1 0 243,4 0 0,-4 7 0,-7 3 0</inkml:trace>
  <inkml:trace contextRef="#ctx0" brushRef="#br0" timeOffset="2778">3144 263 7514,'10'8'-66,"-2"-6"0,-6 5 1,2-5 42,1 4-112,1 4-1,-6-1 160,0-1 1,0 0-74,0 4 1,0-3 128,0 3-115,0-8 58,0 4-47,0-8-11,0 0-54,0-8 1,2 4 0,4-8 48,6-1 0,1 3 0,1 0 0,-5 1-6,-1-1 1,6 6 0,-3-4 57,5 1 1,1 3 0,1-6 29,-1 2 0,1 2 0,-1 6 1,1 0 67,-1 0 1,1 0 0,-1 0-38,1 0 0,-7 0 0,1 2-29,2 4 1,-1 4-1,1 7-39,-3 1 0,-7-1 1,2 1-90,-4-1 1,-2 1-1,0-1-146,0 1 0,-6-1 230,0 1 0,-15-1 0,2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1.693"/>
    </inkml:context>
    <inkml:brush xml:id="br0">
      <inkml:brushProperty name="width" value="0.08571" units="cm"/>
      <inkml:brushProperty name="height" value="0.08571" units="cm"/>
    </inkml:brush>
  </inkml:definitions>
  <inkml:trace contextRef="#ctx0" brushRef="#br0">210 430 6789,'-11'0'-241,"-1"0"0,8-2 207,-2-4 1,4-4 274,2-7 1,-2 5 164,-4 0 30,5 8-296,-7-3 0,8 9-64,0 3 1,6-1 0,1 8 0,1 2-102,0 1 0,0 3 0,-4-1 0,3 0-66,3 1 1,-6-1 0,2 1-1,-4-1-84,-2 1 0,2-7 0,1 1-336,3 2 0,0 1 511,-6 3 0,-8-1 0,-1 1 0</inkml:trace>
  <inkml:trace contextRef="#ctx0" brushRef="#br0" timeOffset="675">1 499 6420,'7'-9'157,"5"3"0,4 4-110,1 2 0,0 0 0,3 0 0,1 0-14,3 0 0,7 0 0,-4 0 0,2 0-70,0 0 1,0 0 0,6 0 0,-2 0-56,-4 0 1,2-2 0,-8-2 0,-1-4-6,-3-1 0,4 3 1,1-6 78,-3-1 1,-3 3-1,-7-2 1,-3 1 66,0 1 1,-6-6 23,3 5 0,-3 1 126,-2-2 1,-2 8 119,-3-1-259,3 3 0,-6 4-78,8 3 0,0 5 0,0 8 0,0-1 25,0 1 0,0-7 0,0 1 0,0 1-25,0 3 1,0 1-1,0 1-5,0-1 1,0 1-1,0-1-6,0 1 1,0-1 6,0 1 29,0-9 1,-2-1 36,-4-8 1,4-2-30,-4-4 1,4-3-13,2-9 1,0 1 0,2-1 0,4 1-3,6-1 1,-2 7-1,1-1 1,3 0-7,1 3 0,3-1 0,-1 6 0,1-4-10,-1-1 1,1 5 0,1-2-1,2 4 10,3 2 0,-1 0 0,-6 0 1,1 0 5,-1 0 0,-3 0 0,1 2-5,5 4 1,1-2-1,-3 5 9,-1-1 0,-7 6 0,-4-3-65,-4 5 1,-2 1-229,0 1 1,0-1-181,0 1 468,-8-1 0,6-7 0,-6-2 0</inkml:trace>
  <inkml:trace contextRef="#ctx0" brushRef="#br0" timeOffset="1503">1433 395 7569,'0'-10'0,"0"-6"-424,0 14 346,0-5 1,-2 1 0,-4 0 106,-6 2 1,3 2-1,-3 2 1,-2 0 13,-1 0 0,-3 0 0,1 2 0,-1 4-14,1 6 0,0-3 0,-1 3 1,3 2 21,3 1 1,-4 3-59,5-1 0,3 0 0,2 1 0,4-1 30,2 1 0,2-1 0,4 1-102,6-1 0,-3-7 1,3-4-1,2-2 4,1 1 0,3-3 0,-1 4 0,2-4-1,5-2 1,-5-2 0,4-2 0,-3-3 46,-3-3 1,1 4 0,-3-6 0,-1 1 4,-3 1 1,-5-5 0,4 3 145,-2-4 0,-2-1 82,-6-1 1,0 1 130,0 0-293,0 7 0,0 4 0,0 12-39,0 5 0,0-1 0,0 2-43,0 1 0,5 3 0,3 1-25,2 1 0,1-1-9,7 1 0,-1-3 1,1-3-43,-1-6 1,1 2 0,-1-3 31,1-1 0,-1-8 0,1-3 82,-1-3 0,1-2 0,-3-5 0,-3-1-1,-6 1 1,1-3 0,1-1 0,0-2 2,0 1 0,-1-5 0,-3 0 0,2-2 6,-2 0 0,-2 2 1,-2-4-1,0 4-13,0 1 0,0-3 0,0 6 0,0 2 35,0 1 0,0 3 1,0-1-1,0 1 136,0-1 0,0 7 198,0-1-323,0 0-12,-8 3 1,6 9 0,-4 11-18,4 5 0,2 1 0,0 3 0,2 1-19,4 2 0,-4 6 0,4-3 0,-4-1-13,-2 0 1,6 4-1,0-4 1,-3 1 21,-1-1 1,4 0-1,0-4 1,0 3-26,2-3 1,-6-1 0,3-3 0,-1-2-70,2-3 1,-4 4 0,4-5-145,-4 5-396,-2-6 634,0-3 0,-8-7 0,-2 0 0</inkml:trace>
  <inkml:trace contextRef="#ctx0" brushRef="#br0" timeOffset="1819">1555 290 6512,'17'0'107,"-5"0"1,0 0-26,1 0 0,3 0 1,1 0-31,1 0 0,-1 0 1,1 0-1,-1 0-18,1 0 1,5 0 0,0 0 0,-2-2 15,-1-4 1,-1 4 0,3-4 0,1 4-30,-2 2 0,-1 0 1,-3 0-1,1 0-104,-1 0 1,1 0-562,-1 0 644,0 0 0,1-7 0,-1-3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47.328"/>
    </inkml:context>
    <inkml:brush xml:id="br0">
      <inkml:brushProperty name="width" value="0.08571" units="cm"/>
      <inkml:brushProperty name="height" value="0.08571" units="cm"/>
    </inkml:brush>
  </inkml:definitions>
  <inkml:trace contextRef="#ctx0" brushRef="#br0">262 70 7025,'-8'-9'48,"-3"3"0,-5 4 10,-1 2 0,-1 0-107,1 0 28,-1 0 0,1 0 0,-1 0 60,1 0-2,-1 8 8,1-7-27,7 15 14,-5-14-25,13 13 0,-12-5 0,6 8 22,-1-1-146,5 1 143,-4-9 1,8 7-54,0-6 1,2 7 15,4 0-98,4 1 106,-1-8 0,7-3 0,-5-5 0,5 2-39,1 2 0,1 0 0,-1-6 0,1-2-5,-1-4 1,-5 2 25,0-7 0,-7 1 38,7-2-43,-8-3 11,11 5 0,-13-2 58,4 1-40,4-1 0,-8-5 21,4-1 0,-4 6 29,-2 1 97,0 7-66,0-4-78,0 8 1,2 0 41,3 0-31,-3 0-12,6 8 0,-8-4-34,0 7 40,0 1 1,0 0 0,2-1 0,2 3-267,2 2 1,2-5 62,-3 1 1,-3-6 0,6 3 191,0-1 0,1-2 0,1 2 0,-2 1 0</inkml:trace>
  <inkml:trace contextRef="#ctx0" brushRef="#br0" timeOffset="541">437 123 7569,'9'-8'-410,"-1"6"0,-6-6 1,4 8 756,6 0 1,-3 0-301,3 0 15,-8 0 1,11 8-92,-13-6 1,8 13-1,-6-3 1,2 4-10,-2 1 0,-2-5 0,-2-1 9,0 3 1,0-4-16,0 1 175,0-7-104,0 4 1,-2-8-38,-4 0 19,4-8 1,-6 4 0,8-7-18,0-3 0,0-1 0,2-3-56,4 1 0,-2-1 0,7 1 35,3-1 0,0 1 1,-1 1-1,-1 3-23,1 1 103,-5 8-67,8-11-3,-7 13 2,9-6 74,-1 8-67,-7-8 1,5 6 0,-3-4 47,4 4-47,1 2 15,1 0 73,-1 0 1,0 0-1,1 0-5,-1 0 32,-7 0 0,6 0-119,-5 0 46,5 8 0,-1-4-27,-3 8 35,4-1-9,-15 7-1,7-9-71,-8 7 69,0-6-7,0 7-116,0-7 98,0 5-1,0-5 10,0 8-7,0-1-106,0 1 1,-2-1 0,-2 0-33,-1 1 1,-3-3-1,4-1-39,-2-2 0,-2-3 0,4 5 171,-1-2 0,-1-9 0,-2 13 0,-2-6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45.601"/>
    </inkml:context>
    <inkml:brush xml:id="br0">
      <inkml:brushProperty name="width" value="0.08571" units="cm"/>
      <inkml:brushProperty name="height" value="0.08571" units="cm"/>
    </inkml:brush>
  </inkml:definitions>
  <inkml:trace contextRef="#ctx0" brushRef="#br0">524 157 7092,'10'0'-245,"-3"0"0,-5 0 300,4 0 1,-4-2-38,4-4 0,-4-3-23,-2-9 0,0 1 0,0-1-7,0 1 1,-2 5 0,-4 3-7,-5 1 1,1-4-1,0 4 1,0 1 18,1-1 0,-3 2 0,-5 6 39,-1 0 1,7 0 0,-1 0-3,-2 0 1,-1 2 0,-3 4-27,1 5 1,5 5 0,3 1 0,-1 1 8,0-1 1,6 1-1,-2-1 1,4 3 11,2 3-20,0-4 1,0 9-18,0-5 15,0-4 3,8 14-79,-6-13 73,6 13 5,0-14-2,-6 6-225,5 0 216,-7-5 0,6 7-168,0-4 0,0-3 31,-6 3 90,0-4-158,0-1-34,0-8 195,-8 5 1,4-11 41,-7 8 0,-1-1 0,-6 7 0</inkml:trace>
  <inkml:trace contextRef="#ctx0" brushRef="#br0" timeOffset="335">18 402 7487,'-10'0'-486,"2"0"581,8 0-79,0 0 103,0-8 21,0 6-54,0-6 0,0 8-79,0 0 1,8 0-1,4 0 1,3 0 3,3 0 0,-1 0 0,2 0 1,3 0-47,1 0 1,8 0-1,-2 0-295,4 0-76,-6 0 181,6 0 1,-6 0 115,8 0 1,0 0 108,0 0 0,8-8 0,2-1 0</inkml:trace>
  <inkml:trace contextRef="#ctx0" brushRef="#br0" timeOffset="723">786 279 7569,'10'0'-360,"-3"0"0,-8 0 1,-3 2 488,-2 4 1,-8-4-1,3 4-28,-5-4 1,4 4-9,1 0-16,-1 7 10,-5-3-8,-1 0-15,9 5 0,-7-5-89,14-1 97,-13 7 0,13-6 11,-4 7 1,4 1 13,2-1-352,0-7 205,0 5 33,8-5 0,-1 2 7,5-1 1,4-7 0,-5 2 0,5-4 0,1-2-30,1 0-162,-1 0 189,1 0 8,-1 0-11,0 0 36,1-8-31,-1-1 2,-7-1 14,6-6-15,-7 7-3,1-9 2,-2 1 42,-8 7-39,0-6-1,0 7 35,0-9-30,0 1-2,0-1 0,0 1 1,-6 5 0,-2 3 0,-2 1 0,-3 2-59,-3-2 0,-1 6 0,-1-4-23,1 4 1,0 4 0,1 4 0,2 4-659,3 0 744,7 5 0,-12-5 0,7 7 0</inkml:trace>
  <inkml:trace contextRef="#ctx0" brushRef="#br0" timeOffset="1089">926 332 7569,'9'0'-632,"1"0"673,-4 0 143,-4 0-1,6 0-211,-8 0 0,7 0-318,5 0 435,-4 0-156,7 0 17,-13 0 101,14 0 35,-14 8-258,13-6 227,-5 13-1,0-13-81,5 14 1,-11-9 0,6 7-1,-2-2-20,-5 1 1,5 3-66,-2 1 111,0 1 10,-6-9-27,0 7 15,0-14-19,0 13 3,0-13 1,-6 8-9,0-4 375,0-4-172,6 5 18,0-7-155,-7 0 103,5 0-85,-6-7 1,8-3 0,0-7-33,0-1 0,2 1 0,2-1-77,2 1 17,7-1 1,-3 3-1,5 1-128,-3 2-9,4 1 1,-7-1 0,9 2-72,-1 3-166,1 1 158,-1-2 251,1 6 0,7-13 0,2 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0.734"/>
    </inkml:context>
    <inkml:brush xml:id="br0">
      <inkml:brushProperty name="width" value="0.08571" units="cm"/>
      <inkml:brushProperty name="height" value="0.08571" units="cm"/>
    </inkml:brush>
  </inkml:definitions>
  <inkml:trace contextRef="#ctx0" brushRef="#br0">52 0 6896,'-9'2'-404,"3"4"463,4-4 13,-6 13-92,6-13 1,-7 14-1,5-4 134,-2 3-55,0-5-12,6 5-87,0-5 1,0 2 0,0-1 0,0 3 0,2 1 10,4 3 23,-4-8-22,5 5 27,1-13 6,-6 14 1,14-15-6,-5 5 1,-1 2 24,2-2-8,-8 0 64,11-14-74,-13 6 0,6-14 3,-8 15 31,8-15 0,-6 12 1,5-8-35,1-1 0,-4-3 0,6-1 0,-1 1 54,1 5-43,-6-5-27,11 14 0,-11-11 0,6 5 3,-2-2 9,5 6 2,-11-3 12,6 7 0,-2-2 0,2-2 81,1-2-99,-5 0 1,6 6 0,-4 0 2,5 0 0,-1 2 0,2 2 6,1 2-4,-5 0 0,6-4 1,-7 1 9,3 3-31,-6 8 26,12-12-12,-15 13 10,15-13-41,-14 14 0,6-12 0,-8 7-57,0 3 79,0-6-1,0 7 2,0-5 0,-2 0 41,-4-5-44,4-3 7,-6 6 75,8-6-76,0 6 38,0-8 0,0-2 53,0-4-60,0-4-5,0 1-16,0-7 0,2 8 1,2-5 4,2 1 9,7 0-81,-3 3 76,0-7-5,5 14-21,-5-13 1,8 11 0,-1-6 17,0 2-14,1 3 11,-1-3-5,1 6 6,-1-6 0,1 8 0,-1 0 0,1 0 0,-1 0-12,1 0 8,-1 0 17,-7 0-8,5 0-6,-5 0 0,2 2 1,-1 2 1,3 2-2,-6 7 0,7-11 1,-13 14 0,14-6-28,-14-1 0,7 7 0,-5-5-9,2 5-105,0 1-6,-6-7 134,0 6-152,0-7 1,0 1 103,-8 6 1,4-15 0,-7 7 0,-3-2 0,-2 0 60,-1-2 0,-8 5 0,-2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1.095"/>
    </inkml:context>
    <inkml:brush xml:id="br0">
      <inkml:brushProperty name="width" value="0.08571" units="cm"/>
      <inkml:brushProperty name="height" value="0.08571" units="cm"/>
    </inkml:brush>
  </inkml:definitions>
  <inkml:trace contextRef="#ctx0" brushRef="#br0">1 70 7569,'0'-9'-290,"0"1"287,0 0-237,0-1 155,0-1 1,2 2 130,4 8 1,-2 0-47,7 0 0,-7-8 0,4-1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1.710"/>
    </inkml:context>
    <inkml:brush xml:id="br0">
      <inkml:brushProperty name="width" value="0.08571" units="cm"/>
      <inkml:brushProperty name="height" value="0.08571" units="cm"/>
    </inkml:brush>
  </inkml:definitions>
  <inkml:trace contextRef="#ctx0" brushRef="#br0">332 123 6568,'0'18'180,"0"-1"-156,0 1 1,0-1 0,0 0 0,0 1-42,0-1 0,6 1 1,0-1-1,-2 1 15,-2-1 22,-2 1-5,8 7 1,-6-6 12,3 5-73,-3-5-14,-2-1 0,0-7-212,0 1 110,0-1 67,0-1 1,-2 4 0,-2-7-39,-1 3 132,-1-6 0,6 4 0,-8-8 0,-2 0 0</inkml:trace>
  <inkml:trace contextRef="#ctx0" brushRef="#br0" timeOffset="405">35 315 7569,'-9'0'0,"-7"0"-395,14 0 293,-5 0 98,7 0 144,0 0 0,7 0 0,5 0-59,3 0 0,3 0 0,-1 0 0,1 0 6,-1 0 1,1 0 0,1 0-69,5 0 0,-3 0-265,8 0 121,-8 0 181,5 0-471,-1 0 213,-6 0 77,6 0-165,1 0 0,-7 0-109,4 0 258,-3 0 94,-3 0 47,1 0 0,-1-8 0,1-1 0</inkml:trace>
  <inkml:trace contextRef="#ctx0" brushRef="#br0" timeOffset="776">559 280 7569,'10'0'-270,"-2"0"0,0 0 18,3 0 163,-3 0 0,8 0 189,-7 0-40,9 0 41,-1 0-21,-7 0 67,5 0-172,-5 0 124,8 0-19,-1 0-121,-7 8 1,3-4 0,-5 6 121,2-3 1,-6-1-32,11 2-123,-13 2 1,6 1-1,-8 1-119,0 2 84,0 1-29,0 3 140,0-9-42,0 7 0,0-12 72,0 7 0,-2-7-70,-4 2 49,4-4 189,-13-2 0,7-8-137,-4-3 1,6-5 0,10-1-80,2-1 60,8 1-7,-12 7-177,13-6 73,-5 7 0,7-7 98,1 5-344,-1-5 187,1 14 0,-1-6-148,1 8 94,-1 0 104,8 0 21,-5 0 54,5 0 0,-8 0 0,1 0 0</inkml:trace>
  <inkml:trace contextRef="#ctx0" brushRef="#br0" timeOffset="1254">1380 298 6585,'-9'0'29,"-1"0"0,4 0 50,-6 0 0,-3 0-25,-3 0 0,1 0 0,-1 0-8,1 0 0,5 2-16,1 4 0,-1-5-135,-5 5 144,-1 4-6,1-8 1,5 13 19,0-3-3,8-4-66,-11 7-143,13-5 187,-6 8-43,8-1 1,0-5-19,0-1 44,0-7-54,0 4 4,8 0 10,2-6 1,7 5 0,1-7-26,-1 0 32,-7 0 0,5 0 0,-3 0 0,4-2-33,1-3 23,0 3 12,1-14 17,-1 7 1,-5-7-2,0 4-15,-1-3-7,-1 5 65,6 0-56,-15-5-1,7 5 78,0 0-72,-6-5 5,6 13-6,-8-14 14,0 15 1,0-7-9,0 8 407,0 0-389,0 8 1,-6-5 0,0 9-79,2 2 1,2 1 0,2 3-18,0-1 0,0-5-15,0-1 0,8 1 0,4 4 0,3-3 1,3-3 98,-1-2 0,1-3 0,-1-5 0</inkml:trace>
  <inkml:trace contextRef="#ctx0" brushRef="#br0" timeOffset="1636">1869 36 7569,'-9'0'-645,"-1"-6"501,4 0 186,4 0 100,-13 6 1,11 0-3,-8 0-64,8 0 0,-6 6 76,5 0-117,3 8 0,-6-5-194,8 9 39,-8 7 132,6-6 0,-6 12-136,8-7 174,0 7-46,0-4 1,0 0-19,0-4 28,0 5-74,0-9 1,0 12 76,0-8-26,0 1-42,0 1 1,0-6 27,0 4 1,0-3-1,0-3 1,0 3-54,0 3 1,0 2 0,0 4 43,0-5 0,0-11 0,-1-1-4,-5 1 0,-4-3 0,-7 0 0,-1-2-22,1-4 0,-1-3 1,1 1-1,-1 2-112,1 2 1,-1 0 0,1-8 169,-1-4 0,1-4 0,-1-7 0</inkml:trace>
  <inkml:trace contextRef="#ctx0" brushRef="#br0" timeOffset="1825">1537 350 6920,'18'0'101,"-1"0"0,1 0 1,-1 0-225,1 0 1,1 0 0,2 0 0,3 0 66,-3 0 1,4 0 0,-1 0 0,-1 0-71,2 0 1,-5 0 0,3 0 0,-2 0-64,2 0 189,-3 0 0,5-8 0,-7-1 0</inkml:trace>
  <inkml:trace contextRef="#ctx0" brushRef="#br0" timeOffset="2213">2288 18 6845,'-7'-9'0,"-5"3"-31,-4 4 1,5 2 0,-1 0 128,-1 0 1,-3 0 0,1 2-49,3 4 0,-2-2 0,7 5 0,-1 1-49,0 0 1,-4 1-1,7 7 1,-1-1-21,-2 1 1,6-1-1,-4 1 1,4-1 13,2 1 1,0 5-1,0 0 1,0-2-38,0-1 0,0-1 0,0 3 0,0 1 9,0-2 1,0 4-1,0-1 1,0-3-19,0-1 1,0 3 0,0 0 0,0-2 15,0-1 0,0-3 0,0 1 0,0-1-9,0 1 0,0-7 0,0 1 67,0 2 1,-7-5-24,-5 3 1,2-8 0,-1 2-69,-3-4 1,4-2 0,1-2-1,-1-2 31,0-2 37,-2-8 0,-5 5 0,0-9 0</inkml:trace>
  <inkml:trace contextRef="#ctx0" brushRef="#br0" timeOffset="2521">1957 368 6444,'17'0'115,"-5"0"1,-1-2-99,3-4 1,1 4-1,3-4 1,-1 4-38,1 2 0,-1 0 0,1 0 1,-1 0 5,1 0 0,-1-6 0,1 1 1,-1 1-9,1 2 1,-1 0-1,0-2 1,1-2-69,-1 2 0,-5 2 0,0 2 11,1 0 0,-3 0 1,2 0 0,-7 0 78,7 0 0,0 0 0,5 0 0</inkml:trace>
  <inkml:trace contextRef="#ctx0" brushRef="#br0" timeOffset="2847">2498 280 6813,'-18'0'259,"7"2"-306,-1 4 1,2 4 0,-3 5 113,1-3-127,8 3 73,-3-5 0,7 2-119,0-1 154,0-7 18,0 12-66,0-6 0,0 1 1,2-1-268,3-2 133,-3-2 0,14-6-214,-5 0 316,-3 0 0,8 0 32,-5 0 0,5-8 0,1-2 0</inkml:trace>
  <inkml:trace contextRef="#ctx0" brushRef="#br0" timeOffset="3047">2533 123 6392,'-8'-10'746,"6"-5"-823,-6 13-128,8-6-147,0 8-89,0 0 441,0 8 0,0 2 0,0 7 0</inkml:trace>
  <inkml:trace contextRef="#ctx0" brushRef="#br0" timeOffset="3536">2865 228 7461,'9'-8'-933,"-3"6"945,-12-4 0,-3 4-24,-9 2 0,1 6 1,1 2-1,3 0 69,1 0 1,0 5-12,-5-1 1,1-2-83,5 1 75,-5 1-14,14-3 0,-11 7-24,7-4 28,0-5-1,-2 9 8,6-14-137,-5 13 136,7-13 16,0 14-35,0-6-3,0-1 0,2 5-4,3-8 1,-1 0 0,8-5 150,1 5-140,-5-4 1,8 6 0,-5-8 0,5 0 33,1 0 1,-5 0 0,0 0 20,1 0-34,3 0-2,1 0-15,1 0 9,-1 0 8,-7 0-9,5 0 39,-5 0-22,0-8-66,5 6 57,-5-5 3,0 7-11,5 0-18,-13 0-206,6 0-134,-8 0-148,0 0 1,-6 1 473,0 5 0,-7-4 0,3 6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03.949"/>
    </inkml:context>
    <inkml:brush xml:id="br0">
      <inkml:brushProperty name="width" value="0.08571" units="cm"/>
      <inkml:brushProperty name="height" value="0.08571" units="cm"/>
    </inkml:brush>
  </inkml:definitions>
  <inkml:trace contextRef="#ctx0" brushRef="#br0">297 36 7569,'0'-10'-432,"0"-5"1,-2 13 491,-4-4 1,-4 4 0,-7 2-404,0 0 171,-1 0 217,-7 0-145,5 0 140,-5 0-7,0 0 127,6 8-125,-7-6 1,9 13-1,-1-13 26,9 6-22,-7 0-1,14 1-98,-13 1 95,13 6 4,-6-7 6,8 1-38,0 5 1,0-5 50,0 8-22,0-9-77,0 7 0,6-12 50,0 7 0,7-7 0,-1 2 0,3-4 10,3-2-24,-1 0 1,-5 0-1,0 0-66,1 0 81,3 0-2,1 0 3,-7 0-4,5-8 2,-5 6-7,8-13 6,-1 13-131,-7-14 123,5 14 5,-5-13 0,2 7 7,-1-4 27,-7-3 1,6 7 54,-4-3-92,-4-5 132,5 14-125,-7-6 17,0 1-33,0 5 11,0-6-186,0 8 166,0 0 0,0 8-7,0 3 1,0 5 23,0 1 1,0 1 0,0-1 0,2-1 5,4-5 1,-4 5-1,6-6 42,0-1-31,1-1 0,3-2 1,0 0-1,1-1 40,3 3 1,1-6 0,1 4 15,-1-4 0,1-4 0,-1-2 0,0-4-9,1-1 1,-6 3 0,-1-6-42,3-1 0,-4-1 1,-1 0-293,-1 3 0,-2-1-217,-6-5 0,-2 7 485,-4 4 0,-11 4 0,-11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02.361"/>
    </inkml:context>
    <inkml:brush xml:id="br0">
      <inkml:brushProperty name="width" value="0.08571" units="cm"/>
      <inkml:brushProperty name="height" value="0.08571" units="cm"/>
    </inkml:brush>
  </inkml:definitions>
  <inkml:trace contextRef="#ctx0" brushRef="#br0">332 53 6505,'10'-17'4,"-3"5"189,-7 1-87,0 7-112,0-4 14,0 8 0,0 8 1,0 3-1,0 5 20,0 1 1,0 1 0,0-1-1,0 3-34,0 3 0,0-4 0,2 7 1,2-3-62,2 0 1,0 6 0,-6-4 0,0 1-10,0-1 1,0 0 0,0-4 0,0 3-20,0-3 0,-2-3 0,-2-5 95,-2-1 0,-7-1 0,3 7 0</inkml:trace>
  <inkml:trace contextRef="#ctx0" brushRef="#br0" timeOffset="351">0 298 7499,'2'-12'-123,"4"0"1,3 9 0,9-3 92,-1 4 0,1 2 0,-1 0 0,1 0-22,-1 0 0,1-6 1,1 0-1,2 2-13,3 2 1,7 2-1,-4 0 1,2 0-121,0 0 1,-6-5 0,7-1 184,1 2 0,-6 2 0,0 2 0</inkml:trace>
  <inkml:trace contextRef="#ctx0" brushRef="#br0" timeOffset="779">768 176 6409,'10'-10'-93,"-2"2"205,-8 8-80,0 0 28,-8 0-16,-2 0 1,-1 6 28,-1 0 0,1 1-4,-7-1-27,8-4-8,-5 6 1,11-2 30,-8 0-44,8 7 43,-11-11-8,5 14-175,0-7 148,-5 9-41,13-8 0,-6 5 0,8-3 7,0 3 38,0-5-180,0 5 164,0-5-4,0 8-26,8-1 10,2-7 1,7-2-17,1-8 0,-1 0 0,1 0 1,-1 0-2,1 0 1,5 0-1,0-2 37,-2-4-24,-1 4-1,-3-14-1,-7 7 36,6-9-32,-7 1 0,1 7 0,-2-6-97,-8 7 94,0-9 1,0 9-39,0-7 37,0 6-19,-8 1 1,-2-5 0,-7 8-1,-1 0-58,1-1 0,-6 5 0,-3-4-22,-1 4 55,6 2-173,-12 0 177,13 0 7,-5 8 42,0-6 0,6 13 0,-7-5 0,9 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7.927"/>
    </inkml:context>
    <inkml:brush xml:id="br0">
      <inkml:brushProperty name="width" value="0.08571" units="cm"/>
      <inkml:brushProperty name="height" value="0.08571" units="cm"/>
    </inkml:brush>
  </inkml:definitions>
  <inkml:trace contextRef="#ctx0" brushRef="#br0">0 280 6828,'16'-2'65,"-2"-2"1,-3-2-45,3 2 1,1 0-1,3 1 1,-1-3-69,1 2 1,5 2 0,0 0 0,-1-2 66,-3-2 1,-2 0-1,3 6 1,1 0-10,3 0 0,-1 0 1,-6 2-1,1 2-54,-1 2 1,1 6 0,-3-5 0,-1 3-8,-3 4 1,-7-5 0,4 1-1,-2 0 21,0 0 0,0-5 0,-5 7-5,5 2 0,-4-5 1,2 3 40,-8 2 1,0-7 0,-7-1 0,-1-4 0,-5-2 0,-1 0 3,1 0 1,5 0-1,0 0 56,-1 0 1,5-2 0,0-4-16,1-5 0,5 1 0,-4-2-38,4-1 1,10-3 0,3-1-59,5-1 0,1 3 1,1 1-1,-1 4-40,1 3 0,-1-5 0,2 6-158,5 2 1,1 2 241,4 2 0,-4-7 0,-7-3 0</inkml:trace>
  <inkml:trace contextRef="#ctx0" brushRef="#br0" timeOffset="362">769 210 6816,'2'10'-296,"2"-3"1,3-1 347,3 0 0,-4 0 1,6-6-58,1 0 1,-3 0 0,2 0 19,1 0 1,-3 0 49,1 0 0,-1-8-35,2-4 0,-4 3-51,-8-3 1,-8 8 0,-4-2 77,-3 4 0,-3 2 1,1 0 3,-1 0 1,1 2 0,-1 4-40,1 6 1,-1 3-1,3 3-11,3-1 1,4 1-1,8-1-24,0 1 1,0-1-1,2 1 1,4-3-102,6-3 0,3 1 0,5-5 1,1 0-321,2 0 434,8-2 0,-3-6 0,7 0 0</inkml:trace>
  <inkml:trace contextRef="#ctx0" brushRef="#br0" timeOffset="797">1310 175 7569,'10'0'-328,"5"-8"0,-15 6-88,0-4 487,0 5-112,-15 1 1,5 0 0,-7 0 92,-1 0-107,1 0 86,-1 0-5,1 0 1,-1 5 0,1 3-14,0 2 1,-1-4 0,1 3-37,-1-1 1,8 6 11,5-3 1,3-1 0,4 0 3,3-2 1,5-3-1,8-5 6,-1 0 0,1 6 1,1 0-1,2-2 0,3-2 12,-3-2 0,4 0 1,-2 0-1,-1 0-5,-3 0 0,-1 6 1,-1-1-17,1-1 1,-7 4 0,-1 0-12,-2 2 0,-2-5 18,-6 7 1,-2-2 0,-4 1 0,-4-3 9,0 0 1,-5-6-1,3 4 1,-3-2 13,-3 1 1,-5-3 0,0 4 0,1-4-54,3-2 0,1 0 0,1 2-105,-1 4 0,7-4 0,-1 4-115,-1-4 252,5 5 0,0-5 0,8 6 0</inkml:trace>
  <inkml:trace contextRef="#ctx0" brushRef="#br0" timeOffset="1127">1572 175 7569,'10'0'-940,"-2"0"783,-8 0 1,7 0 209,-5 0 1,8 2-32,-4 4 198,-4 3-174,13 1-9,-13 6-20,6-7 0,-2 9 0,0 1 3,-2 5 0,3-5 0,-1 6 0,-2 0 1,0 3 72,2-1-59,-4 6 8,5-14-81,-7 14-86,0-13 151,0 13-60,0-14 0,0 12-43,0-8 1,0 1-1,-1-7 1,-3 0-136,-2 1 1,-2-1 63,2 1 0,2-8 148,-7-5 0,7-3 0,-12-9 0,7-3 0</inkml:trace>
  <inkml:trace contextRef="#ctx0" brushRef="#br0" timeOffset="1470">1660 210 7569,'9'-10'-570,"7"-5"346,-14 13 172,5-6-249,1 8 155,-6 0 19,14-8 164,-7 6 1,9-5-1,-1 7 1,1 0-246,-1 0 228,1 0-4,-1 0 0,1 0 146,-1 0-137,1 0-10,-1 0 30,-7 0-22,5 0 1,-13 0-14,14 7-77,-14-5 92,5 6 2,-7 0 4,0-6-45,0 13 1,-1-11-1,-5 6 47,-6-2 1,-3 3-1,-5-5 65,-3-2-95,3 6 97,-5-8 0,8 5-69,-1-7 4,1 8-79,-8-6 70,13 6 7,-11-8-63,13 8-184,-8-7 260,1 7-158,7 0 1,4-6 0,12 4 111,6-4 0,3-2 0,3 0 0</inkml:trace>
  <inkml:trace contextRef="#ctx0" brushRef="#br0" timeOffset="1862">2306 192 7569,'-18'0'0,"1"0"18,-1 0-159,9 0 1,-7 0 0,4 0-9,-3 0 79,-3 8 152,9-6-17,-7 14 1,14-14-1,-13 13 17,13-13-321,-6 14 150,0-7 68,6 9 0,-5-7 0,7 1-9,0 2 0,2-5 0,3 3-45,7 2 1,4-7-1,1-1 1,2-4 30,5-2 1,-5 0 0,6 0-43,1 0 51,-7 0 82,6-8-78,-7 6 8,-1-13-4,1 5 108,-1 0-103,1-5 8,-9 5 0,-1 1-3,-8-7 9,0 6 25,0 1 0,0-7 0,-2 6 0,-2-1 0,-4 1 4,-1 2 1,-9 2 0,-5 6 0,2 0-19,1 0 1,-3 0-1,0 0-211,1 0 131,3 0 67,1 8-201,9-6 211,1 6 0,8 0 0,0 1 0</inkml:trace>
  <inkml:trace contextRef="#ctx0" brushRef="#br0" timeOffset="2325">2603 140 7569,'9'0'0,"7"0"-155,-14 0-375,13 0 502,-13 8 49,14-6 1,-14 13 191,4-3-421,-5 3 119,7 3 146,-6-1-122,6 1 1,-8-6 24,0-1 0,0-5 9,0 6 0,-2-3 47,-4 3 27,4-4 1,-11-10-37,7-4 1,0-4-1,6-7-2,0-1 6,0 9-71,0-7 1,8 6 55,3-7 0,-1 5 1,2 1-38,1-3 37,-5 6 1,8-7-3,-7 13-3,9-14 0,-1 14 28,1-3-29,-1-5 13,1 8 0,-1-6 5,1 8-14,-1 0 3,1 0 69,-1 0-64,-7 0-1,5 0 0,-11 6 0,6 2 6,-2 1-18,-3 3 1,1 0 0,0-1 0,-2 3-71,-2 1 0,-2 3 0,-2-3-148,-4-3 199,-4 4-168,1-14 198,1 5 0,8-7 0,0 0 0</inkml:trace>
  <inkml:trace contextRef="#ctx0" brushRef="#br0" timeOffset="2727">3354 35 7569,'0'-9'-443,"0"1"329,0 0 1,-2 6-1,-4-4-230,-6 4 295,4 2 1,-7 0 0,5 2 77,0 4 1,-5-4-1,5 6-18,1 0 0,-7-1 0,6 7 0,1-2 0,1-1-38,0-1 1,6 5 0,-4-3-21,4 4 1,4-1 0,4-1 39,6-3 1,-2-7 0,1 2 0,3-4 6,1-2 0,3 6 0,-1 0 25,1-2-6,-9-3 1,7-1 0,-4 2 125,3 4-129,-5-4-12,5 6 85,-13-8-75,14 8-6,-14-6 8,5 13 10,1-5-99,-6 0 94,6 5-8,-8-13 4,-8 14-110,6-15 96,-13 7 5,13 0-68,-14-6 63,14 6-16,-13-8 13,5 0-133,-7 0 1,-1 7 2,1-5 130,-1 6 0,1-8 0,-1 0 0,1 0 0</inkml:trace>
  <inkml:trace contextRef="#ctx0" brushRef="#br0" timeOffset="2985">3301 123 6706,'-17'5'77,"-1"1"0,1 8 1,-1-3-1,1 5-55,-1 1 0,1-5 0,-1 0 0,1 1-57,0 3 0,-1 1 0,1 1-82,-1-1 1,3 1 0,3-1-151,6 1 1,4-7 266,2 1 0,0-8 0,0 4 0</inkml:trace>
  <inkml:trace contextRef="#ctx0" brushRef="#br0" timeOffset="3481">3563 140 7569,'18'0'-260,"-1"0"0,-5 0 135,-1 0 1,1 0 0,5 0 92,1 0 1,-1 0 0,1 0 92,-1 0 0,1-6 0,-1-2-122,1-1 1,-3 3-1,-1-4 100,-3 3 19,-7-7-122,4 4 0,-10 1 31,-4 3 0,2 4 0,-7 2 3,-3 0 1,5 0-1,-3 0 66,-2 0 0,-1 0 0,-3 2-16,1 4 1,-1 3-1,1 7 1,-1-3-25,1-1 0,0 0 0,-1 5 0,1 1-11,-1-1 0,3 0 0,1 1 20,2-1 0,9 1 0,-3-1 29,4 1 1,2-7-1,2-1 83,4-2 0,3 4 0,9-7-17,-1-1 1,1-2 0,-1-2-33,1 0 0,-1 0 1,0 0-1,1 0-54,-1 0 0,-5 0 1,0 0-161,1 0 0,3 0-582,1 0 728,-7 0 0,5 0 0,-5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3.800"/>
    </inkml:context>
    <inkml:brush xml:id="br0">
      <inkml:brushProperty name="width" value="0.08571" units="cm"/>
      <inkml:brushProperty name="height" value="0.08571" units="cm"/>
      <inkml:brushProperty name="color" value="#008C3A"/>
    </inkml:brush>
  </inkml:definitions>
  <inkml:trace contextRef="#ctx0" brushRef="#br0">0 35 7569,'0'-10'-1058,"6"1"839,0 3 48,-1 4 100,-5-6 138,0 8 0,2 0 0,2 2 97,2 4 0,0-2 1,-6 7-1,0 3-144,0 2 1,0 1 0,0 1-1,0-1 20,0 0 0,0 1 1,0-1-1,0 1-78,0-1 1,0 1 0,0-1-114,0 1 1,0-1-1,0 1-83,0-1 1,0 1 233,0-1 0,0-7 0,0-3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6.942"/>
    </inkml:context>
    <inkml:brush xml:id="br0">
      <inkml:brushProperty name="width" value="0.08571" units="cm"/>
      <inkml:brushProperty name="height" value="0.08571" units="cm"/>
    </inkml:brush>
  </inkml:definitions>
  <inkml:trace contextRef="#ctx0" brushRef="#br0">0 472 6601,'0'9'41,"0"1"63,0-4 1,6-2-79,0 7 21,0 1 12,-6-2-113,8 5 0,-7-5 48,5 7 0,2 1 21,-2-1 2,0-7-113,-6-2 72,0-8 80,0 0 0,0-8-66,0-4 0,0-3 1,0-3-9,7 1 1,-3 1-1,6 3 1,0 3-13,-1 2 1,3-3 12,6 5 26,-1 0-17,0-2-5,1 6 44,-1-5-40,9 7 2,-7 0-3,6 0 4,-7 0 0,-1 0-2,1 7 48,-1-5-27,1 14-12,-9-14-3,7 13 6,-6-13-5,-1 14 2,7-14 0,-8 13 0,3-3-1,-5 3-174,4-5-113,-8 6 152,5-15-90,-7 15 225,-7-14 0,5 13 0,-14-5 0,6 8 0</inkml:trace>
  <inkml:trace contextRef="#ctx0" brushRef="#br0" timeOffset="1016">804 472 6651,'-18'0'-29,"1"0"0,-1 0 1,1 0 130,-1 0 0,1 0 1,-1 0-238,1 0 205,-1 7-219,9-5 207,-7 14 0,14-14 0,-5 13-117,7-5 1,-2 2 101,-4-1 1,4 1 0,-4 5-49,4 1 0,2-7 0,2-1-21,4-2 1,4 4 0,7-7-33,0-1 1,1-2-1,-1-2 1,1 0 42,-1 0 4,1 0 4,-8-8 26,5 6-28,-5-13-7,-1 13 2,7-14-3,-14 15 5,13-15-6,-13 6 42,6 1 22,-8-7 37,8 14 151,-6-13-199,6 5 1,-8 2 8,0 8 1,0 8-42,0 9 1,0 1-24,0-1 0,2 1 0,3-3 26,7-3-19,4 3 17,1-13-192,0 6 183,-7-8-4,6 0 2,-7 0-9,9 0 8,-1 0-20,1 0-15,-1 0 5,1 0 19,-1 0-4,8-8 76,-13-1-63,11-1 0,-13-6 31,7 5 0,-1-5 0,-2-1 0,-5-3 76,-1-3 1,4 2-87,-6-8-10,7 7 0,-11-9 0,4 8 22,-4 2-10,-2-6-19,8 7 24,-6-5 2,5 0-156,-7 5 144,0-5 4,0 0-11,0 5-62,0-5 62,0 8-13,-7-1 16,5 1-13,-6-1 1,8 1-9,0-1 15,0 9 1,-2-5-1,-2 6 27,-2-1-29,0 5 1,-1-4 10,5 8-8,-6 0 0,8 0 5,-8 0-5,6 8 2,-13-6 1,13 13-3,-14-5 1,14 7 0,-6 1 0,3-1 0,-1 1 0,2-1 18,2 1 1,2 5-1,0 0 12,0-1-25,0-3-3,0-1 4,0-1-4,0 0 67,0 1 0,0-1 0,0 1-92,0-1 36,8-7 0,-6 6 0,4-5 29,-5 5-35,7 1 1,-4-1 0,6-3-1,-2-1-5,-5 1 0,5 3 0,-2 1 0,0 1 1,2-1 1,-1-5 0,5 0-1,-4 1 2,0 3 1,-5-5 0,7 1-1,0 0 31,0-3 0,-7 1 0,5-6 0,0 2 56,4-2 0,-3 3 1,3-1-1,2-2-14,1-2 1,-3-2-1,-1 0-9,3 0 1,1 0-8,3 0-83,-1 0-872,-7 0 637,-2 0 1,-8-2-1,-2-2 66,-4-2 1,2 1 189,-7 5 0,-1-8 0,-6-2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5.358"/>
    </inkml:context>
    <inkml:brush xml:id="br0">
      <inkml:brushProperty name="width" value="0.08571" units="cm"/>
      <inkml:brushProperty name="height" value="0.08571" units="cm"/>
    </inkml:brush>
  </inkml:definitions>
  <inkml:trace contextRef="#ctx0" brushRef="#br0">1 367 6078,'11'-2'57,"1"-4"1,-6 2-1,6-7 15,1-3 1,3 1 0,1-1 0,1 2-35,-1-1 1,1-3 0,1-1 0,2-1-37,3 1 0,-1-1 0,-6 1 1,1-1-15,-1 1 1,-1 0-1,-3-1 1,-3 1 22,-2-1 1,3 7-1,-5-1 40,-2-2-41,-2 7 0,-10-1-3,-3 8 0,-5 0 1,-1 2 2,-1 4 0,1 3 1,-1 9-1,1-3-9,-1-3 1,3 3-1,1-3 1,5 4-4,1 1 1,2 0-1,6 1 7,0-1 0,0-5 1,2-2-1,4-1-10,5 1 0,5-4 0,1 4 1,1-3 2,-1-3 0,7 4 1,-1 0-1,-2 0-9,-1-1 0,-3 1 1,1-2-52,-1 6 1,-5-3 0,-3 3 4,-1 2 0,-2-5 55,-6 3 1,0-6 21,0 5 1,-8-7 0,-3 4-1,-5-2-6,-1 0 0,-1-1 0,1-5 0,-1 2-15,1 4 1,-1-4 0,1 4 0,-1-4-13,1-2 0,-1 6-209,1 0 0,7 1 78,4-1 144,4-4 0,18-2 0,3-10 0</inkml:trace>
  <inkml:trace contextRef="#ctx0" brushRef="#br0" timeOffset="225">612 262 7569,'18'0'-1078,"-9"0"1352,7 0 1,-14 8 0,4 4-307,-5 3 0,-1 3 0,0-1-278,0 1 0,0-1-72,0 1 382,0-1 0,0 0 0,0 1 0</inkml:trace>
  <inkml:trace contextRef="#ctx0" brushRef="#br0" timeOffset="424">699 0 6232,'0'18'-144,"-7"-1"1,-3 1 0</inkml:trace>
  <inkml:trace contextRef="#ctx0" brushRef="#br0" timeOffset="1034">1171 192 7569,'17'-7'-320,"-7"5"229,6-6 125,-14 0 1,5 4-274,-7-7 142,0 7-53,0-4 169,0 0 53,0-1-13,-7-1 0,3 2-30,-8 8 1,0-2 0,-5-2-1,-1-2 11,1 3 1,0 1-1,-1 2 1,1 0-17,-1 0 1,7 2-1,-1 1 1,-2 5-49,-1 2 0,-1-4 1,3 5 17,1 3-29,8-6 1,-4 7-1,8-3-43,0 3 0,2 3 0,4-3 10,6-3 0,3 2 0,3-9 0,-1-1 18,1-2 1,-1-2-1,1 0 1,-1 0-28,1 0 0,1 0 56,4 0 1,-5-2 0,1-2 174,-5-1 0,-8-7-40,5 6 0,-7-2 30,2 3-69,-4 3 1,-8-4-101,0 12 1,0-2-1,6 7 14,0 3 1,0 1 0,0 3 0,0-1-4,0 1 1,0-1 0,0 1-1,0-1 5,0 1 1,0-1 0,0 0 0,-2 1 0,-3-1 1,3 1-1,-4-1 1,2-1 22,-2-5 0,2 5 1,-7-6-1,-1 1 54,2 1 0,-5-6 0,3 3 22,-3-1 1,3-2-1,0-6 1,-1 0-46,-3 0 0,1-2 0,1-2 1,2-4-39,-1-1 1,-3 5 0,1-4 0,1 0-161,3-3 0,1 1 0,-4-2-125,3-1 0,7 3 1,-2-2 91,4-1 1,4 3 184,4-1 0,3-1 0,9-6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2.416"/>
    </inkml:context>
    <inkml:brush xml:id="br0">
      <inkml:brushProperty name="width" value="0.08571" units="cm"/>
      <inkml:brushProperty name="height" value="0.08571" units="cm"/>
    </inkml:brush>
  </inkml:definitions>
  <inkml:trace contextRef="#ctx0" brushRef="#br0">18 140 7569,'-9'-2'-295,"3"-4"45,4-6 1,2 3 524,0-3-90,0 8-59,0-4-69,0 8 0,0 2-89,0 4 1,0-2 0,0 8 0,0 1 26,0 3 1,0-4-1,0-1 1,0 3 13,0 1 0,2 3 1,2-1-1,1 1 39,-1-1-45,-2-7 16,-2 5-208,0-5 0,0 0 174,0 5-84,0-13 76,0 14 0,0-12-36,0 7 111,0-7-65,0 4 0,0-10-6,0-4 0,0 2 32,0-7-18,0-1-2,0-5-1,8 7-21,2 2 20,7 0-1,-7 6 2,5-13-2,-5 13-1,8-6 3,-1 8 41,0 0-42,1 0 8,-1 0-6,1 0 60,-1 0-53,-7 0 0,6 0 0,-5 0 4,5 0-4,1 8 5,1 2-5,-9-1 1,5 7-3,-8-5 3,7-3-3,-11 8 0,8-9 1,-6 7-2,2-2 0,0-1 2,-6 7 1,0-8 0,0 5 1,-2-11 1,-4 8-3,4-1 0,-14-1 112,7 5-108,-1-13 0,-6 14 32,7-14 1,-9 11-28,1-7 1,-1 2 10,1-2 4,-1-4-11,1 6-1,-8-8-35,5 0 36,-5 7 7,8-5-2,-1 6 2,1-8-4,7 0-1,-6 0-339,14 0 149,-13 0 57,13 0 0,-4-8 119,12-3 0,4-5 0,7-1 0</inkml:trace>
  <inkml:trace contextRef="#ctx0" brushRef="#br0" timeOffset="425">437 332 6684,'12'-6'162,"0"0"0,-7 1 73,7 5-280,0 0 1,-1 0-1,1 0 1,2 0 27,1 0 1,3 1-1,-1 3 139,1 2-46,7 8-15,-14-12 0,13 13-295,-15-13 115,9 14 0,-1-7-28,-7 1 160,6 6-19,-15-14 13,15 13-37,-14-13 32,6 14-12,-8-15 9,0 15-7,0-14 5,0 13-10,0-13 109,-8 6-99,6-8 42,-14 0 0,13 6 0,-9 0 174,-2-2-94,7-2 0,-3-4 1,6-4-53,-2-6 0,0 3 0,6-3-61,0-2 1,2-1-1,2-3 1,4 3-6,2 3 1,-1-3 0,5 3 0,-2-4-1034,1-1 803,3 0-150,1 7 186,1-6 193,-1 14 0,1-5 0,7-1 0,2-2 0</inkml:trace>
  <inkml:trace contextRef="#ctx0" brushRef="#br0" timeOffset="896">1206 280 7569,'9'-8'-244,"-1"6"0,-10-6 0,-4 8 311,-5 0 1,1 0 0,-2 2-42,-1 4 1,-1-2 0,1 5 0,3 1-38,2 0 1,-5 0 0,3 3-71,0-1 118,3-1-12,-1-1 16,6 6-28,-6-7 1,8 3 23,0 0-150,0-1 0,2 1 17,4 0 39,-4-9 44,13 5-16,-5-8 0,7 0 0,1 0-65,-1 0 60,1-8 16,-1 7-6,1-15-7,-1 14 67,-7-13-62,5 5 6,-13 0-1,14-5 55,-14 13-53,6-14 6,-8 14 103,7-13-103,-5 13 0,6-6 6,-8 8 118,0 0 0,0 8-91,0 3 1,0-1 0,0 2-33,0 1 1,6-3-1,2 0 1,-1-1-84,1 1 1,6-6-112,-3 2 0,5 2-83,1-3 289,1 1 0,-1-6 0,1 0 0</inkml:trace>
  <inkml:trace contextRef="#ctx0" brushRef="#br0" timeOffset="1178">1555 0 6718,'10'12'94,"-2"-1"1,-3 3-54,1 2 1,2 1 0,-4 0 0,2 3-36,-2 3 1,-3-3-1,1 5 55,4 0 9,-4-6-26,6 7 5,-8-1-458,0-6 199,0 7-1,0-17-37,0 7-1,0-7 198,0 1 20,0 6 31,0-14 0,0 13 0,0-5 0</inkml:trace>
  <inkml:trace contextRef="#ctx0" brushRef="#br0" timeOffset="1578">1939 0 6932,'0'18'-150,"0"-9"183,0 7 1,-6-12-1,-1 7 1,-3 3-1,-2 1 25,3 3-213,-7-1 219,6-7-87,-7 6 1,5-7-21,1 9 83,-1-9-44,-5 7-96,-1-14 117,8 13 4,-5-13-93,5 14 84,0-14-11,-5 6 9,13-8-17,-14 0 14,15 7-23,-7-5 56,8 6 1,2-8 1,4 0 1,-3-2 0,9-2 70,2-2 122,1 1-217,-5 5 0,5 0 0,-3 2 90,4 3-76,1-3 19,-7 6-16,5 0-112,-5 2 124,7-1-84,-7-1 0,6-2-177,-5 0 112,-3 7 0,6-9 0,-7 6 0,1 0-600,0-1 523,-2-5-38,-6 4 217,0-8 0,8 8 0,1 1 0</inkml:trace>
  <inkml:trace contextRef="#ctx0" brushRef="#br0" timeOffset="2033">2131 332 7569,'12'0'-202,"0"0"-23,1 0 1,-3-2 0,2-2 301,1-2 95,3 1-36,1 5-346,1-8 9,-1 6 141,-7-6-14,5 0 60,-5 6 50,0-13 0,3 11-17,-7-8 0,6 6-23,-6-5 53,-1 7-74,3-12 0,-6 13 75,4-9-26,-4 8 0,-2-6-62,0 4 0,-8 5 57,-4-5 1,-3 4 0,-3 2 14,1 0 0,5 0 1,1 2-1,-3 2 70,-1 1-87,-3 1 12,1 2-13,7 2 1,-4 1 23,9 1 1,-9-8-55,12 11 47,-13-5-14,13 8 1,-6-7 20,8 1-17,0 0-3,0 5 0,0-5 24,0-1 0,0 1 1,2 3-1,2-1 45,1-2 1,7-7 0,-4 5 0,2-2-13,3-4 1,-3 0-1,2 0 1,1 1-72,3-1 0,-5-2 0,1-2 1,2 0-87,1 0 0,-3 0 1,-1 0-336,3 0 1,-4 0 414,1 0 0,1-8 0,5-1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27.093"/>
    </inkml:context>
    <inkml:brush xml:id="br0">
      <inkml:brushProperty name="width" value="0.08571" units="cm"/>
      <inkml:brushProperty name="height" value="0.08571" units="cm"/>
    </inkml:brush>
  </inkml:definitions>
  <inkml:trace contextRef="#ctx0" brushRef="#br0">262 87 7263,'10'-11'-228,"-4"-1"0,-4 6 0,-2-5 375,0-3 0,-8 6-111,-4 3 1,-1 1-1,-1 0-67,3-2 75,-1 0 0,-5 6 1,-1 2 70,1 4-64,-1-4 9,1 6-148,-1-1 137,1-5-26,7 14-5,-5-6 12,5-1 3,0 7-2,-5-7-99,13 9 95,-14-8 2,14 5-123,-6-5 123,8 7-14,0-7-25,0 6 0,2-9 0,2 7-3,2-2 2,8-9 0,-5 5 0,9-8 1,-1 0-26,1 0 1,-1 0-1,1 0 1,-1 0 25,1 0-2,-1 0 2,-7 0 16,5-8-16,-5 6-2,0-13-1,5 13 7,-13-14-5,6 15 1,-8-15-1,0 14 25,0-6 1,2 2 59,4 1-77,-4-1 1,5 4 211,-7-4 184,0 4-358,0 10 0,0 4 0,0 11-24,0-4 1,8-3 54,4-5-90,3 5 52,-5-14 5,6 6 1,-7-8 33,9 0-41,-1 0 83,1 0-86,-1 0-2,1 0 1,-3-2-65,-3-4 81,3 4-53,-5-14 0,2 13-155,-1-9 201,-7 8-259,4-12-99,0 7 0,-6-9 327,3 1 0,-3-1 0,-2 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24.671"/>
    </inkml:context>
    <inkml:brush xml:id="br0">
      <inkml:brushProperty name="width" value="0.08571" units="cm"/>
      <inkml:brushProperty name="height" value="0.08571" units="cm"/>
    </inkml:brush>
  </inkml:definitions>
  <inkml:trace contextRef="#ctx0" brushRef="#br0">420 141 6343,'10'-8'231,"3"4"1,-5-6-124,2 2 0,-7 1 0,5 3-111,0-2 1,-6-2 0,6 2 38,-1-5 1,-5 1-70,4-2 0,-6 3 0,-4-5 26,-2 2 0,-1 9 0,1-3 0,-6 4 8,-3 2 1,-3 0 0,1 0-7,-1 0 1,1 0 0,-1 2 79,1 4 1,1-3 116,5 9-177,-5 0 0,12 5 25,-7 1-20,7 7 12,-4-6 0,8 9-3,0-5 1,0 2-1,0 6 1,0-4-27,0-2 0,0 5 0,0-5 0,0 2-15,0 4 0,2-6 0,2 0-195,2 1 90,0-7 52,-6-1 0,0-3-283,0-3 119,0 3 1,0-3-292,0 0 520,0-9 0,0 5 0,0-8 0,0 0 0</inkml:trace>
  <inkml:trace contextRef="#ctx0" brushRef="#br0" timeOffset="271">1 385 6634,'9'0'0,"7"0"332,-14 0-135,13 0-1,-5 0-158,8 0 1,-1 0 0,0 0 0,1 0-49,-1 0 1,7 0 0,-1 0 0,0 0-220,2 0 28,3 0 227,-1 0-14,6 0-9,-14 0 1,8 0-1,-5 0-609,1 0 263,0 0 119,-5 0 224,-1-8 0,1 6 0,-1-5 0</inkml:trace>
  <inkml:trace contextRef="#ctx0" brushRef="#br0" timeOffset="559">577 350 7417,'17'0'-107,"-5"0"1,0 0 525,1 0-584,-5 0 174,8 0-61,-14 0 169,13 0 0,-5 0 129,7 0-242,1 0-27,-9 0 134,7 0-274,-6 8 127,-1-6 0,-1 13 148,0-5-314,-6 0 153,6 5-32,-8-13 135,0 14-226,0-14 214,0 13-73,0-13 129,0 14 1,-8-14 0,-4 3 88,-3-3 1,3-2-165,0 0 0,3-2 0,-3-3 34,6-7 0,4-4 0,4-1-199,4 0 1,-2-1 0,8 3-341,1 3-31,3-4 208,1 7 123,1-1-184,-1-6 152,8 15 214,-5-7 0,5 8 0,-8 0 0,9-8 0,1-2 0</inkml:trace>
  <inkml:trace contextRef="#ctx0" brushRef="#br0" timeOffset="862">1153 280 7293,'-17'0'226,"-3"2"-83,-3 4 1,4-2 0,-5 8 151,5 1-445,2 3 116,7-7 1,-6 7-82,14-6 210,-5-1 1,7 7-40,0-6 0,0 1 1,2-1-1,1 0-72,3-1-39,8-5 1,-4 4 0,7-8-290,1 0 242,-1 0 0,0 0 0,1 0-78,-1 0 140,1 0 27,-1-8-25,-7-2 12,6 1-35,-7-7 262,1 7-232,-2-9 4,-1 8 51,-5-5 1,6 5-7,-8-7-100,0 7 1,-8-4 0,-3 7 46,-5-3 1,5 6-1,-1-2 1,-2 4-329,-1 2 1,3 2 9,1 4 353,7-4 0,-4 14 0,8-7 0</inkml:trace>
  <inkml:trace contextRef="#ctx0" brushRef="#br0" timeOffset="1472">1310 315 7569,'10'0'-273,"6"0"227,-7 0 230,1 0-231,6 0 1,-12 0-1,7 0 226,3 0-48,-6 0-126,-1 0 0,-1 2 1,2 2-1,0 4-208,-1 1 273,-1 3-152,-6-2-1,8 5 136,-6-13-84,6 14-62,-8-14 112,0 6 7,0-1-109,0-5 96,0 6-15,-8 0 2,6-6 1,-8 5-3,4-7 5,5 0-19,-7 0-18,0 0-41,6 0 58,-6 0 1,8-1-50,0-5 58,0-4-22,8-7 18,2 7-4,-1-6 0,7 7 30,-6-1-33,7-6 4,1 14 0,-1-11 130,1 7-131,-9 0 36,7 6 1,-7-6 29,9 1-55,-8-1 35,5 6 0,-5 0 27,7 0-49,-7 8 29,6-7 1,-13 13-13,9-8-7,-8 7-37,11-3 0,-13 2 36,4-1 0,-4 1-97,-2 6 97,8-9-12,-6 7-224,6-7 217,-8 1 4,0 6-16,0-14-132,-8 13 128,6-13 0,-6 14-10,8-14 0,-8 5 103,6-7-100,-5 0 1,7-2 31,0-3-9,0 3 0,7-14 0,3 4 11,0-3-4,5-3 0,-5 7-4,8-1 0,-1 1 40,0-7 1,3 6 87,3 1 0,-3 5 51,3-6 1,-4 8-96,-1-1 1,-1 3-40,1 2 1,-1 0 49,1 0-45,-1 7-63,1-5 43,-1 14 1,-5-8-1,-3 5-106,-1-1 129,6 0-2,-12 5-212,5 0 0,-1 1 1,0-1-302,-2 1 1,-10-1 460,-6 1 0,-3-1 0,-3 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2.222"/>
    </inkml:context>
    <inkml:brush xml:id="br0">
      <inkml:brushProperty name="width" value="0.08571" units="cm"/>
      <inkml:brushProperty name="height" value="0.08571" units="cm"/>
    </inkml:brush>
  </inkml:definitions>
  <inkml:trace contextRef="#ctx0" brushRef="#br0">297 682 7426,'0'-18'-449,"0"1"1,-8 5 491,-3 0 1,1 9 0,-2-3 17,-1 4 1,-3 2 0,-1 0 0,-1 0-20,1 0 0,-1 0 0,1 0 0,-1 2-15,1 4 1,-1-3-1,3 9 1,1 0-49,3-3 1,5 7-1,-4-4 1,0 3-8,1 3 0,5-1 0,-2 0 9,4 1 0,2-1 1,2 1 0,4-1 0,4-5 0,7-2 0,0-3-8,1-3 0,-1-2 1,3-2-1,1 0-48,2 0 0,7 0 0,-7-2 1,0-2-42,2-1 0,-5-9 1,3 4-1,-4-1 115,-1-1 0,-1 0 0,9-13 0,1-2 0</inkml:trace>
  <inkml:trace contextRef="#ctx0" brushRef="#br0" timeOffset="337">349 193 6801,'0'-10'52,"-5"10"35,-1 12 0,0 3 1,6 3-51,0-1 0,-2 2 1,-2 3-1,-2 1 2,2-2 1,2 5 0,2-1-1,0 0-41,0 0 1,0 4-1,0-5 1,0-1-39,0 2 0,0-5 0,0 5 0,0-2-34,0 0 1,0 1-1,0-7 1,0 1-131,0-1 0,0 1 1,2-1 5,4 0 1,-2-7 197,8-4 0,-1 4 0,7-1 0</inkml:trace>
  <inkml:trace contextRef="#ctx0" brushRef="#br0" timeOffset="1308">856 629 7499,'10'-8'-220,"-3"-1"1,-9-7 0,-3 5 235,-7 5 0,2 4 0,-1 2 0,-3 0 44,-2 0 1,-1 0 0,-1 0-1,1 0 1,0 0 1,-1 0 0,1 0 0,-1 0-41,1 0 0,-1 6 0,1 1 0,-1 1-41,1 0 1,-1 4 0,3-5-6,3 3 51,-3 2 0,13 5 0,-4 1-16,4-1 1,2-5 0,0-1 0,2 1-23,4-2 1,-2 3 0,7-5 0,3 0-20,1 0 1,3-1 0,-1-3-65,1 2 0,-1 0 1,1-6 36,-1 0 1,1 0 0,-1-2 2,1-4 1,-7 2 0,1-7 50,1-3 0,-3 0 0,0 1 58,-2 1 1,3 1 300,-5-7-231,0 8-167,-6 3 0,0 9 69,0 3 0,0-1-17,0 8 1,2 0-13,4 5 0,3 0 1,9-1 5,-1-4 0,-5-3 1,0-5 2,1 2 1,3 0 0,1-6 0,1 0-20,-1 0 0,1 0 1,-1-2-1,0-2-5,1-2 1,-1-7 0,1 3 8,-1 0 1,-5-5 0,-2 3 36,-3-3 1,-1-3-23,-6 1 0,0-1 0,-2 3-3,-4 3 1,3-2-1,-9 9-9,-2 1 1,-1 2 0,-3 2-10,1 0 1,-1 0-75,1 0 50,7 0 20,3 0 1,20 0 0,5 0-4,1 0 0,0 0 0,-1 0 0,-1 0 0,1 0 1,-1-2-1,1-2 1,-1-2 32,1 2 1,-1 0 0,1 0 5,-1-1 1,0-1 0,1 6 22,-1 0 0,-5 0 1,0 0 22,1 0 0,-3 0 1,0 2 43,-3 4 1,-1-3-1,-6 9-46,0 2 0,0-5 0,0 3-37,0 2 1,0 1 0,0 3-117,0-1 1,0 1 0,0-1-104,0 0 1,6-5-1,2-2 1,0 0-52,-1-1 0,7-5 0,-2 2 246,3-4 0,3-2 0,-1 0 0</inkml:trace>
  <inkml:trace contextRef="#ctx0" brushRef="#br0" timeOffset="2033">1834 664 7477,'10'-17'-297,"-5"7"1,-10 2 334,-7 0 0,2 7 0,-1-5 0,-3 4-2,-2 2 0,-1 0 0,-1 0-4,1 0 1,0 0 0,-1 0 0,1 0 12,-1 0 0,1 8 0,-1 3-16,1 5 0,7 1 0,2-1 0,2-3-41,1-1 0,-1 0 1,6 5-119,0 0 143,0-7 1,2 4 0,2-6 0,3-1-12,3 1 1,2-2 0,5-6 0,1 0-87,-1 0 1,1 0-1,-1 0 1,1 0 39,-1 0 1,0-2-1,1-2 1,-3-4 22,-3-1 1,4-1 0,-7-4 0,3 3 13,0-3 0,-7-3 1,5-5-1,0-1-9,0 2 1,-7-5 0,5 1 0,-2-2-22,0-4 0,0-2 0,-6-2 0,2 0 12,3 0 0,-3 0 0,4 2 1,-4 2 34,-2 2 0,0 2 0,0-4 0,0 4 11,0 1 0,0 3 0,0 6 0,0-1 2,0 1 1,-2 1 0,-2 3-1,-2 1 38,3-2 0,-1 5 92,-2-3-15,4 8-17,-6-4 1,6 16-78,-4 4 1,4 3-1,-3 3 1,3-1-50,2 1 0,0 5 0,0 2 0,0 1-1,0-1 0,0 6 1,0-4-1,0 2 2,0 0 0,0-6 0,0 5 0,0-1 0,2-2 0,2 2-5,1 0 1,1-5 5,-6 1 1,0-2 0,0 1 0,0 1-5,0-2 0,2-1 1,2-3-1,2 1-22,-2-1 0,-2 1 0,0-1 8,3 1 0,-3-7 0,6 1 16,0 1 1,-6-3-85,4 2-149,3-8-44,-7 11 0,4-7-209,-12 4 491,4-5 0,-13 1 0,5 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0.045"/>
    </inkml:context>
    <inkml:brush xml:id="br0">
      <inkml:brushProperty name="width" value="0.08571" units="cm"/>
      <inkml:brushProperty name="height" value="0.08571" units="cm"/>
    </inkml:brush>
  </inkml:definitions>
  <inkml:trace contextRef="#ctx0" brushRef="#br0">1 377 6114,'10'10'413,"-3"-2"0,-5-8-272,4 0 1,-2 0-77,8 0 0,-7-2 1,7-4-62,2-6 1,-1 3-1,1-1 1,-3 0-20,3 1 0,2-1 1,1-4-1,0 3 25,1-3 0,-1-1 0,1-3 0,-3 1-72,-3-1 1,4 3 0,-5 1 0,3 2-31,-3-1 0,3-3 1,-6-1 5,1-1 1,-5 1 90,2-1 1,-6 9-13,-6 3 0,2 4 0,-7 2 18,-3 0 1,5 0-1,-3 0 2,-2 0 1,5 8-10,-3 3 0,8-1 1,-2 2 27,4 1 1,8-3 0,2 0 0,2-1-24,3 1 0,3-4 1,1 4-1,1-1 17,-1 1 0,1-4 0,-1 5 1,0 1-25,1-2 0,-1 3 0,1-5 0,-1 2-1,1 3 0,-7-3 1,-1 2-2,-2 1 1,4 3 0,-7 1-4,-1 1 1,-2-7 0,-4-1 0,-4-2 25,-5-4 0,1 4 0,-2-3 1,-1-1 18,-3-2 1,-1-2 0,-1 0 0,-1 0-24,-4 0 1,3 2 0,-3 2 0,4 2-123,1-2 0,1-2 1,-1-2 18,1 0 0,5 0-324,0 0 1,9-2 407,-3-4 0,12-4 0,3-7 0</inkml:trace>
  <inkml:trace contextRef="#ctx0" brushRef="#br0" timeOffset="315">804 28 7485,'10'-17'-103,"-2"9"0,-6 6 1,1 8 203,3 3 0,0 3 0,-6 5 0,0 1-43,0-1 0,0 1 1,2 1-1,2 3 11,2 1 0,0 0 1,-6-3-1,0 1-225,0 2 0,0 1 0,0-7 0,0 0 65,0 1 1,0-6-1,0-1-756,0 3 847,0-6 0,0 7 0,0-5 0</inkml:trace>
  <inkml:trace contextRef="#ctx0" brushRef="#br0" timeOffset="555">647 220 7531,'17'0'66,"-5"0"0,0 0 1,1 0-77,3 0 0,3 0 0,3 0 0,3 0-99,2 0 0,-4 0 1,4 0-1,1 0-155,-1 0 1,0 0 0,2 0 0,-4 0 263,1 0 0,1-8 0,8-1 0</inkml:trace>
  <inkml:trace contextRef="#ctx0" brushRef="#br0" timeOffset="1028">1398 150 7569,'10'-7'-357,"-3"3"1,-9-6 453,-3 2 0,1 2 0,-8 6-41,-1 0 0,-3 0 0,-1 0 0,-1 0 23,1 0 1,-1 6 0,1 2-1,-1 0-17,1-1 1,1 7 0,3-2 0,3 3-21,2 3 1,-3-1 0,5 1-55,2-1 0,2 1 0,2-1-33,0 0 1,8-7 0,3-2-55,5 0 0,3-6 0,3 3 0,1-3-7,-2-2 0,-1 0 0,-3-2 1,1-1 61,-1-3 0,0-6 1,1 4-1,-1-1-20,1-5 1,-3 4 0,-1-1 63,-2-3 0,-8-1 152,1-3 0,-3 6 253,-2 1-261,0 7 1,0-2-104,0 12 0,0 4 1,0 7-90,0 1 0,0 5 0,2 0-335,4-1 1,-2-3 30,8-2 0,-1 1 352,7-1 0,-9-7 0,7-2 0,-6-8 0,7 0 0</inkml:trace>
  <inkml:trace contextRef="#ctx0" brushRef="#br0" timeOffset="1481">1782 238 7002,'8'-10'-129,"-4"-4"0,7 8 707,3 3-553,-6 1-1,7 2 1,-13 2-1,4 3 48,-4 7 1,-2-2 0,2 1-9,4 3 0,-4 2 0,4 1-169,-5 0 0,-1-5 58,0 0 1,0-6-250,0 5 209,0-7 88,0 4 0,0-16 43,0-4 1,2-3-1,4-3-36,6 1 0,-2 1 1,-1 3-1,1 1-3,0-1 1,1 3 0,7-2 0,-1 1-5,1 1 0,-1 0 0,1 6 1,-1-1 21,1 1 1,-1 2 0,1 2 0,-1 0 43,0 0 1,1 0-1,-1 0 1,1 0-24,-1 0 0,-5 8 0,0 1 0,-1 3-25,-1-1 0,4 1 0,-9 6-99,-1-1 1,4 1 0,-2-1-12,-2 0 1,-2 1 0,-4-1-251,-4 1 0,2-3 341,-8-3 0,1 4 0,-7-7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0.960"/>
    </inkml:context>
    <inkml:brush xml:id="br0">
      <inkml:brushProperty name="width" value="0.08571" units="cm"/>
      <inkml:brushProperty name="height" value="0.08571" units="cm"/>
    </inkml:brush>
  </inkml:definitions>
  <inkml:trace contextRef="#ctx0" brushRef="#br0">70 158 7569,'18'0'-272,"-1"0"0,-1-2 0,-3-2 0,-1-4 269,1-1 0,-3 3 84,2-6 0,-6 2 1,3-3-1,-1 1 1,-4-1 0,0 3-111,2-2 32,-5 1 1,5-5-6,-12 4 1,3 5-1,-9 7 8,-2 0 0,-1 0 0,-3 0 10,1 0 0,-1 0 0,1 2 29,0 3 1,1-1 0,2 8 0,3 0-22,-3-3 0,6 7 0,1-5 18,-1 5 1,6 1-1,-4 1 14,4-1 1,2-5 0,2-2 0,2-1 57,2 1 0,7-4 0,-1 4-74,4-3 0,1-1 0,2-6 0,3 0-9,1 0 0,0 0 0,-5 0 0,-1 0 3,1 0 0,-1 0 0,1 0 0,-1 0-122,1 0 0,-1 0-88,1 0-709,-9 0 885,-1 0 0,-8 0 0,0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2.129"/>
    </inkml:context>
    <inkml:brush xml:id="br0">
      <inkml:brushProperty name="width" value="0.08571" units="cm"/>
      <inkml:brushProperty name="height" value="0.08571" units="cm"/>
    </inkml:brush>
  </inkml:definitions>
  <inkml:trace contextRef="#ctx0" brushRef="#br0">1 752 7569,'7'10'-155,"3"-3"-250,0 1 1,0-6 496,-5 4 1,5-4 64,8-2 0,-7 0-70,1 0 1,-1-2-1,7-4-96,-1-6 1,-5 3-1,0-3-17,1-2 1,1-1 0,-1-3 0,-3 1 7,-2 0 0,5-1 1,-3-1-1,0-3 8,-4-1 0,1-6 0,-1 4 0,0-2 5,2-4 1,-6 3 0,4-1 0,-4-2-6,-2-2 1,0 4 0,0 2 0,0 2 2,0 3 1,0 3 0,-2 3 0,-2 3 30,-2 1 1,-2 6-23,2-5 1,2 7 6,-7-2 0,5 4-25,-6 2 1,7 0 6,-7 0 1,8 8-1,-2 4 1,2 3 4,-2 3 0,5-1 0,-5 0 82,4 1-79,2-1 0,0 1 45,0 7 0,0-6-36,0 5 36,0-5 0,0-1-3,0-1 0,0 2 0,2 3 0,2 1 0,3-2-3,3-1 0,-4-3 0,4 1 0,-1-1-19,1 1 0,-4-3 0,5-1 1,1-3-3,-2 3 1,5 0-1,-3-1 1,3-3-40,3-2 1,-1 3 0,1-3-1,-1 0-33,1 0 59,-1-3 0,7-3 1,-1 4-12,0-4-29,-5 6 0,-1-8-170,1 0 158,-1-8 0,0 4 0,1-5 41,-1 1 1,-5-6-45,0 3 104,-1 3-76,-1-8-6,-2 7 80,-8-1 1,2-6-73,4 5 20,-5 3 0,7-8-3,-8 5-9,0-5 0,0 5-9,0-1 234,0 8-162,0-4 20,0 8 0,0 2 0,0 4 0,0 6-24,0-5 1,0 9 44,0-4-50,0 3-3,8 3-119,-6-9 0,6 7 126,-8-4-100,7-5 1,-3 3-183,8-4 116,-8-4-1,11 13 1,-11-13-3,8 4 100,-8-4-408,11-2 187,-5 0 58,0 0-17,5 0 204,-13-8 0,14-2 0,-7-7 0</inkml:trace>
  <inkml:trace contextRef="#ctx0" brushRef="#br0" timeOffset="197">804 315 7439,'-10'-7'-334,"-5"5"1,11-6 138,-8 8 216,8 0-62,-11 0 52,13 0-1,-14 0 4,14 0-204,-5 0 1,-1 8 177,6-6 0,-6 13 0,8-5-2,0-1 14,0-1 0,8 8 0,2 3 0</inkml:trace>
  <inkml:trace contextRef="#ctx0" brushRef="#br0" timeOffset="855">1328 560 6892,'0'-12'-226,"0"0"1,0 7-1,-2-5 301,-4 2 1,4 0 0,-6 5 134,1-3 0,-3 0 0,-7 6-120,-1 0-87,-7 0 0,5 0 0,-3 0 43,4 0-120,-6 8 115,5-6-14,-5 13 4,7-13-64,-7 14 52,14-14 6,-13 13 1,15-13-12,-1 14 6,-6-7 1,14 1-6,-5 5-2,7-5 1,0 2-34,0-1 0,7-1 0,3 4 0,2-5 1,-1-1-10,3-4 1,3-2 0,5 0 0,1 2 1,-2 2 1,-1-1 0,-3-5-118,1 0 119,-1-7 10,1 5-18,-1-14 14,-7 14-21,5-13 61,-5 13 0,2-14 25,-1 5-59,-7 3-7,12-8 6,-14 7 24,5-9 226,-7 9-108,8 1 143,-6 0-205,6 6 0,-8-4 33,0 12-67,-8 4 0,6 1-34,-4 1 51,4 0-11,2 5-7,0 1-13,0-9 0,0 9 13,0-1-123,0 1 75,0 7 1,0-8 0,0 1 0,0-1 0,0 1 15,0-1 1,0 1 0,0-1 0,0 1-24,0-1 0,0 1 1,0-1 12,0 1 1,-1-1-1,-5-1 9,-6-5 0,2 3 1,-1-6-1,-3-1 28,-1 1 1,-3-2-1,-1-6 1,-3 0 21,-1 0 0,-2 0 0,4 0 0,-3 0-33,3 0 1,-4-2 0,1-2-1,3-2-49,2 2 0,1-3 0,1 1 1,1 0-475,5-2 1,1 4 309,4-7 0,4-1 1,-2-4-1,6 3 198,4 1 0,15 1 0,-1-7 0</inkml:trace>
  <inkml:trace contextRef="#ctx0" brushRef="#br0" timeOffset="1543">1538 53 6258,'0'-9'349,"0"1"0,-2 8-68,-4 0-185,4 0 24,-6 0-69,8 0 164,0 0-115,0 8-22,0-6 0,0 7 78,0-3-281,0 4 206,0 7 7,0 1-194,0-1 74,0 1 1,6-1 123,0 1-202,0-1 1,-6 2 64,0 5 32,0-5 0,0 6 1,0-5-40,0 3 0,0-4-33,0 5 87,0 3-31,0-8 1,1 7-5,5-9 21,-4 0-36,6 1 27,-8-1 5,0 1-1,0-8 31,0 5-29,0-5 0,0-1 2,0-1 2,0 0-7,0-6 4,0 6-45,0-1 42,0-5-48,0 6 24,0-8 20,0 0 0,0-8 0,2-3 16,4-5 0,-2 1 0,5 1 75,-1 2-73,6 1 0,-7-1 92,5 1-87,4 7-2,-7-4 6,1 0-7,6 6 8,-7-6-2,9 1-115,-1 5 113,1-6 2,-1 8-2,-7 0 2,5 0-1,-5 0-5,7 0 4,1 0-34,-8 0 29,5 0-11,-5 0 24,0 8 1,3-4-19,-7 7 1,6-5 21,-7 6-17,9-1 0,-12 7-167,4-1 166,-4 1-2,-2-1-200,0 1 1,0-9 172,0 7 16,0-6-249,0-1 232,0 7 1,0-12-230,0 7 262,0-7 0,0 4 0,0 0 0,0 1 0</inkml:trace>
  <inkml:trace contextRef="#ctx0" brushRef="#br0" timeOffset="1945">2079 53 7455,'0'-17'-321,"-2"5"702,-4 1-461,4 7 109,-6-4 1,8 16 196,0 3-217,0 5 0,0 1 0,0 1 0,0-1-12,0 1 1,2 1 0,2 2 3,2 3 0,0-1 1,-4-4-1,2 3 1,2 1 32,-3-2 1,-1 5 0,0-3-67,4-2 73,-4-1-25,6-3-156,-8 1 155,0-1 1,0 1 11,0-1-232,0 0 100,0-7 0,0 6-171,0-5 121,0-3-29,0 8 91,0-14 55,0 13-76,0-13-120,0 6 234,0-8 0,15 8 0,5 1 0</inkml:trace>
  <inkml:trace contextRef="#ctx0" brushRef="#br0" timeOffset="2402">2428 507 7569,'10'-9'-650,"-2"-7"867,-8 5-194,0 3 0,0-2 0,-2 6-182,-4-2 94,4 1 138,-14 5-127,14 0 132,-13 0-16,5 0 0,1 0 18,-7 7-20,6-5 0,1 6-16,-7-8-109,14 8 127,-6-6-12,1 13-79,5-13 76,-6 6-29,8 0 1,0-4-2,0 7-159,0 1 163,8-2 0,-4-1-31,7-3 0,1-4 1,5 4-2,1-4-30,-9 6 47,7-7-6,-6 7 3,7 0-12,-7-6 11,5 6-6,-5-1 4,0-5-81,5 14 79,-13-14-1,6 13-103,0-13 97,-6 14 1,6-6 23,-8 7-27,0-7 1,-8 5 1,4-13 43,-8 4-49,1 4 19,1-8 1,-6 5 5,5-7-16,3 0 0,-8 0 0,5 0-91,-5 0 0,-1 0 0,-1 0-99,1 0 1,-1 0 0,1-2 7,-1-3 1,3 1 188,3-8 0,-3 0 0,5-5 0</inkml:trace>
  <inkml:trace contextRef="#ctx0" brushRef="#br0" timeOffset="2819">2061 245 7198,'8'-9'134,"-4"1"1,8 8-95,1 0 1,3 0 0,1-2 0,1-2 1,-1-2 1,3 0 0,1 6 0,4 0-107,2 0 1,-3-5 0,3-1 0,-2 2 58,-4 2 0,5 2 1,-3 0-37,-2 0 1,-1 0-72,-3 0 0,-7 2-70,-4 4 1,-4-2 0,-4 5 96,-4-1 0,-4-2 85,-7-6 0,-9 8 0,-1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8.910"/>
    </inkml:context>
    <inkml:brush xml:id="br0">
      <inkml:brushProperty name="width" value="0.08571" units="cm"/>
      <inkml:brushProperty name="height" value="0.08571" units="cm"/>
    </inkml:brush>
  </inkml:definitions>
  <inkml:trace contextRef="#ctx0" brushRef="#br0">18 1 6687,'-8'10'182,"6"-3"0,-6 1 0,8 4-113,0 3 1,2-3 0,2 0-75,2 1 0,0 5 1,-4 3-1,1 2 17,3-1 1,0 3 0,-4-2 0,2 0-1,2 1-145,-2-1 1,-2 0 0,-2-5 48,0-1 14,0 1 58,0-9 38,0-1 0,0-6-46,0 4-15,0-4-16,0 6 5,0-16 36,0 6-8,0-14 1,2 7 0,3-9-20,7 1 0,-2 1 74,1 5-56,1-5 3,5 14 118,1-13-111,-1 13 0,1-6-7,-1 8 231,-7 0-213,6 0 1,-7 0 12,9 0-12,-9 0 34,7 0-4,-6 0-15,7 0 4,-7 8 1,3-4 131,-7 7-141,0-7 0,0 6 1,0-4-7,-2 5 1,-3 5-20,-1 1 0,0 1 0,0-1 14,0 1 0,-1-7-11,-5 1 0,-4-2 0,-7 1 1,-1-3 1,1 0 1,-1-6 0,1 4 0,-1-3 12,1 3 0,-1-4 1,-1 4-69,-4-4 0,3-2 0,-3 0 0,4 0-123,1 0-180,8 0 0,3-2 365,7-4 0,7-3 0,3-9 0</inkml:trace>
  <inkml:trace contextRef="#ctx0" brushRef="#br0" timeOffset="418">472 298 7569,'7'-10'-125,"-3"-3"-71,8 7 0,-2-2 172,1 2-47,5 4 132,-14-6 2,13 8 0,-5 0 59,8 0-30,-1 0-123,0 0 99,-7 0-1,6 0 0,-7 0-128,9 0-12,-1 8 111,1-6-100,-1 14 108,-7-14 11,5 13-254,-5-5 95,0 7-27,5 1-18,-13-8 129,6 5 5,-8-5 0,6 1-18,0 1-42,0-8 58,-6 11 197,0-13-145,-8 6-59,-2-8 96,0 0 218,-5 0-207,5-8 1,0 4 0,5-7 13,3-3-94,2-1 1,0-3 26,0 1-49,0-1 0,7 1 0,3-1-60,0 1-217,5-1 148,-5 1 62,8 0 0,-1 7-99,0 4 6,1-4 104,-1 8-297,1-5 132,-1 7 238,1 0 0,-1 7 0,8 3 0,3 8 0</inkml:trace>
  <inkml:trace contextRef="#ctx0" brushRef="#br0" timeOffset="885">1293 263 6614,'0'-10'-101,"-2"2"289,-4 8-118,4 0 150,-14 0 0,12 0 42,-7 0-158,7 0-128,-12 0 1,7 0 116,-1 8 0,-6-6-179,15 14 0,-15-12 111,4 7-135,5 1 174,-9 5-28,14-7 38,-6 6-195,8-7 159,-7 1-42,5 6 34,-6-15-3,8 15 2,0-14-30,8 13-9,-6-13 1,11 8-1,-5-6 1,2 2-111,3-2-31,3-2 160,1-2-153,1 0-1,-9 0 130,7 0 3,-6-8-23,7-2 17,1 0-38,-1-5 0,-5 5 40,-1-7-29,-7 7-13,4-5 171,0 13-1,-6-14-143,5 6 6,-7 1 203,0 1 25,0 0-212,0 6 206,0-6-169,0 8 128,0 0 1,0 8-160,0 4 1,0 3 0,2 1 0,2-3-179,2-1 1,8 0-305,-3 5 282,5 1 145,-6-9 37,5-1-78,-13 0 62,13-6 37,-13 6 0,14-8 0,-6 0 0</inkml:trace>
  <inkml:trace contextRef="#ctx0" brushRef="#br0" timeOffset="1167">1572 88 7569,'0'-17'0,"0"7"0,0-5 0,8 13 0,-6-14-373,5 6 230,-7 1 144,0 1-24,0 8 186,8 0-60,-6 0 72,6 0 25,-8 0-150,0 0 1,0 8-1,0 3 1,0 5-4,0 1 1,0 3-1,0 1 1,0 4-72,0 3 1,0-7 0,0 4-191,0 0 51,0-5-1,0 5 155,0-8 37,0 1-278,0-1 0,0 1 0,0-1-495,0 1 745,0-9 0,8 7 0,1-6 0</inkml:trace>
  <inkml:trace contextRef="#ctx0" brushRef="#br0" timeOffset="1558">1904 18 7569,'9'0'-986,"1"0"1060,-4 0-29,-4 0 0,6 2 12,-8 4 0,-6-2 1,-2 6-1,0 0 136,1-1-144,-7 3-124,4-2 119,-7 5 0,-1-5 1,1-1 10,7 7-11,-5-6 0,5-1-166,-7 7-1,-1-14 134,1 13 21,7-13-147,-6 6 130,14-8-15,-13 0 11,13 0-21,-6 8 3,8-6 9,0 6-13,0-8 85,0 0 1,8 0 0,4 0 4,3 0 1,3 0 0,-1 0-17,1 0 0,-7 5 0,1 3-63,1 2 0,3 0 0,-1 3-169,-3-1 0,4-1 10,-5 7 0,-1-3 1,0-1 39,-3-2 1,1-8 118,-2 1 0,-4-3 0,6-2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4.217"/>
    </inkml:context>
    <inkml:brush xml:id="br0">
      <inkml:brushProperty name="width" value="0.08571" units="cm"/>
      <inkml:brushProperty name="height" value="0.08571" units="cm"/>
      <inkml:brushProperty name="color" value="#008C3A"/>
    </inkml:brush>
  </inkml:definitions>
  <inkml:trace contextRef="#ctx0" brushRef="#br0">105 18 7569,'-15'2'-362,"3"4"0,2-2 0,6 7 331,-1 3 1,-7 2 0,6 1 67,2 1 1,-4-1 0,3 0-1,1 1 11,2-1 1,2 7 0,0-1-28,0-2 1,0-1-1,2-3 18,4 1 1,-3-9 0,9-3 0,2-4 0,1-2 0,3 0 0,1 0-3,4 0 0,-3-8 0,3-3 0,-2-5 8,3-1 0,-5-1 1,4-1-1,-3-3-23,-3-1 1,-5-2 0,-2 4 0,-3-3-64,-3 3 0,-2 2 0,-4 1 0,-6 1-117,-9-1 0,-8 8 1,-14 5-1,-6 3 158,-7 2 0,-20 7 0,0 3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0.897"/>
    </inkml:context>
    <inkml:brush xml:id="br0">
      <inkml:brushProperty name="width" value="0.08571" units="cm"/>
      <inkml:brushProperty name="height" value="0.08571" units="cm"/>
    </inkml:brush>
  </inkml:definitions>
  <inkml:trace contextRef="#ctx0" brushRef="#br0">0 611 6860,'0'-9'-170,"0"-1"0,2 6 425,4-2 0,-2 0-158,8 6 0,-1 0 1,7 0-38,-1 0 0,1 0 0,-1 2-71,1 4 1,-7 2-1,-1 6 1,0-3-56,-1 3 1,-5 1 0,2 3-44,-4-1 1,-2 1 0,0-1 36,0 1 1,6-7 0,0 1 79,-3 1 15,-1-5 0,-4 0-25,-3-8 1,3-2 0,-6-2-25,0-2 1,6-7 0,-4 1-11,4-3 1,2 3-1,0 0 6,0-1 1,2-3-1,2-1 30,2-1 1,8 9-1,-5 1 1,3 2 30,0 0 1,-6-2 0,5 5 7,3-3 1,1 0-19,3 6 0,-1 0 0,1 0 3,-1 0 1,-5 6 0,-1 0-14,3-3 1,-4 5-1,-1 0 6,-1 2 1,4-5-1,-6 7 3,-2 2 1,-1-5 0,1 3-30,2 2 0,0-5 1,-6 3-26,0 2 1,-6-5-12,0 3 67,-7-8 1,5 2-10,-4-12 1,5 2-1,7-8-15,0-1 0,0 3 0,1-2-20,5-1 0,4-3 1,7-1 28,1-1 1,-1 7 0,1 1 0,-1 2 42,1 4 1,-1-3 0,1 1 13,-1 2 1,1 2-1,-1 2-38,1 0 1,-1 0-1,0 2-18,1 4 0,-1 3-24,1 9 0,-3-1 1,-3 1-62,-6-1 1,-4-5-1,-2-1-12,0 3 1,0 2-644,0 1 732,0 1 0,0-1 0,0 0 0</inkml:trace>
  <inkml:trace contextRef="#ctx0" brushRef="#br0" timeOffset="417">1101 576 7569,'0'-9'-203,"-8"1"1,-4 8 224,-3 0 0,-3 0 1,1 2 33,-1 4 1,3-2 0,1 7-1,2 3 129,-1 1-310,5-5 175,-7 6 11,5-7-137,0 9 132,2-1-10,8-7-129,0 5 0,0-5-162,0 8 196,0-9 1,8 5 0,4-8 0,3-2-10,3-2 1,-1-2 0,3 0 0,1 0 13,2 0 0,1-6 0,-7-2 0,1 0 20,-1 0 0,-1-5 0,-3 1 69,-1-3 0,-8-3 0,1 1 0,-3-1 3,-2 1 1,0 5-1,-2 1 1,-3-1-49,-7 2 0,2-3 0,-1 7 0,-3 2-80,-1 2 0,-3 2 1,1 0-60,-1 0 1,7 0-295,-1 0 433,8 8 0,-4 1 0,8 9 0</inkml:trace>
  <inkml:trace contextRef="#ctx0" brushRef="#br0" timeOffset="764">1624 594 6590,'0'-12'22,"0"1"1,-7 7-1,-3-4 96,0 0 1,-5 6-1,3-4-38,-3 4 1,-3 2 0,1 0 43,-1 0-84,1 0 1,-1 2-1,1 4 91,-1 6-138,1 3 48,-1-5 0,9 6-38,3-5 0,4 5 0,2 1-70,0 1 0,0-7 0,2 1 0,4 0-22,5-3 0,-1 1 1,2-6-151,1 2 166,3 0 0,7-6 0,0 0 0,-1 0-23,-3 0 1,4 0 0,1-2 0,-3-2 4,-2-2 0,-3-8 0,-2 5 0,-3-3 91,3 0 0,-4-1 0,1-10 0,-7 3 0,4-5 0</inkml:trace>
  <inkml:trace contextRef="#ctx0" brushRef="#br0" timeOffset="997">1712 210 7569,'0'-10'-1606,"0"-6"1606,0 15 412,-8-15-149,6 14 0,-8-6-252,5 8 0,1 6 0,-6 2 1,2 2 72,4 3 0,2 3 0,2 1 0,0 3-47,0 3 0,2-2 0,2 6 1,2 1-71,-2-1 1,-2-4 0,-2 4 0,0-2 15,0-3 0,6 3 1,0-2 55,-3-1-184,-1-3-238,-2-2 181,0-7 61,8 6-303,-6-14 444,6 13 0,0-13 0,1 6 0</inkml:trace>
  <inkml:trace contextRef="#ctx0" brushRef="#br0" timeOffset="1429">1921 576 7569,'0'10'-175,"0"-2"1,2-8-1,4 0 91,6 0 1,3 0-9,3 0-54,-1 0 129,-7 0 0,5 0 0,-3 0 0,-2 0 18,1 0-20,-7-8 0,4 4 13,-8-7 26,8 7-6,-6-12 1,0 12 0,-10-5 63,-2 1 1,4 2 0,-5 6 80,-3 0 0,-1 0 0,-3 0 111,1 0-226,7 0 30,-5 8-19,13 1-7,-6 1 1,6 6 0,-2-5 0,-2 5 170,2 1-147,2-7-93,2 6-124,8-7 1,-4 7 0,8-3 58,1-1 1,3-8 0,1 4-280,1-1 284,-1-5 0,1 6 1,-1-8-1,1 0-80,-1 0 0,-5-6 0,-1-1 0,3-3 59,1-4 0,-3-1 0,-2-3 0,-1 1 102,1-1 0,-6 1 0,12-8 0,-7-3 0</inkml:trace>
  <inkml:trace contextRef="#ctx0" brushRef="#br0" timeOffset="1735">2341 122 7569,'-10'-7'0,"2"5"0,0-14-916,6 14 343,-5-13 230,7 13 693,0-14-144,0 14 0,0-5 31,0 7 0,0-8-97,0 6-98,0-6 0,0 10 0,0 4 100,0 5-88,0-3 1,0 14 0,0-5 0,0 2 8,0 1 1,0 3-1,0 2 1,0 3-107,0 3 1,0-4-1,0 2 1,0 0-15,0-2 67,0 6-164,0-14-14,0 14 188,0-13-226,0 5-1,0-7 180,0-1 12,-8 0-41,6 1 0,-6-8-14,8 5-332,0-5 170,0 0-42,0-3 274,0-7 0,2 0 0,4 0 0,-4-7 0,6-3 0</inkml:trace>
  <inkml:trace contextRef="#ctx0" brushRef="#br0" timeOffset="2130">2480 524 7264,'-6'12'-1522,"1"-1"1758,-1-7 1,8 4-1,4-8-13,5 0-151,-3 0-65,7 0 0,-11 0-166,8 0 213,0 0-56,5 0 0,-5 0-65,-1 0 1,1-2 106,5-4-30,-7 4 7,6-6 28,-14 1-34,5 5-19,-7-6 14,0 8 119,0-8-60,0 6 0,-2-11 32,-3 7 0,-5 0 0,-8 6 23,1 0 0,5 0 1,1 0 50,-3 0-120,6 0 32,1 8-43,-1-6 18,6 13 0,-6-5 0,8 7-181,0 1 1,0-6-1,0-1-112,0 3 1,2-1 0,4 1 40,6-2 0,3-3 1,3 3-1,1-6 194,4-4 0,-3 6 0,5-7 0,-8 7 0,1-8 0,7-8 0,-6 7 0,14-15 0,-5 6 0</inkml:trace>
  <inkml:trace contextRef="#ctx0" brushRef="#br0" timeOffset="2871">3057 611 7569,'7'-9'0,"3"1"0,0 8-913,-3 0 456,-7-8 409,0 6 269,0-13 0,-1 11 1,-5-6-122,-6 2 0,2 2 1,-1 5-7,-3-5-7,-1 4-195,-3-6 184,1 8-1,7 0-92,-6 0 105,7 0-35,-9 0 15,1 8-213,7-6 170,-5 13 0,11-11 51,-8 8-244,8-1 201,-4 7-10,1-1-94,5-7 0,-6 6 0,8-5 3,0 5 0,6-5 0,2-1 40,1-2 1,3 0 0,5-5 0,1 3-62,-1-2 1,1-2 0,-1-4 0,1-2 78,-1-2 0,1-7 1,-1 1-1,1-1 29,-1 1 0,-1-5 0,-3 1 0,-3-5 21,-2-1 0,3 1 0,-3 0 0,0-5-30,0-1 0,-1 0 1,-3-4-1,2 2-35,-2-2 1,-2 4-1,0-2 1,2 0-17,1 1 1,1-5 0,-4 6 0,2 0 34,2 4 0,0 3 0,-6 3 0,0-1 8,0 1 1,0 0 1,0-1 0,0 6 148,0 1-110,0 7 1,-2-4 0,-2 10 8,-2 4 0,0-2 0,6 7-5,0 3 0,0 2 0,0 3 0,0 2-16,0 3 1,0-1 0,0-4 0,-2 3-18,-3 1 1,3 6-1,-4-6 1,2 1 19,-2 1 0,4-6 0,-4 6 1,4-1 12,2-1 0,0 0 0,0-5 0,-2-1 8,-3 1 0,3 7-32,-4 4 0,4-4 0,4-2 0,2-3-8,2-3 1,1-5-1,-3 0-1,2 1 0,2 1 0,-4-1 0,1-1 50,-1 2 0,4-5-38,-2 3 1,0-6-16,-6 5 0,0-5-118,0 6 0,0-6-146,0 5 1,0-5-71,0 6 1,0-6-49,0 5 0,-2-7 372,-4 2 0,4-4 0,-13-10 0,5-2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9.315"/>
    </inkml:context>
    <inkml:brush xml:id="br0">
      <inkml:brushProperty name="width" value="0.08571" units="cm"/>
      <inkml:brushProperty name="height" value="0.08571" units="cm"/>
    </inkml:brush>
  </inkml:definitions>
  <inkml:trace contextRef="#ctx0" brushRef="#br0">0 18 7154,'8'-10'-440,"-6"3"497,6 7 1,-6 0 25,3 0 0,-3 2-65,4 3 1,-2-1 4,2 8 26,-4 0-1,6 5-113,-1 0 96,-5-7 21,6 6-37,-8-7-133,8 9 143,-6-1 10,5 1-85,-7-1 71,0 1-7,0-1 5,0 1-151,0-1 146,0-7-20,0 5-21,0-13 25,0 14 5,0-14-11,0 6 27,0-8-28,0 7-3,0-5 1,0 4 0,0-12-17,0-5 0,2 1 0,2-2 1,4 1-28,2 1 42,-6-6-25,11 14 23,-5-13 3,0 13-10,5-14 66,-5 15-57,0-7 1,5 2-16,-3 0 47,3 0-30,3 6 0,-7 0 48,1 0-46,0 0 5,5 0 1,1 2 13,-1 4-17,-7-4 5,5 6 19,-5 0-18,0-7-2,5 15 3,-13-14 17,6 13-18,-8-5 0,0 0 52,0 5-50,0-13 2,0 14-1,0-6 2,0-1-2,-8-1 2,-2 0-1,-7-6 77,-1 13-71,1-13 2,0 6 45,-1-8-42,-7 0-3,5 0-25,-5 0 0,8 6-20,-1 0-102,1-1 0,5-5-143,1 0 1,7-2 152,-2-3 1,6-5 125,6-8 0,3 1 0,9 0 0</inkml:trace>
  <inkml:trace contextRef="#ctx0" brushRef="#br0" timeOffset="425">472 228 7321,'17'9'-257,"1"-3"0,-1-4 0,1-2 0,-1 0 451,0 0 0,1 0-116,-1 0 1,1 0-1,-1 0-31,1 0 1,-7-6-1,1-1-71,2-3 1,-7 4-1,1-4 1,-2 1-8,0-1 1,0 4 17,-6-6 0,-2 9 71,-4-3 0,-4 4-23,-7 2 1,-1 0 0,1 0-5,-1 0 1,1 0-1,-1 0 1,3 2 3,3 4 0,-1-3 0,5 9-6,-2 2 1,4 1 0,-3 3-6,1-1 1,2 1 0,6-1 37,0 1 0,0-1 190,0 0 1,8 1-161,4-1 0,3-1 0,2-4-96,1-7 1,-1-3-1,1-2-135,-1 0 1,1 0-1,-1 0-150,1 0 0,-1 0 0,1 0 289,-1 0 0,1-7 0,-1-3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7.826"/>
    </inkml:context>
    <inkml:brush xml:id="br0">
      <inkml:brushProperty name="width" value="0.08571" units="cm"/>
      <inkml:brushProperty name="height" value="0.08571" units="cm"/>
    </inkml:brush>
  </inkml:definitions>
  <inkml:trace contextRef="#ctx0" brushRef="#br0">332 35 6078,'10'0'308,"-2"-8"-334,-8 6 101,0-5 1,-2 5 71,-4-4 0,2 4-75,-8-4 0,1 4 0,-7 2 72,1 0-93,-1 0-10,1 0 1,-1 6 13,1 0 1,-6 2-1,-1-3 1,3 5 5,2 0 0,1 5 0,1-3 0,-1 2-18,1-3 0,1 5 0,3-5 0,3 5-51,2 1 1,2 1-1,6-1 1,0 1-17,0-1 0,2-1 0,4-3 1,6-1-19,3 2 1,3-5 0,-1 1-1,3-2-128,3-4 1,-2 0 0,8-1 0,1 3-31,-3-2 0,4-2 1,-8-4-1,0-2 200,3-2 0,-5-5 0,8 5 0,0-8 0,6 5 0</inkml:trace>
  <inkml:trace contextRef="#ctx0" brushRef="#br0" timeOffset="462">734 122 7569,'10'0'-263,"-3"0"1,-9-5 0,-3-1 262,-7 2 0,2-4 271,-1 2-194,-1 1 0,2 5 0,3 0-203,-1 0 196,-2 0 0,0 0 1,-5 0-159,5 0 153,-7 0-10,-1 7-10,1-5 43,7 14-27,-5-14-30,5 13-87,-8-5 100,9 0-18,-7 5 26,14-5-17,-6 0 3,8 5 0,0-5-137,0-1 140,0 7 0,2-8 1,2 5-91,2-1 0,8-8 0,-3 2-78,5-4 1,1-2-1,1-2 6,-1-4 0,1-4 0,-3-7 115,-3-1 0,1 1 152,-7-1 1,6 1 80,-6-1-47,0 9-161,-6 1 0,0 16 0,0 3-37,0 5 1,0-5 0,0 1-63,0 2 0,2 1-76,3 3 0,-1-3 0,6-1 0,0-4-657,-1-3 813,3-1 0,5-6 0,1 0 0</inkml:trace>
  <inkml:trace contextRef="#ctx0" brushRef="#br0" timeOffset="876">856 157 7116,'0'-11'-358,"0"-1"546,0 8 1,2-4-56,4 8 1,-4 2 0,6 2-75,-1 2 0,-3 8-88,8-3 1,-2 5 0,1 1-92,-5 1 0,2-7 1,-2 1 0,0-6 61,-6 6 47,0-9 0,0 3-6,0-12 1,0 3-1,0-9-50,0-2 0,1-1 0,3-3 37,2 1 0,8 1 0,-5 3 0,3 3-16,0 2 1,-1-3 0,7 3 158,-1-2 1,1 6 0,-1-2-3,1 5 0,-1 2-101,1 5 27,-1 4-16,1 7-61,-9-7 0,5 6 34,-8-5 1,1 3 0,-3-1 0,2-1-64,-2 2 0,-2-5 1,-2 3-288,0 2 0,0 1 356,0 3 0,-8-1 0,-2 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9.245"/>
    </inkml:context>
    <inkml:brush xml:id="br0">
      <inkml:brushProperty name="width" value="0.08571" units="cm"/>
      <inkml:brushProperty name="height" value="0.08571" units="cm"/>
    </inkml:brush>
  </inkml:definitions>
  <inkml:trace contextRef="#ctx0" brushRef="#br0">262 70 6565,'0'-17'-99,"-2"5"143,-4 0 0,2 9 0,-5-5 1,-1 2-1,0 0 0,-3 2 1,-3 2-1,-1 2 0,-1 0 1,1 0 564,-1 0-548,1 8 18,-1-6-164,1 14-7,0-14 149,7 13-49,-6-5 0,12 1-141,-7 1 154,7-8-106,-4 11 111,8-13-23,0 14 1,0-14 0,0 8 1,2-7 8,4 3 0,4 2 1,7-4-1,2 2-6,5-2 1,-5-2 0,6-2 0,-1 0-62,-1 0 62,0 0 5,-5 0-106,7 0 1,-6 0 92,5 0-10,-13-8 9,5 6-20,-7-6 16,9 0-6,-8 6 74,5-13-76,-13 13 3,6-6 18,0 0-18,-6 6 1,5-5-1,-7-1 109,0 6-102,0-6 163,0 8 26,0-8-100,-7 7-52,-3-7-13,0 8 18,-5 0-18,13 0 25,-6 0-16,8 8 4,0-7 0,0 15-200,0-4 192,0 3-2,0-5-193,0 5 173,0-13 0,6 14 1,2-6-1,1 1-16,5 1 0,-4-8 0,1 3 9,3 1 0,1-6 1,3 4-1,-1-4 15,1-2 1,-1 0 0,1 0 47,-1 0 1,1-6 0,-3-2 0,-1 1 35,-3-1 1,-7-6-1,4 5-118,0-1 0,-6-6-327,3 5 0,-5 3-129,-5 2 1,-5 4 477,-8 2 0,1-8 0,0-1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032"/>
    </inkml:context>
    <inkml:brush xml:id="br0">
      <inkml:brushProperty name="width" value="0.08571" units="cm"/>
      <inkml:brushProperty name="height" value="0.08571" units="cm"/>
    </inkml:brush>
  </inkml:definitions>
  <inkml:trace contextRef="#ctx0" brushRef="#br0">1 1 7531,'17'0'-73,"-7"2"58,-4 4 1,-4-3 0,-2 9-103,0 2 1,0 1-20,0 3 0,0-1-560,0 1 696,0-9 0,0 7 0,0-7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222"/>
    </inkml:context>
    <inkml:brush xml:id="br0">
      <inkml:brushProperty name="width" value="0.08571" units="cm"/>
      <inkml:brushProperty name="height" value="0.08571" units="cm"/>
    </inkml:brush>
  </inkml:definitions>
  <inkml:trace contextRef="#ctx0" brushRef="#br0">0 10 7439,'0'-9'-502,"0"16"1,0 13-1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5.861"/>
    </inkml:context>
    <inkml:brush xml:id="br0">
      <inkml:brushProperty name="width" value="0.08571" units="cm"/>
      <inkml:brushProperty name="height" value="0.08571" units="cm"/>
    </inkml:brush>
  </inkml:definitions>
  <inkml:trace contextRef="#ctx0" brushRef="#br0">36 1 7569,'-8'10'5,"4"-3"0,-6-5 1,3 4 59,3 6 1,2-2-1,2 1-66,0 3 0,0 1-99,0 3 1,7-1-1,5-1-166,4-5 0,-5-3 0,1-8-432,1 0 698,3 0 0,9 0 0,2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6.069"/>
    </inkml:context>
    <inkml:brush xml:id="br0">
      <inkml:brushProperty name="width" value="0.08571" units="cm"/>
      <inkml:brushProperty name="height" value="0.08571" units="cm"/>
    </inkml:brush>
  </inkml:definitions>
  <inkml:trace contextRef="#ctx0" brushRef="#br0">36 16 7569,'-10'0'-556,"0"0"0,6-2 564,-1-4 128,-1 4 1,8-4-194,3 12 1,3-2 0,6 7 56,-3 3 0,1-6 0,6-1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7.162"/>
    </inkml:context>
    <inkml:brush xml:id="br0">
      <inkml:brushProperty name="width" value="0.08571" units="cm"/>
      <inkml:brushProperty name="height" value="0.08571" units="cm"/>
    </inkml:brush>
  </inkml:definitions>
  <inkml:trace contextRef="#ctx0" brushRef="#br0">53 113 7569,'0'-17'-296,"0"5"-37,0 0 0,-8 8 418,-3-1 156,3 3-150,-7 2 0,13 2 0,-4 3 0,4 7 0,2-2 0,2 1 0,2 3-32,1 2 0,1 1 0,-6 2 0,0 3-89,0 1 0,6 6 0,0-6 1,-2 1-45,-2 1 1,0-6 0,2 7-1,3-3 38,3 0 1,-6 0-1,4-7 1,-2-2-84,-1-3 1,1 1-26,-6 5 66,0-7 1,-2-2 36,-4-8 1,-1-2 0,-7-2-26,2-2 1,9-7 0,-3 1 63,4-4 1,4 1 0,4 1 8,5 3 0,5 1 0,1-4 0,1 5 63,-1 1 0,1 2 0,-1 6 0,0 0-8,1 0 0,5 0 1,1 0-1,-3 0-45,-2 0 0,5 0 1,-1 2-1,-2 2-11,-1 2 1,-3 7-15,1-1 0,-3 3 0,-1 3-12,-3-1 1,-7 1-1,2-1 30,-4 1 1,-8-7-1,-2-1 1,-1 0 41,-5 0 1,-1-5-1,-3 5 1,1-2-19,-1-4 0,-5 3 0,-2-1 1,-1-2-45,1-2 0,0 0 0,4 2 0,-3 2-35,3-2 1,2-2 0,1-2-134,1 0 1,5 0-77,0 0 1,8-2 68,-1-4 0,10-2 185,7-4 0,4-3 0,1 5 0</inkml:trace>
  <inkml:trace contextRef="#ctx0" brushRef="#br0" timeOffset="504">664 462 7569,'10'-11'-257,"-4"-1"0,2 6 0,0-5 46,1-3 298,-5 6 36,4 1 1,-10 7 0,-2 1 22,-2 5 1,-2-4 0,5 6-3,-3 0 1,0 1-122,6 9 1,0-1 53,0 1 0,2-1-124,4 1 0,3-7 0,9-1-60,-1-2 1,7-2-1,-1-6-35,-2 0 0,-1 0 0,-3-2 53,1-4 1,-1-4-1,1-7 27,-1-1 0,-5 1 0,-3-1 40,-1 1 1,-2 5-1,-4 3 1,2-1 145,2 0 246,-1 6-337,-5-3 1,0 8 0,0 5 0,0 6 15,0 3 0,0 3 0,0-1-157,0 1 1,6-1 0,2 1-38,2-1 1,-5-1 0,5-3 0,0-3-387,0-2 531,1-2 0,7 1 0,-1 3 0</inkml:trace>
  <inkml:trace contextRef="#ctx0" brushRef="#br0" timeOffset="833">1258 26 7430,'8'-10'-315,"-6"-5"1,6 15 404,-8 0 0,0 1 0,0 11 1,0 2-6,0 1 0,2 3 0,2-1 0,1 3-68,-1 3 1,-2-4-1,-2 6 1,0-1 24,0-1 0,6 6 0,0-6 1,-2 1-189,-2 1 0,-2-6 0,0 5 1,0-5-78,0-1 1,0-1 0,0 0-377,0 1 599,-8-1 0,-2 1 0,-7-1 0</inkml:trace>
  <inkml:trace contextRef="#ctx0" brushRef="#br0" timeOffset="1316">1101 270 6809,'12'6'-11,"-1"0"0,-5 0 0,6-6 27,1 0 0,3 0 1,1 0-1,1 0-8,-1 0 1,1 0 0,-1 0 0,1 0-1,-1 0 1,1 0 0,1 0-1,0-2 10,-1-4 1,9 4 0,-9-4 0,1 4-19,0 2 0,-1 0 1,-1 0-1,1 0-6,-1 0 0,1 0 1,-1 0-5,1 0 1,-1 0 16,1 0 0,-9 2 43,-3 4 0,-4-2 0,-4 6 1,-4-3 1,2 5-1,-5-4 1,-1 0 27,0-1 1,1 7 0,-5-4-1,4 1-48,3 1 0,-1 0 1,4 5-33,-2 0 0,0 1 0,6-1-44,0 1 0,6-7 0,2-1 0,2-2-57,3-4 0,-3 4 0,1-3 0,3-1-142,2-2 0,1-2 1,0 0-404,1 0 647,-1 0 0,1-8 0,-1-1 0</inkml:trace>
  <inkml:trace contextRef="#ctx0" brushRef="#br0" timeOffset="1495">1677 96 7258,'-7'-10'-905,"3"2"567,-8 8 288,8 0 1,-4 8 49,8 4 0,0 3 0,0 3 0</inkml:trace>
  <inkml:trace contextRef="#ctx0" brushRef="#br0" timeOffset="1941">2097 323 7427,'9'-8'-235,"-1"4"0,-10-6 344,-4 3 1,2 1 0,-7 6-70,-3 0 1,-1 0 0,-3 0 2,1 0 0,-1 6 1,1 1-1,-1 3-45,1 4 1,5-1 0,2 1-1,3-3 13,3 3 0,2 2 1,2 1-48,0 0 1,0 1 0,0-1-31,0 1 0,8-7 0,3-1 27,5-2 1,1 0-1,1-4 1,-1 1-34,1-1 0,1-2 0,2-4 0,3-2 50,-3-1 0,-2-7 0,-1 4 0,-1 0-13,1 1 0,-6-7 1,-3 2 96,-1-3 1,-2-3-1,-6 1-68,0 0 1,-2-1 0,-4 3-1,-4 1-18,1 2 0,-7 6 0,4-3 0,-3 1-89,-3 4 1,1 2 0,0 2-71,-1 0 0,1 2 183,-1 4 0,1 4 0,-1 7 0</inkml:trace>
  <inkml:trace contextRef="#ctx0" brushRef="#br0" timeOffset="2607">2411 288 6467,'17'0'450,"-7"8"-431,-4 3 1,-4-1 0,-2 1-8,0 3 1,2 0 0,2-1-1,1-1 0,1-6-103,-6 5 1,0-5-2,0 6 83,0-8 0,0 2 0,0-12 10,0-6 0,0 2 0,0-1-5,0-3 1,0-1 11,0-3 0,0 1-8,0-1 1,8 3 0,2 1 7,-1 2 0,7 7 0,-4-5 11,3 2 0,3-3 0,-1 5 1,1 0-12,-1-2 1,-5 6 0,-1-4 0,3 4-5,1 2 1,-3 0-1,0 0 4,1 0 0,3 0 1,1 0 28,1 0 0,-7 0 0,1 2 25,2 4 1,-5-4 0,1 6 0,0-2-14,-1 0 0,-3 5 1,4-3-4,-2 2 0,-2 1 0,-5 5-45,5-5 0,-4 5 0,4-4-22,-4 3 1,-2 3 0,0-1 13,0 1 1,-6-7 0,0 1 20,2 1 0,3 3 1,-1-1-1,-2-1 16,-2-2 0,-6-7 0,4 5 14,-1-2 1,3 4 0,-4-5-9,2 3 0,1-6-203,1 2 1,4-2 0,-6 0-187,0 1 0,5 1 353,-9-6 0,0 0 0,-5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653"/>
    </inkml:context>
    <inkml:brush xml:id="br0">
      <inkml:brushProperty name="width" value="0.08571" units="cm"/>
      <inkml:brushProperty name="height" value="0.08571" units="cm"/>
    </inkml:brush>
  </inkml:definitions>
  <inkml:trace contextRef="#ctx0" brushRef="#br0">175 175 6142,'-7'-10'189,"-5"5"1,2 3-1,-1 2-68,-3 0 0,-2 0 0,-1 0-81,0 0 1,5 0 0,2 2-36,2 3 1,-3-1-1,5 8-22,2 1 1,-4 3-44,3 1 1,1 1-1,9-3 16,7-3 1,-2-2-1,1-6 1,3 1 33,2-1 0,1 4 0,0-2 0,1 0 11,-1 2 0,1-7 0,-3 7 1,-1-2-7,-2 0 1,-1 7-1,7-1 1,-9 4-22,-3 1 1,-4-5 37,-2-1 1,-6-5-1,-1 4 1,-3-2 16,-4-4 1,-1-3 0,-3-1 0,1 2 15,-1 4 1,1-4 0,-1 4-9,1-4 1,0-2-1,-1 0-202,1 0 1,5 0-482,0 0 646,8 0 0,-3 0 0,7 0 0</inkml:trace>
  <inkml:trace contextRef="#ctx0" brushRef="#br0" timeOffset="308">472 18 7569,'8'-10'-116,"-6"2"1,6 10 0,-8 4 73,0 6 1,0 3 0,0 3-1,0-1 60,0 1 1,6 5 0,-1 0-58,-1-1 49,-2 5 0,0-8 1,2 6-1,2-1-3,-2-1 1,-2 0-1,-2-5 1,0-1-251,0 1 1,0-1 0,0 1-289,0-1 531,0 1 0,0-1 0,0 0 0</inkml:trace>
  <inkml:trace contextRef="#ctx0" brushRef="#br0" timeOffset="566">315 245 7569,'-10'0'-286,"5"0"398,10 0 1,5 0-1,8 0-159,-1 0 1,2 0 0,3 0 0,1 0-54,-2 0 0,5 0 1,-3 0-1,-2 0-105,-1 0 1,3 6 0,0 0 0,-1-3 204,-3-1 0,-2-2 0,1 0 0</inkml:trace>
  <inkml:trace contextRef="#ctx0" brushRef="#br0" timeOffset="957">822 175 7351,'17'0'-462,"0"0"0,1 0 558,-1 0 0,1 0 1,-1 0-1,1 0-46,-1 0-1,-1 2 1,-3 4 0,-1 4-16,2-1 1,-1 7 0,-1-5 0,-4 3-18,-1-2 0,-5 3 0,4-3 0,-4 3-123,-2 3 1,0-7 0,0 1 86,0 2 0,0-5 0,-2 1 10,-4-2 0,-3-2 70,-9-6 0,1 0 0,-1 0 18,1 0 0,7-2 0,2-2 0,2-4-43,1-2 0,-1 5 0,6-7-72,0-2 0,2 1 0,4-1-22,5 2 1,5 3 0,1-5 0,1 5 0,-1-1 9,1 0 0,-1 6 0,0-2 0,1 4-109,-1 2 0,-5 0 1,0 0-1,1 0 157,3 0 0,1 0 0,1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2.487"/>
    </inkml:context>
    <inkml:brush xml:id="br0">
      <inkml:brushProperty name="width" value="0.08571" units="cm"/>
      <inkml:brushProperty name="height" value="0.08571" units="cm"/>
      <inkml:brushProperty name="color" value="#008C3A"/>
    </inkml:brush>
  </inkml:definitions>
  <inkml:trace contextRef="#ctx0" brushRef="#br0">36 192 7087,'0'18'-388,"0"-1"0,7-7 376,5-4 1,-2-4 7,1-2 0,-5 0 0,4-2-8,-2-4 0,3 2-21,-5-7 0,0-1 29,-6-6 0,0 7 11,0-1 0,-2 8 0,-4-2 66,-5 4 1,1 2 0,-2 0-11,-1 0 0,-3 2-63,-1 4 1,1 4-3,4 7 0,5 1 0,7-1 11,0 1 0,0-7 1,0 1-1,2 0-5,3-3 1,5 7 0,8-6 0,-1-1-16,1-3 1,-1 2 0,2-2 0,3 0-44,1 1 1,2-5 0,-3 4 0,1-4 12,-2-2 0,-1 0 0,-3-2 0,1-2-93,-1-2 1,-5-7 133,-1 1 0,1-3 0,5-3 0</inkml:trace>
  <inkml:trace contextRef="#ctx0" brushRef="#br0" timeOffset="246">333 88 7404,'1'9'-243,"5"-3"0,4 2 1,5 0-1,-1-1 288,-2 1 1,5 0 0,6-4-1,-1 4-45,-3 1 0,-1-3 1,1 4-53,4-2 1,3-3-1,3-3-118,-6 4 0,-4-4-75,-1 4 245,-1-4 0,1-10 0,-1-2 0</inkml:trace>
  <inkml:trace contextRef="#ctx0" brushRef="#br0" timeOffset="480">647 0 7445,'0'10'-668,"-2"6"0,-2-5 694,-2 5 0,-5-3 0,3 3 1,0 3 7,0 1 1,-3 1 0,3 0-1,0 3-42,0-3 1,-5 4 0,1 0-1,-1 1 18,1-1 0,-2 0 0,7-4 0,-1 3-91,0-3 0,-4-2-170,7-1 251,-1-1 0,6 1 0,0-1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3.482"/>
    </inkml:context>
    <inkml:brush xml:id="br0">
      <inkml:brushProperty name="width" value="0.08571" units="cm"/>
      <inkml:brushProperty name="height" value="0.08571" units="cm"/>
    </inkml:brush>
  </inkml:definitions>
  <inkml:trace contextRef="#ctx0" brushRef="#br0">277 402 7569,'9'0'-819,"-1"-8"716,-8-3 1,0 1 103,0-2 0,-6 7 0,-2-5 67,-1 2 1,3 0-1,-6 4-29,-1-1 1,-3-1 0,-1 6-1,-1 0 22,1 0 0,-1 0 0,1 2 1,-1 2-17,1 1 0,-1 7 0,1-4-16,-1 2 1,3 1 0,3 7 0,5-3-23,-1-3 0,6 3 1,-2-5-1,6 2-6,4-1 0,7 1 0,-1 4 14,3-5 0,3 3 0,-1-6 0,1-1-115,-1 1 1,1-2 0,1-6-35,4 0 0,-3 0 1,3 0-1,-3 0-24,-3 0 1,-5-2 157,-1-4 0,1-11 0,5-11 0</inkml:trace>
  <inkml:trace contextRef="#ctx0" brushRef="#br0" timeOffset="336">294 18 7569,'0'-10'-228,"0"2"1,0 10 298,0 4 1,2-2-1,2 8 1,2 1-22,-2 3 0,-3 1 0,1 1 0,2-1-34,2 1 0,0-1 1,-6 3-1,0 1-49,0 2 0,0 1 0,2-5 0,2 2-3,2 3 0,-1-1 1,-5-6-1,0 3 33,0 3 0,0-4 0,0 5 0,0-5-29,0-1 1,0-7 0,0 1 0,0 1-15,0 3 0,0 1-46,0 1 0,0-6 92,0-1 0,-7-7 0,-3 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0.228"/>
    </inkml:context>
    <inkml:brush xml:id="br0">
      <inkml:brushProperty name="width" value="0.08571" units="cm"/>
      <inkml:brushProperty name="height" value="0.08571" units="cm"/>
    </inkml:brush>
  </inkml:definitions>
  <inkml:trace contextRef="#ctx0" brushRef="#br0">53 385 7423,'-18'0'-862,"7"0"780,-1 0 1,8-2 119,-2-4-13,4 4 1,2-8 0,0 4 0,2-3 0,2-3 0,4 2 0,2 3 0,1 1 0,1 0 0,0 0 0,1 2 100,3 2 1,1 2-72,1 0-16,-9 0-13,7 0 1,-6 0 6,7 0 1,0 0 0,1 0 4,-1 0-18,1 0 0,-1 2 26,1 4-134,-1-4-39,1 14 151,-9-7-2,7 1-7,-14 5 5,13-5-16,-13 0 13,6 5-193,-8-5 97,0 0 1,0 5 0,0-3-7,0 3 42,-8-5 17,6 6 5,-13-14-8,13 5 36,-14-7-35,14 8 11,-13-6 79,5 6-81,1-8 4,1 0-2,0 0 40,6 0-38,-6 0 24,8 0 1,-6-8-9,1-4-1,-1 5 0,6-9 0,2 6 1,2-1-1,3-1 12,3-1 1,0 3-1,3-2-9,-1-1-3,0 5 0,5-8 0,1 7 0,-1-1 0,1-6 140,-1 15-135,0-15-1,9 14 6,-7-6 124,6 8-122,-7 0 9,-1 0-7,1 0 64,-1 0-47,1 0-16,-1 0 1,-5 0 27,-1 0-18,1 0 0,6 0-30,-9 8 0,5-4 0,-6 8 21,1 1 1,-5 3 20,2 1-27,-4 1-2,-2-1-102,0 1-65,0-9 0,0 7 144,0-7-202,0 9-13,0-1 206,0-7-30,-8 6-229,6-7 122,-6 1 161,8 6 0,0-14 0,-7 13 0,-3-5 0</inkml:trace>
  <inkml:trace contextRef="#ctx0" brushRef="#br0" timeOffset="829">978 385 7569,'0'-10'-334,"0"2"305,0 8 0,-2 0 1,-3 0-30,-7 0 1,2 0 0,1 2 185,1 4-13,-6 4-55,12-1 28,-6 7 0,8-6 0,0-1-115,0 7 129,0-7-40,0 9-151,0-1-16,0-7 143,0 6 0,2-9-114,4 5 0,-2 2 1,8-7-49,1 3 91,-5-6 1,8 4 0,-5-8 18,5 0 1,1 0 0,1 0 0,-3-2 1,-3-4 0,1 2 1,-5-8 19,2-1 1,-6-3 0,2-1 21,-4-1 1,-2 1-1,0-1 11,0 1 0,-2 0 1,-2-1-4,-2 1 1,-8 5 0,3 2-3,-5 3 1,5 1-1,-1 6 1,-2 0-18,-1 0 0,-3 0 1,1 0-30,-1 0 1,7 0 21,-1 0 0,8 2-130,-2 3 0,6-3 56,6 4 1,4-4-1,7-4 26,1-4 0,-1 3 0,-1-9 0,-3 0 35,-1 3 1,-6-7 0,4 4 0,-3-3 5,-3-3 0,4 1 0,-2-1 0,-2 1 10,-2 0 0,-4-1 0,-2 1 1,-4 1 14,-2 4 1,-1-1 0,-7 7 0,1 0-13,-1-2 1,-5 7 0,0-5 0,-1 4 8,-1 2 1,6 0-1,-4 0 1,3 0 15,3 0 0,-1 6 0,3 1-11,3 3 1,4-4-37,8 5 1,0-5 0,2 4-1,4-2-25,6-4 1,3 0 0,3-1 0,-1 3-17,1-2 0,5-2 1,0-2-1,0 0 29,3 0 1,-5-6-1,6 0 1,-2 1 26,-3-3 0,3 6 0,-2-4 0,-1 4 61,-3 2 1,4-6 0,1 0-30,-3 3 1,-2 1 0,-3 4 0,-3 1 71,-1 3 1,-6 2 0,6-2-76,1 6 0,-5 3 0,-2 3 0,-4-1-43,-2 0 1,6 1 0,-1-1 0,-1 1-17,-2-1 1,-2 1 0,0-1 0,0 1-45,0-1 1,2 1 0,2-1-1,2 1-31,-2-1 0,-2 0 1,0 1-223,3-1 1,-1-1-1,6-2 1,0-5 315,-1-1 0,-5-2 0,12 2 0,-7 1 0</inkml:trace>
  <inkml:trace contextRef="#ctx0" brushRef="#br0" timeOffset="1506">1537 385 7569,'0'-18'-466,"2"8"725,4 5-250,-4 3 0,6 4 1,-6 2-1,1 3 0,3 3 61,-2 4 0,4-5 1,-2 3-169,-2 2 1,0 1 0,-1 2 51,3 1 0,0-6-13,-6-1 1,0-5 9,0 6 47,0-8 0,0-4 0,0-12 8,0-4 1,6 5 0,0-1 1,-2-1 1,3-3-1,1-1 3,2-1 1,1 1-1,7 1 1,-1 3 2,1 1 0,-1 8 1,1-2 20,-1 4 0,1-4 1,-1 1-10,1 1 0,-7 2 0,1 4-8,1 4 1,1-3 0,0 9-19,-3 2 0,-5-1 0,4 1 1,-2-3 7,-5 3 1,-1 2-110,-2 1 0,-2 0 77,-3 1 1,1-8-1,-6-3 5,2 1 13,-5-6 0,11 4 14,-4-12 0,4-4 0,4-7-13,4-1 0,2 1 1,5 2-1,-1 1 4,1 2 1,3 1 0,1-7 0,1 3 38,-1 3 0,1-2 1,-1 7-1,1-1 1,-1 0-1,1 4 1,-1 2 272,1 2-253,-9 0 0,7 0 0,-5 2-4,5 4 1,-4 2 0,-3 5 0,1-1-26,0 2 0,-6-5 0,3 3-48,1 2 1,-6 1 0,6 1-1,-2-3-363,-1-1 1,3-1 0,-4 7 163,2-1 0,0-5 1,-4-2-1,3-2 218,7-5 0,-4 7 0,7-8 0,-5 6 0</inkml:trace>
  <inkml:trace contextRef="#ctx0" brushRef="#br0" timeOffset="2306">2672 437 7491,'10'-17'-254,"-4"-1"1,-4 1 398,-2-1 1,-2 7-55,-4-1 0,2 8 0,-7-2-19,-3 4 1,-2 4 0,-1 2-58,0 2 1,5 6 0,0-5 0,-1 1-44,-3 0 0,6 5 0,3-3 0,1 2 0,0-1 0,0 1 1,6 5-1,0 1-6,0-1 0,0-5 0,0 0-27,0 1 1,8 1 0,4-1-122,3-1 1,-3-8 0,-1 2 122,3-4 1,2-2-1,1-2 26,0-4 0,-1 2 1,-2-6-1,-5 1 84,-1-1 1,4 4 0,-7-5 197,-1-3 0,4-2 381,-2-1-431,0 7-176,-6 2 0,0 10 0,0 4 22,0 6 0,0-2 0,2 1-223,4 3 1,-3 1 41,9 3 0,0-1 89,5 1 0,-1-7 1,-3-1-1,-1-2-1,1-4 0,-3-2 1,2-2 71,1 0 0,3 0 0,1-2 4,1-4 0,-1-4 0,-1-7 1,-3-1-18,-1 1 0,-2-1 1,3 1-21,-1-1 1,-6-1 0,5-2 0,1-5 0,-2 1-6,-4 0 0,1-6 0,-1 2 0,-2-2 20,-2 2 0,-2-4 0,0 6 0,0-3 0,0 3 0,0 2 0,0 4 0,0 1 273,0 3-301,-8-1 1,-1 3 45,-9 3 1,6 4-130,1 8 103,7 0 0,-4 2 1,8 4-1,0 6 92,0 3 1,0 3 0,0-1 0,0 3-69,0 3 0,0-4 1,0 7-1,0-3-17,0 0 0,0 6 0,2-5 0,2-1 20,2 2 1,2-6-1,-5 5 1,5-5 17,2-1 1,0-1 0,3 1-1,-3-1 4,-2 0 1,5-1-1,-3-2 1,2-5-84,-1-1 1,1 4 0,3-5 0,-1 1-13,-2 0 0,-3 0 0,5-4 48,-2 1 0,-1 1 0,7-6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6.826"/>
    </inkml:context>
    <inkml:brush xml:id="br0">
      <inkml:brushProperty name="width" value="0.08571" units="cm"/>
      <inkml:brushProperty name="height" value="0.08571" units="cm"/>
    </inkml:brush>
  </inkml:definitions>
  <inkml:trace contextRef="#ctx0" brushRef="#br0">70 122 7266,'-8'-9'-336,"6"1"423,-6 8 0,3 2 39,-1 4-93,-8-4-1,12 13 1,-5-11-1,5 8 1,-2 1 0,-2 3-14,2 1 1,2 1-1,2-1-10,0 1 1,8-1-23,4 1 1,3-7 0,2-1 2,1-2 1,-6-2-1,-1-6 1,3 0 5,1 0 1,-3-6 0,0-2 0,1 0-185,3 0 4,1-5 160,-7 3-29,5-7 34,-5-1-20,0 9 78,-2-7-76,-8 14 12,0-13 67,7 13 1,-5-8 60,4 4-13,-4 4-39,-2-6 166,0 8-148,0 0 0,0 8 0,0 4 4,0 3 0,0-3 0,0 0-32,0 1 0,2 3-37,4 1 0,-2-5 1,7-2-73,3-3 0,1-1 1,1-4-1,-2 2-21,-3 2 1,1 0 46,5-6 14,-7 0 50,6-8-54,-15 6-6,15-14 16,-14 14-4,13-13 0,-13 11 0,4-8 0,-4-1 193,-2-3 51,8 7-199,-6-7-36,6 6 19,-8-7-15,0 7 1,-2-5-1,-2 3-15,-2-4 1,-8 7 21,3 3 9,3 4-369,-8 2 164,7 0-19,-1 0 104,-5 0 1,11 0 0,-6 2-396,2 4 512,2 3 0,-1 1 0,5 6 0,-6-7 0</inkml:trace>
  <inkml:trace contextRef="#ctx0" brushRef="#br0" timeOffset="231">716 192 7330,'-10'0'74,"1"0"-177,3 0-4,4 0 175,-6 8-17,8 2 0,0 1 11,0 1 1,0-6-1,0 6-378,0 1 137,0-5 1,0 7-1,2-3-503,4 4 682,-4-7 0,13 7 0,-5-7 0</inkml:trace>
  <inkml:trace contextRef="#ctx0" brushRef="#br0" timeOffset="416">716 18 7569,'-10'-8'-465,"3"6"339,-1-6 0,4 8-187,-8 0 179,9 8-201,-5-6 157,8 13 178,0-13 0,0 14 0,0-6 0</inkml:trace>
  <inkml:trace contextRef="#ctx0" brushRef="#br0" timeOffset="651">1013 35 7404,'8'18'148,"-6"-7"1,4 1-181,-5 1 1,1 3 0,2 1 94,2 1 1,0-1 0,-6 1 0,2-1-467,4 1 243,-4-1 1,5 1-1,-7-1-204,0 1 0,0-7 364,0 1 0,0 0 0,0 5 0</inkml:trace>
  <inkml:trace contextRef="#ctx0" brushRef="#br0" timeOffset="1335">873 192 7220,'-9'-2'108,"3"-3"-48,4 3-17,10-6 0,-5 8-73,9 0 0,0 0 0,5 0 0,1 0 23,-1 0 1,1 0 0,1 0 0,2 0 34,3 0 0,5 0 1,-6 0-1,0 0-159,3 0 0,-7 0 1,4 0-1,-3 0 42,-3 0 1,3 0 0,1 0 28,2 0 1,0 0 0,-5 0-1,-3-2 42,-3-4 0,-2 2 0,-6-7 249,1-3-52,1-2 1,-6-1-93,0 0 0,0 5-61,0 0 0,-2 8-38,-3-1 1,3 5 21,-4 5 1,4-1 0,2 8 3,0 1 1,0 3 0,0 1 0,0 1-6,0-1 0,0-5 0,0 0 0,0 1-37,0 3 1,0 1 0,0 1 0,0-1-46,0 1 0,0-1 12,0 1 1,0-7 0,0 1-31,0 1 83,0-5 34,0 0 0,0-22 39,0-3 1,0-4-1,0 3-59,0 1 0,6-1 0,1 1 0,1-1 14,0 1 0,6 5 1,-5 0-1,3 1 27,0 1 1,-3 0-1,5 7 1,-3-3 47,3 2 0,2 2 1,1 2-45,0 0 0,1 0 1,-1 0-1,1 0 51,-1 0 0,-5 2 0,0 2 1,1 4-12,3 1 0,-5-3 0,-1 6 1,0 1-68,-1 3 1,-3-5 0,4 1 0,-2 2-208,-4 1 1,-2 3 0,-2-1-40,0 1 0,-2-3 0,-2-1 0,-4-3-192,-2 3 1,4-4 413,-5 1 0,-1 1 0,-5 5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2.437"/>
    </inkml:context>
    <inkml:brush xml:id="br0">
      <inkml:brushProperty name="width" value="0.08571" units="cm"/>
      <inkml:brushProperty name="height" value="0.08571" units="cm"/>
    </inkml:brush>
  </inkml:definitions>
  <inkml:trace contextRef="#ctx0" brushRef="#br0">0 106 7569,'0'-10'-865,"0"2"1016,0 8-119,0 0 0,6 8 14,0 4 1,0 3 0,-6 3 0,0-1 33,0 1-43,0-1 1,0 0 14,0 1-3,8-1-226,-6 9 218,5-7-20,-7 6 0,2-7-132,4-1 138,-4 8-52,6-5 0,-8 5-24,0-7 58,8-1-17,-7-7-77,7 5 78,-8-5 5,0 0 4,8 5-6,-6-13-9,6 6 2,-8 0-8,0-6 148,0 5-140,0-7 0,-2 0 0,-2-2-16,-2-3 0,0 1 1,4-6-1,-2 0-64,-1 1-9,-1-3 91,6-6 0,0 7 4,0-1 1,2 1 0,4-7-28,5 1 58,5-1-49,1 8-2,1-5 99,-1 13-88,1-14-1,-1 15 17,1-7 47,-1 0-53,0 6-3,9-6-49,-7 8 56,6 0-2,1 0 0,-7 0-1,6 0-5,0 0 5,-5 0 0,5 0-1,-8 0-9,1 0 29,-8 8 1,3-4 29,-7 8-69,8-1 1,-12 7-23,3-1 1,-3 1-125,-2-1 1,0 1 94,0-1 0,-2-5-137,-3-1 211,3 1 0,-14-2 0,6 5 0,-7-5 0</inkml:trace>
  <inkml:trace contextRef="#ctx0" brushRef="#br0" timeOffset="517">1066 368 7569,'-10'-8'-1451,"0"6"1579,4-4-48,-3-4 0,-1 9-101,2-7 83,1 8 0,5-8-23,-14 6 0,12-6 50,-7 8-15,7 0-29,-12 0 29,6 0-15,-7 0 1,0 0-75,-1 0 81,1 0-12,-9 0 30,7 0-30,-14 8-10,14-6 8,-14 14 25,13-7-37,-5 1 25,8 5-114,-1-5 99,1 8 2,7-9 17,-6 7-250,14-6 225,-5 7-6,-1 0 4,6-7-109,-6 6 0,10-9 104,4 5-60,-4 4 1,13-14 0,-3 5 22,4 1 0,1-6 0,1 4 1,-1-4-1,0-2 0,1-2 1,-1-2-1,1-4-3,-1-2 1,1 1-1,-1-5 1,1 3-28,-1-3 0,-5-2 0,-1-1 25,3 0 37,-6 7 1,1-4 41,-3 8-71,-4-7 6,6 11 13,-8-6 0,0 8-52,8 0 1,-6 2 0,5 2 0,-1 4-169,0 1 1,6-3 89,-6 6-139,7 0-14,-11-3 218,14 7-48,-14-14 38,13 5-26,-13 1 0,14-6 79,-5 4 0,5 4 0,1-1 0</inkml:trace>
  <inkml:trace contextRef="#ctx0" brushRef="#br0" timeOffset="867">1205 298 7569,'0'-10'-212,"8"2"0,-6 6 0,6-1 1,0-3 209,3 2 0,-1 2 17,2 2 0,-8 8 141,1 3-111,5-3-1,-8 8-23,6-7 13,-8 1 23,8 6-213,-7-7 192,7 9 8,0-1 12,-6 1-192,6-9 168,-1 7-5,-5-6 3,14-1 8,-14 7-32,13-14 13,-13 5-9,14-7 1,-12 0-14,7 0 207,-7 0-180,12 0-5,-7-7 10,9-3-5,-8-7 0,3 5 20,-7 0 17,8 1-29,-12-7 1,11 6-499,-7 1 210,0-1 1,0-5 91,-1-1 1,7 1 0,-6-1 163,-2 1 0,5-1 0,1 1 0</inkml:trace>
  <inkml:trace contextRef="#ctx0" brushRef="#br0" timeOffset="1083">1747 193 7569,'0'12'-68,"0"-1"1,0-5-125,0 6 301,0-1 0,0-1-172,0 6-43,0-7 212,0 1-436,0 6 113,0-14 195,0 13-355,0-13 96,0 14 52,0-15 229,0 7 0,8-8 0,1 0 0</inkml:trace>
  <inkml:trace contextRef="#ctx0" brushRef="#br0" timeOffset="1296">1747 36 7569,'-8'-18'-485,"6"9"-140,-6 1 390,8 8 202,0 0-230,0 8 263,0-6 0,-7 13 0,-3-5 0</inkml:trace>
  <inkml:trace contextRef="#ctx0" brushRef="#br0" timeOffset="1646">1869 176 7569,'10'0'-323,"-2"0"282,-8 0 17,7 7 1,-3-5-118,8 4 203,-1-4 42,-1 6-1,-2-6 1,0 5-95,-6 1 0,11-4-23,-7 8-92,0-1 181,-6 7 18,0-8-36,8 5 36,-6-5-86,5 0-128,-7 5 41,0-13 11,0 6 62,0 0-61,0-7 88,0 7-32,0-8 377,0 0-329,0-8-13,8-1 26,-6-1-160,14-5-64,-7 5 198,1-8-12,5 1-229,-5-1 217,8 1 6,-1-1-47,1 9 1,1-7-52,4 5 81,-3 3-52,-3 0 42,-1 0-28,-7 6 9,9-5 26,-1 7 0,-5 5 0,0 3 0,-1 2-9,-1 4-30,-2 1 1,-6 1-55,3-5 82,-3 5-38,6-7 0,-8 9-219,0-1 226,0 1 27,0-8 0,0 5-61,0-3 91,0-5 0,8 9 0,2-6 0</inkml:trace>
  <inkml:trace contextRef="#ctx0" brushRef="#br0" timeOffset="2263">2725 228 7503,'0'-18'-116,"0"1"1,0 5 0,0 1 0,-2-3 34,-4-1 0,-4-3 217,-7 1-223,-1 7 188,9 2-1,-7 0-38,6 7 0,1-7 0,-7 8-203,7 0 193,-9 8-46,8 1-128,-5 1 157,5 5 2,0-5-7,-5 8-13,13-1 1,-6 1 22,8-1-29,0 0-81,0 1 0,0-6 1,0-1-1,2 1-18,4-2 81,-4 5 1,13-13-1,-3 6-14,4 0 0,1-6 1,1 3-1,-1-3 2,0-2 0,1 0 1,-1-2-1,1-2 16,-1-1 0,-5-9 0,0 4 0,1-1 71,3-1 0,-5 6 1,-1-5 30,-2-3 0,0 6 237,-3 2-264,-3 4 1,4 4 0,-10 4-47,-2 6 0,1 3 0,5 3 0,0 1-138,0 5 1,0 1 0,0 6 0,0-2 101,0 2 0,0 2 1,2 2-1,1 0 24,3 0 1,0 2 0,-6 1 0,0 3-6,0-2 0,-2 4 0,-2-1 0,-2 1-9,3 0 0,-7-2 0,0-7 0,-1-1-20,-1-3 1,2 1 0,-3-8-1,1-2 28,-2-1 0,-1-3 1,-3-1 45,1-5 1,-1-3-1,1-8 312,0 0 0,1-8 0,4-5 0,7-7-225,3-3 0,2-8 1,0 4-1,0-4-205,0-4 1,7 4 0,7-12 0,5 2 46,5 1 0,7-7 0,-2 4 0,4 1-373,2-1 0,5-4 1,3 7 389,2 1 0,1 2 0,7 2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6.183"/>
    </inkml:context>
    <inkml:brush xml:id="br0">
      <inkml:brushProperty name="width" value="0.08571" units="cm"/>
      <inkml:brushProperty name="height" value="0.08571" units="cm"/>
    </inkml:brush>
  </inkml:definitions>
  <inkml:trace contextRef="#ctx0" brushRef="#br0">28 53 6677,'-17'0'119,"7"0"0,10-2-108,12-4 1,3-2 0,2-3 3,1 5 1,-1-2 0,1 2-8,-1 3 1,-5 1-1,0 2-18,1 0 0,3 0 1,1 0 9,1 0 1,-1 5 0,1 3 0,-3 2-3,-3 3 1,1-3-1,-5 2 1,0 1-33,0 3 0,-1 1 1,-3 1-46,2-1 0,0 1 78,-6-1-12,0 1 1,0-7 0,0 1-14,0 2 1,-2-5 35,-4 3 1,2-8 0,-7 2 18,-3-4 0,4-2 14,-1 0 0,7-2 1,-2-4-8,4-6 0,2 2 1,0-1-23,0-3 0,0 5 0,2-1 0,2 0-17,2 0 1,5 5 0,-3-5 0,2 0-4,3 0 1,-3 5 0,2-5 9,1 2 1,3-3 0,1 3-7,1-2 0,-1 6 0,1-2 4,-1 4 1,1 2 0,-1 0 24,1 0 0,-1 0 0,0 0 29,1 0 1,-1 2-1,1 2-44,-1 2 1,-5 6-1,-2-4 1,-1-1 12,1 1 0,-4 6 0,4-3-109,-3 5 0,-1-5 1,-6 1-46,0 2 1,0-5 54,0 3 1,-2-2 43,-4 1 0,3-3 0,-9-8 146,-2 0 0,5 0 0,-3 0-80,-2 0 0,7-2 0,1-4-14,4-5 1,2 1 0,0-2-44,0-1 0,8-3 1,3-1-1,5-1-2,1 1 0,7 5 0,-1 1 0,-2-1 12,-1 2 0,-3-3 1,1 7-1,-1 2 33,0 2 1,-5 2 0,0 0 0,1 0 3,3 0 0,1 0 0,-1 2-20,-5 4 1,5 2-1,-6 5 1,1-3-67,1-2 0,-8 5 0,2-1 0,-4 3 12,-2 3 0,0-1 0,0 1-101,0-1 1,0 1-1,-2-1-176,-4 1 325,4-9 0,-14 7 0,7-7 0</inkml:trace>
  <inkml:trace contextRef="#ctx0" brushRef="#br0" timeOffset="426">1163 193 7569,'18'0'-204,"-1"0"1,1-6-1,-1 0 1,1 2 0,-1 2-1,0 0 157,1-4 0,-1 5 0,1-7 96,-1 0 0,-5 4-29,0-8 1,-9 1 35,3-7 1,-4 7 93,-2-1 1,-2 6-88,-4-5 0,-3 1 1,-9-2 1,1 6 1,-1 5-1,1 1 11,-1 0 0,1 1 0,0 5-23,-1 6 1,3 3 0,1 3-46,2-1 0,3 1 1,-3-1-19,6 1 1,4-1 0,2 1 0,0-1 5,0 1 1,6-1 0,2-1 0,0-3-158,-1-1 0,7-6 0,-2 3-53,3-1 1,8 4 0,3-6-341,1-3 554,-6-1 0,4-2 0,-7 0 0</inkml:trace>
  <inkml:trace contextRef="#ctx0" brushRef="#br0" timeOffset="900">1792 140 7569,'0'-11'-390,"0"-1"1,-2 2 344,-4-1 1,2-3 0,-7 8 110,-3 2 1,-1 2 0,-3 2 22,1 0 0,-1 0 0,3 2-26,3 4 0,-4-2 0,5 8-71,-5 1 1,5 3-1,1 1 9,2 1 0,2-1 1,6 1-15,0-1 0,2 1-57,4-1 1,4-5 0,7-3 27,1-1 0,-1-2 1,1-6-1,-1 0-12,1 0 1,-1-2 0,1-2 0,-3-4 35,-3-1 1,1 3 0,-5-6 23,2-1 0,-6-3 0,3 1 150,1 3 0,-6-4 89,4 5-83,-4 3-147,-2 0 0,0 10 1,0 4-96,0 6 1,0-3 0,0 3-80,0 2 1,0 1-125,0 3 1,6-1-87,-1 1 369,9-9 0,-4-1 0,7-8 0</inkml:trace>
  <inkml:trace contextRef="#ctx0" brushRef="#br0" timeOffset="1418">1984 123 7414,'0'-12'-388,"0"1"0,2 7 376,4-2 0,3 4 34,9 2 0,-8 2 0,-3 2 44,1 2 0,-6 7 0,6-3-8,0 0 1,-6-1-40,3-3 0,-3 4-136,-2 7 124,0-7 64,0-2-58,0-8 0,0-8-22,0-4 1,0-3 0,0-3-42,0 1 0,2-1 1,2 1-12,2-1 0,6 7 0,-5-1-10,3-1 0,2 3 0,5 0 44,1 2 1,-1 3 0,1 5 54,-1 0 1,1 0 0,-1 0 11,0 0 0,1 5 0,-3 3 1,-1 2 53,-2 3 1,-8-3 0,3 2 0,-1 1-55,0 3 1,2 1 0,-4 1-18,1-1 0,1 1 0,-6-1 0,-2-1-74,-4-5 1,3 5 0,-9-4-87,-2 3 1,1-3-1,-1-3 1,3-1-168,-3-4 1,4-2 303,-1-2 0,-1 8 0,-5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0.213"/>
    </inkml:context>
    <inkml:brush xml:id="br0">
      <inkml:brushProperty name="width" value="0.08571" units="cm"/>
      <inkml:brushProperty name="height" value="0.08571" units="cm"/>
    </inkml:brush>
  </inkml:definitions>
  <inkml:trace contextRef="#ctx0" brushRef="#br0">88 175 7569,'0'10'-1591,"-6"0"1364,1-5 227,-9-3 0,12 6 350,-6-8-145,1 0 14,5 0-174,-6 8-62,0-6 69,6 6 0,-6-8-12,8 0 23,-7 0 12,5 0 33,-6 0-58,8 0 28,0-8-199,0 6 160,0-14-62,0 14-16,8-5 80,1-1-56,9 6 1,-1-6-23,1 8 58,-8 0-14,5 0 1,-5 0-17,7 0 25,1 0-60,-9 0 0,5 2 36,-8 4 9,7-4-98,-11 6 94,14-1-2,-14-5-54,6 14 1,-8-12 0,0 7 55,0 3 1,-2 0 0,-4-1 34,-6-1-50,4-1 1,-7 1 15,3 0 0,-3-3-17,-3 3 2,1 4 213,7-15-202,-5 7 17,13 0 202,-14-6-193,14 6-5,-6-8 18,8 7-82,0-5 73,-7 6-4,5-8 105,-6 0-89,8 0-6,0 8 2,8-6-6,-6 6 5,13-8 3,-5 0 167,0 0-168,5 0-1,-5 0-5,7 0 8,1 0 10,-1 0-4,1 0-159,-1 0 158,1 0-4,-1-8 6,-7 6-185,5-6-14,-5 8 180,0 0-27,5 0 22,-5 0-41,0 0-278,5 0-50,-13 0 1,8 0 350,-4 0 0,-4-8 0,3-3 0,3-5 0,-2-1 0,0-1 0,-6 1 0</inkml:trace>
  <inkml:trace contextRef="#ctx0" brushRef="#br0" timeOffset="457">577 123 7569,'10'0'-1244,"-2"-8"1379,-8 6 0,-2-8-31,-4 5 0,2 3 31,-8-4-104,9 4 1,-7 2-2,4 0 0,2 0 1,-6 2 67,3 4-249,-7 3 172,12 1 0,-6 6-18,8-5 0,0-1 0,0 1-31,0 3 0,2 0 0,2-1 6,2-1 1,8-8-1,-3 2 4,5-4 0,-5 3 0,1 1 0,2-2 16,1-2 0,-3-2 0,0 0 1,1 0 1,3 0 0,1 0 0,1 0 105,-9 0-104,7 0-1,-14 0 7,13 8-7,-13-6 8,6 5-12,0 1 1,-6-4-6,3 8-28,-3-1 1,-2 1 0,0 0 27,0 1 0,-5-3 0,-3 0 0,-2-3-24,-3-3 0,3 0 1,-2 0-23,-1 2 44,-3 0 1,-1 0 0,-1-1 0,1-1-89,-1-2 0,1-2 0,-1 0-480,1 0 579,-1 0 0,9 0 0,-5-2 0,8-4 0,-1-1 0,3-7 0,-2 2 0,0 1 0,6-7 0</inkml:trace>
  <inkml:trace contextRef="#ctx0" brushRef="#br0" timeOffset="675">560 88 7569,'10'-8'0,"5"6"-107,-13-6 0,8 3-92,-4-1 1,-3 0 71,9 6 0,0 0 35,5 0 1,-5 0 0,-1 0-112,3 0 1,2 0 182,1 0 0,0 0 20,1 0 0,-1-8 0,1-2 0</inkml:trace>
  <inkml:trace contextRef="#ctx0" brushRef="#br0" timeOffset="1306">1066 18 6287,'-17'-10'-527,"-1"4"527,1 4 582,7 2-131,-5 0-389,5 0 0,-6 2 0,3 2 1,3 4-81,2 2 1,3 1 0,5 7-23,0-1 0,7-5 0,5 0 141,4 1-151,1 3-90,0-7 80,1 7 33,-1-14-5,-7 13 0,6-5-52,-5 8 65,5-9 10,1 7-67,-7-14 61,-2 13-4,-1-5-20,-5 0 22,6 5 1,-8-11 17,0 8 0,0-6-22,0 5 0,-2-7-28,-4 2 166,4-4-129,-5-2 3,-1 0 55,-2 0 0,-1 0-45,-1 0 1,2-8-22,-1-4 0,3 3 1,10-1-21,4 2 0,3-3 1,9 5 27,-1 2 1,1-4 0,-1 2 0,1 2 11,-1 3 1,-3 1 0,1 0-17,5 0 172,1 0-159,-4 0-1,-7-8 12,6 6 155,-7-6-147,1 8-7,-2-8 13,0 6 9,-6-5 4,13-1 64,-13-2 0,6-2 0,-8 1-19,0-3 0,0 5-44,0-3 0,-8 6 0,-4-6 0,-3 9 29,-3-3-28,1 4 1,5 4-26,1 4 0,1 3 0,-2 9-16,6-1 1,4 1-1,2-1 22,0 1 0,0-9-8,0 7-103,0-6-240,0-1 319,8 7-61,-6-14-138,14 13 164,-7-13-256,1 6 100,6-8 77,-7 8 1,3-6 127,0 3 0,-8-3 0,11-2 0,-11 0 0,8 0 0,-1-7 0,7-3 0</inkml:trace>
  <inkml:trace contextRef="#ctx0" brushRef="#br0" timeOffset="1608">1555 158 6152,'-11'0'347,"-1"0"0,0 0-190,-5 0 0,-1 7-92,1 5 1,5 2 0,3-1 0,1-1 99,4 1-243,2-5 0,2 8 131,0-7 10,0 1-156,0 6 165,0-14-43,0 13 1,2-13-1,2 6 2,2 0-167,7-6 61,-11 5 0,14-7 34,-5 0 0,5 0 1,1 0-1,1 0-217,-1 0 0,-5 0 0,0 0-291,1 0 454,-5 0 95,0 0 0,-8-7 0,0-3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9.362"/>
    </inkml:context>
    <inkml:brush xml:id="br0">
      <inkml:brushProperty name="width" value="0.08571" units="cm"/>
      <inkml:brushProperty name="height" value="0.08571" units="cm"/>
    </inkml:brush>
  </inkml:definitions>
  <inkml:trace contextRef="#ctx0" brushRef="#br0">1 18 7485,'0'-9'-501,"0"1"509,0 8 355,0 0-333,0 8 1,0 1-1,0 9 1,0-1-42,0 1 0,0-1 1,0 1-1,0-1-86,0 0 1,0 1 0,0-1-1,0 1-105,0-1-116,0 1 180,0-1 1,6 1 22,-1-1 1,3-5 0,-4-1 114,2 3 0,0-6 0,2 0 0,1-8 0</inkml:trace>
  <inkml:trace contextRef="#ctx0" brushRef="#br0" timeOffset="250">158 280 6215,'0'-17'298,"0"7"-943,0 2 645,0 8 0,-8 0 0,-1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8.735"/>
    </inkml:context>
    <inkml:brush xml:id="br0">
      <inkml:brushProperty name="width" value="0.08571" units="cm"/>
      <inkml:brushProperty name="height" value="0.08571" units="cm"/>
    </inkml:brush>
  </inkml:definitions>
  <inkml:trace contextRef="#ctx0" brushRef="#br0">158 314 7339,'-18'0'-613,"1"0"1,-1 0 792,1 0 0,5 0 0,1 0-56,-3 0 1,4 0-1,1 2 0,1 4 0,0-2 1,4 8-127,-1 1 1,-1-3-1,8 2-37,3 1 1,7 1-1,9-3-37,3-5 0,-1-2 1,-6 0-1,3 2 5,3-2 0,-3-2 1,5-4-1,-2-2 46,0-2 0,1-6 0,-7 5 1,-1-3 30,-5-4 0,3 5 0,-8-3 11,-2-2 1,-2 5 23,-2-3-43,-8 0 0,-2 3 0,-7 3 1,-3 4-6,-3 2 0,4 0 1,-7 0-1,3 0-58,0 0 0,-6 0 0,5 0 0,3 2-51,2 4 1,7-4 0,2 5 115,2 1 0,-5-6 0,3 6 0</inkml:trace>
  <inkml:trace contextRef="#ctx0" brushRef="#br0" timeOffset="483">699 17 7569,'-7'-9'-405,"5"1"1,-14 8 410,4 0 1,3 0 0,-3 0-1,0 2 32,3 4 0,-7-2 1,6 7-1,-1 3-1,-1 1 1,8 3 0,-3-1 0,1 1-20,0-1 1,0 1-1,6 1 1,0 2-9,0 3 1,0 1 0,0-4 0,0 3-43,0-3 0,0 4 0,2-2 0,2 1 2,2 1 1,1-6 0,-3 5-1,2-5 3,-2-1 1,0 5-1,0 0 1,2-2 6,-2-1 1,-3-3 0,-1 1 15,0-1 1,0 1 0,0-1-1,-1-1 12,-5-5 1,2 5-1,-8-6 2,-1-1 1,3 5 0,-2-8-1,-1 0-15,-3 1 1,5-5 0,-1 4-1,-2-4-25,-1-2 1,3 0 0,0 0 0,-1 0-101,-3 0 0,5 0 0,-1 0-249,-1 0 379,5-8 0,-8-1 0,7-9 0</inkml:trace>
  <inkml:trace contextRef="#ctx0" brushRef="#br0" timeOffset="880">385 367 6544,'12'9'246,"-1"-3"-183,3-4 1,1-2 0,3 0 0,-1 0 2,1 0 1,1 0 0,2 0-1,3 0-24,-3 0 0,4 0 0,1 0 0,-1 0-12,0 0 0,-2 0 0,-5 0-41,-1 0 0,1-2-109,-1-4 188,-7 5-166,-2-7-791,-8 8 889,0 0 0,0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7.618"/>
    </inkml:context>
    <inkml:brush xml:id="br0">
      <inkml:brushProperty name="width" value="0.08571" units="cm"/>
      <inkml:brushProperty name="height" value="0.08571" units="cm"/>
    </inkml:brush>
  </inkml:definitions>
  <inkml:trace contextRef="#ctx0" brushRef="#br0">18 18 6553,'0'18'358,"1"-1"-344,5 0 0,-4 7 1,4-1-1,-4-2-71,-2-1 1,2-3-1,2 1-132,2-1 0,-1 1 0,-5-1 29,0 1 0,0-7 160,0 1 0,-7-8 0,-3 3 0</inkml:trace>
  <inkml:trace contextRef="#ctx0" brushRef="#br0" timeOffset="388">0 70 7569,'18'-17'-225,"-1"0"1,0 7 0,1 2 0,1 2 218,5 0 1,1 1-1,4 5 1,-6 0 59,-3 0 0,-3 0 0,1 0 0,-1 2-7,0 3 0,-5-1 1,0 6-1,1 0-10,3-1 1,1-3 0,1 6-35,-1 1 1,1 3-1,-3 1-22,-3 1 1,-2-1-1,-7 1 1,3-1-20,-2 1 0,-4-1 0,-4 1 29,-2-1 0,-7-1 0,1-3 0,-3-1 32,-3 1 1,1-3-1,-1 2 1,1-1 47,-1-1 0,-5 4 1,0-8-6,2-3 1,-5 5-1,3-2 1,2-2-1,1-2 20,3-2 1,-1 0 0,1 0 35,-1 0 0,7 0-241,-1 0 1,8-2-43,-2-4 1,4 2 0,4-6 160,4 3 0,4-7 0,7 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7.126"/>
    </inkml:context>
    <inkml:brush xml:id="br0">
      <inkml:brushProperty name="width" value="0.08571" units="cm"/>
      <inkml:brushProperty name="height" value="0.08571" units="cm"/>
    </inkml:brush>
  </inkml:definitions>
  <inkml:trace contextRef="#ctx0" brushRef="#br0">332 70 7380,'0'12'-1005,"0"-1"1359,0-7-203,0 4 0,6-10-122,0-4 0,0 2 0,-6-7-40,0-3 1,0 5 0,0-3 20,0-2 0,0 5 1,-2-1-75,-4 2 0,-4 2 0,-7 6 58,-1 0 0,-5 0 1,0 0-1,0 2 23,-3 4 0,5-2 1,-6 6-1,0-1 4,-1 1 0,7 0 0,-2 3 0,5-1-16,7 2 1,-3-5 0,8 3 0,2 2 0,3 1 1,2 3-24,5-1 0,4-5 0,7-3 0,1-1-2,-1-4 1,7-2 0,-1 0 0,0 2 14,2 2 0,-3-1 0,5-5 0,-2 0 5,-3 0 1,-3 0 0,0 0 0,3 0-1,1 0 0,0 0 0,-5 0-2,-1 0 0,1 0 1,-1 2-37,1 4 0,-3-2 0,-1 8-19,-3 1 0,-7-3 0,2 2 3,-4 1 1,-2 3 0,0 1 0,0 1 59,0-1 0,-8-1 0,-3-3 37,-5-1 1,-1-6 0,-1 3 0,1-1 1,-1-4 0,1 4 0,-3-2 1,-1-3 8,-2-1 0,-3-2 0,5 2 0,-4 2-18,-2 2 0,5 0 0,-3-6 1,2 0 40,0 0 1,-1 0 0,7 0-77,-1 0 0,7 0-585,-1 0 391,8 0 0,4 0 0,12 0 0,3 0 192,3 0 0,-1-8 0,1-2 0</inkml:trace>
  <inkml:trace contextRef="#ctx0" brushRef="#br0" timeOffset="224">717 297 7451,'9'0'17,"-3"0"-376,-12 0 1,-1 2-339,-5 4 697,-4-4 0,14 13 0,-5-5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29:58.02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2428 892 7569,'18'0'0,"-9"0"-773,7 0 749,-6 0 1,7 2 0,0 1 0,-1 5-1,-2 0 1,-5 2 0,1-1 30,0 5 1,-4 1 0,3 3-34,-1-1 20,-2 1 0,-6 1 0,0 3 1,0 1 0,0-2 1,0-1-1,-2-1 1,-4 2 12,-6 3 0,3-7 0,-3-5 1,-2 1 25,-1 3 0,3-6 0,1-3 4,-3 1-26,-9-6 4,3 6-5,-5-8-21,8 0 23,-1 0 7,1 0-83,-1 0 73,-7 0 6,13 0-3,-11-8-130,13-2 121,1-7 4,1-1-13,0 1-54,6-1 53,-5 1 1,8 0-1,3-1 1,4 1-1,2 1 26,3 4 0,3-1 0,1 7 22,1 2 84,-1 2-120,1 2-3,-1 0 13,1 0 8,-1 8-7,1 2-16,-1-1 1,6 7-1,1-4 20,-3 3-10,-2 3 1,-1-3-1,1-1 26,5-3-67,-5 1 0,6 3-37,-7-3 62,-1-4 5,1 0 1,-7-6-4,1 3-16,0 5-333,5-8 1,0 6 351,1-8 0,-1 0 0,1 0 0</inkml:trace>
  <inkml:trace contextRef="#ctx0" brushRef="#br0" timeOffset="300">2952 630 7569,'0'-18'-1095,"0"8"818,0-5 159,0 13 368,0-6-74,0 8-89,0 0 1,6 2-1,2 4-37,1 6 1,-5 3-1,2 5 1,-2 1-1,2 2 0,-4 2 0,4-3 0,-5 3-47,-1 2 1,2-4 0,2 5 0,2-1-36,-2 0 58,-2-6-12,-2 12-191,0-13-19,0 5 191,8 0 0,-6-5-12,3 3-26,5-4-71,-8-1 1,8-3-348,-4-3 461,-4 3 0,13-5 0,-5 8 0</inkml:trace>
  <inkml:trace contextRef="#ctx0" brushRef="#br0" timeOffset="812">3581 909 7569,'10'-8'-1107,"5"-1"950,-13-1-1,6-6 128,-8 14 102,0-5-87,0 7 0,-2 0 0,-4 0 14,-6 0 142,5 0-143,-9 0 0,6 0 0,-7 0 150,-1 0-137,1 0-4,-1 7 1,1-3 0,0 6 11,-1-2 1,3 5 27,3-1-24,-4 4 8,14 1-77,-13 0 0,13 1 11,-4-1 11,4 1 1,4-1-1,4 1 1,6-3 26,3-3 0,3-2 1,1-6 17,4 1 9,-3 1 0,5-4-29,-8 4 0,-5-4 84,0 4 1,-1-2-46,7 1 0,-1-3-30,1 14-9,-1-6 1,-5 5-1,-2-1 1,-3-3-1,-3 3 8,-2 1 0,-2-3 0,-2-2 1,-4-1 20,-5 1 0,-5-6 0,-1 4 0,-3-2 28,-3-1 1,2 7 0,-6-6 0,-1-2 46,1-2 1,4-2 0,-4 0 0,2 0-65,3 0 0,3 0 0,1 0 0,1 0-77,-1 0 1,7 0 0,-1 0 35,-1 0 0,-3 0 0,-1 0 0</inkml:trace>
  <inkml:trace contextRef="#ctx0" brushRef="#br0" timeOffset="-1771">717 734 7569,'-12'0'-1128,"0"0"1184,8 0 1,-3 8 0,7 4 15,0 3 1,0 3 0,0-1 0,0 1-29,0-1 0,0 1 1,0 1-1,0 2-23,0 3 1,0 5-1,0-4 1,0 0-54,0 0 1,6 7 0,-1-5 0,-1 0-47,-2-4 1,-2 2 0,0-1-1,0-3-74,0-2 0,0-1 1,0-1 10,0 1 1,-2-3 0,-2-1 140,-1-2 0,-9-9 0,4 5 0</inkml:trace>
  <inkml:trace contextRef="#ctx0" brushRef="#br0" timeOffset="-1336">263 1119 6273,'11'0'98,"1"0"1,-6 0 72,5 0 0,-5 0-77,6 0 1,-1 0 0,7 0-1,-1-2-20,1-4 1,-1 4 0,3-4 0,1 2-7,2-2 1,8 4 0,-2-5-1,4 1-47,2 0 0,0 0 1,2 4-1,2-2-35,2-1 1,-2-1 0,-8 6 0,-2 0-43,2 0 0,-4 0 1,0 0-1,-2 0-44,-3 0 1,-3 0 0,-1 0 0,-1 0-105,0 0 1,1 2-525,-1 4 728,1-5 0,-1 15 0,1-6 0</inkml:trace>
  <inkml:trace contextRef="#ctx0" brushRef="#br0" timeOffset="-916">1328 1084 7569,'17'0'-394,"1"0"1,-7 0 0,1 0 468,2 0 1,-5 0-55,3 0 0,-2 2 0,3 2 1,-3 3-7,-2 3 1,0 0-1,-5 3 1,3-1-35,-2 1 1,-2 3-1,-2 1 6,0 1 0,-6-1 0,-1 1 0,-3-3 4,-4-3 0,5 2 0,-3-7-13,-2 3 0,5-6 95,-3 2 0,8-6-41,-2-6 0,4-4 1,4-5-1,2 1-32,2 3 1,8-3-1,-3-7-115,5-3 119,1 1 0,-5 6 1,-1-1-1,3 1-19,2-1 0,-1 7 0,-1 1 0,-3 2-155,3 4 1,1-4 0,3 3 169,-1 1 0,1 2 0,-1 2 0</inkml:trace>
  <inkml:trace contextRef="#ctx0" brushRef="#br0" timeOffset="-671">1922 1084 6573,'0'17'192,"0"-5"-236,0-1 85,0 1-17,0 6 17,0-9-195,0 7 72,0-7 1,0 9 0,0-1-19,0 1-183,0-8 283,0-3 0,0 1 0,0 2 0</inkml:trace>
  <inkml:trace contextRef="#ctx0" brushRef="#br0" timeOffset="-517">1852 927 7569,'-2'-16'-836,"-4"4"462,4-3 148,-6 13 1,8-14 121,0 14 153,0-5-49,0 7 0,8 0 0,2 0 0</inkml:trace>
  <inkml:trace contextRef="#ctx0" brushRef="#br1" timeOffset="101628">1 682 7087,'17'-8'-404,"-5"6"1,-3-5 378,-1-1 1,6 6-30,-3-4 1,-3 2 187,-2-2-97,-4 4 0,0-7-32,4 3 0,-2 4 1,7-6-1,3 0 7,1-3 0,3 1 1,-1-2-1,3-1-5,3-3 1,-2-1 0,6-1 0,1 1-9,-1-1 0,2 1 1,6 0-1,0-1 2,0 1 1,0-1 0,1 1 0,5-1 1,6 1 0,3-1 0,3 3 0,-1 1-7,0 3 0,7-1 1,1-6-1,0 3 18,0 3 1,6-3-1,-2 3 1,4-3-5,2-3 1,6 1 0,-1-1-1,-1 3 23,-2 3 1,3-4 0,1 7-1,-2-3 7,-2 0 1,-2 9 0,1-5 0,3 2-35,2 0 1,3 0 0,-5 6 0,-2 0 5,2 0 1,-1 0-1,-1 0 1,2-2-27,2-3 1,7 3-1,-3-4 1,-1 4 14,-3 2 1,1 0-1,-1 0 1,0 0 3,1 0 1,-11 0 0,4 0 0,-4 2 13,-4 4 1,-3-2 0,-11 7-1,-3 1-15,-3-2 0,5 5 0,-8-3 0,-4 3-3,-4 3 1,-10-1-1,2-1 1,-3-3-5,-3-1 0,1 0 1,-1 5-1,1 0-4,-1 1 1,1-1 0,-1-1 0,-2-2 5,-3-3 0,9 1 0,-3 3 1,-1-1-7,-3-2 0,5-7 1,-5 7-1,0 0-50,1-3 0,-1 1 1,-1-6-580,-1 2 636,0 7 0,-3-11 0,-1 6 0,-8-8 0</inkml:trace>
  <inkml:trace contextRef="#ctx0" brushRef="#br1" timeOffset="101936">4419 193 7402,'2'-16'-145,"2"3"0,4 3 28,1 2 1,-3 3 0,6 5 0,1 0 93,3 0 1,1 2 0,1 1 46,-1 3 0,-7 8 0,-2-3 0,-2 5-4,-1 1 1,1 1 0,-6-1 0,0 1-23,0-1 0,-2 1 0,-2-1 1,-3 1 14,-3-1 0,4 1 0,-5-1 1,-3 1-1,-2-1 0,-7 1 0,-2-1 0,-2 0-69,-4 1 0,-2-1 0,-2 3 0,0 1-168,0 2 1,6 3 223,0-3 0,0-4 0,-6 7 0</inkml:trace>
  <inkml:trace contextRef="#ctx0" brushRef="#br1" timeOffset="102762">4891 665 7365,'0'-18'-944,"-2"3"1000,-4 3 0,4 2-54,-4 4 11,-4 4 0,8-3 0,-5 9 13,-1 1 0,6 9 0,-4-2 0,4 3 16,2 3 1,-6-1 0,1 2-1,1 3-21,2 1 1,2 8 0,0-4 0,0 2-43,0 0 0,2-1 0,2 3 0,1-4-42,-1-2 1,4 0-1,-2-3 1,-2 1-80,-2-2 0,-2 5 0,0-3-148,0-2 290,0-1 0,-8-3 0,-2 0 0</inkml:trace>
  <inkml:trace contextRef="#ctx0" brushRef="#br1" timeOffset="103629">4611 961 7569,'-17'0'-167,"5"-1"-365,0-5 450,9 4 1,-3-6 0,12 8-1,5 0 75,5 0 0,3 0 0,4 0 0,5 0 3,-1 0 1,6 0-1,-4 0 1,4 0-45,2 0 0,0 0 1,-2 0-1,-2 0 41,-2 0 1,-2-2 0,4-2 0,-2-2 1,2 2 1,-4-3 0,1 1 0,-3 0 3,-4-2 1,4 6-1,-1-5 159,-3-1 35,-2 6-153,-9-6 0,-4 8 1,-12 0-2,-6 0 1,3 0-1,-3 0 1,0 2 79,3 4-106,-7-4-5,14 13-1,-5-13-89,7 6 65,0-8 0,1 0 0,5 0 14,6 0 1,-2 0 0,1-2 21,3-4 1,1 2 20,3-7 1,-7 7 0,-1-4 27,-2 0-48,6 6 0,-11-5-6,9 7 1,-6-6-15,6 0 4,-9 0 0,5 4 44,-8-4-84,0 4 18,0-5 1,-8 14 12,-3 5 4,-5 4 0,-1-5 0,1 1 1,3 0 0,1-3 1,6 7-1,-4-5 9,3 5 1,1 1 0,6 1-7,0-1 0,0-5 0,0 0-7,0 1 0,2-3 0,4 2 1,5 1 1,5-5 0,-1 0 0,-3-1 0,4-5 0,-5 4-3,5-4 0,1-2 0,1-2-51,-1-4 0,-5-1 1,-3-7-1,1 2 42,0-1 1,-6-3-1,2-1 1,-5-1 9,-1 1 1,0-1 0,-1 1 0,-3 0-3,-2-1 0,-8 6 1,3 1-1,-5-1-87,-1 2 0,-1 1 1,1 5-91,-1-2 1,1 0 0,1 8-25,5 4 207,-5-4 0,14 13 0,-6-5 0</inkml:trace>
  <inkml:trace contextRef="#ctx0" brushRef="#br1" timeOffset="103920">5519 839 7569,'12'0'-537,"0"0"1,1 0 489,3 0 1,-5 0 0,1 0 65,2 0 0,1 2 0,3 4 0,-3 4 0,-1 5-12,-3-3 1,-7 3 9,2-3 1,-4 4 14,-2 1 41,0-7 0,-2-3 141,-4-7 1,4-1-208,-4-5 1,5-4-1,1-7-74,0-1 0,0 1 0,1-1 1,5 1-83,6-1 0,3-1 0,3-3 149,-1-1 0,1-8 0,-1 4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5.187"/>
    </inkml:context>
    <inkml:brush xml:id="br0">
      <inkml:brushProperty name="width" value="0.08571" units="cm"/>
      <inkml:brushProperty name="height" value="0.08571" units="cm"/>
    </inkml:brush>
  </inkml:definitions>
  <inkml:trace contextRef="#ctx0" brushRef="#br0">228 305 6347,'-18'-8'-33,"1"6"133,-1-4 0,1 5 1,-1 1-1,1 0 0,-1 5 1,1 3-36,-1 2 1,7-4 0,-1 5-37,-1 3 0,5-4 1,0 1-24,0 3 0,6 1 16,-4 3 0,5-1-7,1 1 1,0-7 0,1-1-13,5-2 0,-2-2 0,8-6-6,1 0 0,3 0 0,1-2-16,1-4 1,-7 2 0,-1-8 0,0 1-12,0 1 1,-1-6 133,3 5-92,3-5 1,-13 5-1,6-1 163,0-2-60,-6 7 1,8-1-97,-5 8 0,-1 0 0,6 2-79,-2 4 0,3-2 0,-3 7-35,2 3 1,-4 1 0,5 3-135,3-1 0,1 1 0,3-3 229,-1-3 0,1 3 0,-1-5 0</inkml:trace>
  <inkml:trace contextRef="#ctx0" brushRef="#br0" timeOffset="432">507 375 6975,'17'0'52,"-5"0"1,-2 2 0,0 2-28,-1 1 0,-3 7 0,4-4-91,-3 2 0,5 1 21,-6 7 1,0-7 35,-6 1 0,0-6 106,0 5-50,0-7 0,0-4-80,0-11 1,0-5-1,0-1-3,0-1 0,8 1 0,3-3 0,5 1 15,1 2 1,-5-5 0,-1 11 0,3-3 92,2 2 1,1-1 0,0 7 0,1 2-25,-1 2 1,1 2-1,-1 0 1,1 2-57,-1 4 1,1-2 0,-1 7 0,1 3-30,-1 1 0,-5-3 0,-3 0 1,1 1 0,0 3 0,-6 1 0,4-1 0,-3-3-159,1-1 0,0 0 0,-6 5-30,0 1 1,0-7 224,0 1 0,8 0 0,1 5 0</inkml:trace>
  <inkml:trace contextRef="#ctx0" brushRef="#br0" timeOffset="959">1433 375 7569,'-6'-12'-85,"-2"3"0,-2 1 0,-1 2 1,-1 0-1,0 0 50,-1 2 1,-3 2 0,-1 2 118,-1 0 0,1 0 1,-3 0-1,-1 0-55,-2 0 0,0 8 1,5 4-1,1 1 4,-1-1 1,3 4 0,1-5 0,4 7-95,3 5 1,1-4-1,6 5-24,0-5 1,8-3 0,3-3-1,5-3 47,1-2 1,1-3 0,-1-5 0,1 0 8,-1 0 1,6 0 0,1 0 0,-3-1 11,-2-5 1,-1 2 0,-1-8 0,1-1 15,-1-3 1,-5-1 0,-2-1 0,-1 1 6,1-1 1,-6-1 0,2-3 0,-4-3-20,-2-2 1,0 4 0,0-4 0,0-1 2,0 1 0,-6 4 0,-2-4 0,-2 0 19,-3 0 0,3 5 0,0-1 0,1 3 123,-1 3 1,6 5 147,-2 1-211,4-1 1,2 4 0,0 8-19,0 10 1,0 6 0,2 3 0,2 4 27,2 6 0,6 4 0,-5 0 1,1-2-19,0-2 1,0 1 0,-5 5 0,3-2-73,-2-4 0,4 4 0,-2-6-388,-2 0 293,5 6 0,-5-12 0,6 6-366,-2-1 0,-2-3 472,-6-6 0,7 1 0,3-1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1.781"/>
    </inkml:context>
    <inkml:brush xml:id="br0">
      <inkml:brushProperty name="width" value="0.08571" units="cm"/>
      <inkml:brushProperty name="height" value="0.08571" units="cm"/>
    </inkml:brush>
  </inkml:definitions>
  <inkml:trace contextRef="#ctx0" brushRef="#br0">297 53 7569,'-17'0'0,"5"0"-593,0 0 464,8 0 1,-11 0 0,5 2 47,0 4 0,-5-4 0,3 4 117,-3-4 1,-1-1 0,3 3-1,1 2 10,-2-2 1,5 0-1,-3 2-17,-1 5 0,3-3 0,0 0 1,0 0 25,1 3 1,3-1 0,-4 2-17,2 1 1,3 3 0,3 1-13,-4 1 0,4-1 1,-4 1 4,4-1 0,4-5 0,4-1-7,6 3 1,1-4-1,1-1 1,-3-1-18,3-4 1,1-2 0,3 0 0,-1 2-20,1 2 1,1-1 0,3-5 0,1 0-1,-2 0 1,4-5-1,-1-3 1,-1 0 2,2 0 0,-5-5 0,3 1 1,-4-1-9,-1 1 1,-1-4 0,1 5-1,-3-5 14,-3-1 1,2-1-1,-9 1 6,-1-1 1,-2 1 0,-2-1 0,0 1 25,0-1 1,-2 7 0,-4-1 0,-5 1-30,-5 1 1,-1-6-1,-1 7 1,1-1-16,-1 4 1,1-2 0,-2 2 0,-3 3-92,-1 1 0,0 2 0,3 0 0,-1 0-30,-2 0 1,-1 5 0,5 3 0,-2 2-22,-3 4 1,7-5 155,5 3 0,0 0 0,-5 5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2.181"/>
    </inkml:context>
    <inkml:brush xml:id="br0">
      <inkml:brushProperty name="width" value="0.08571" units="cm"/>
      <inkml:brushProperty name="height" value="0.08571" units="cm"/>
    </inkml:brush>
  </inkml:definitions>
  <inkml:trace contextRef="#ctx0" brushRef="#br0">35 36 7569,'-10'0'-526,"1"0"908,3 0 41,4 0-403,-6 0 17,8 0-1028,0 0 164,0-8 827,0 6 0,0-14 0,0 7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3.497"/>
    </inkml:context>
    <inkml:brush xml:id="br0">
      <inkml:brushProperty name="width" value="0.08571" units="cm"/>
      <inkml:brushProperty name="height" value="0.08571" units="cm"/>
    </inkml:brush>
  </inkml:definitions>
  <inkml:trace contextRef="#ctx0" brushRef="#br0">245 53 7485,'12'-6'-311,"-1"0"0,-7-7 191,2 1 154,-4 4 1,-4 0 0,-4 8 54,-5 0 0,-5 0 0,-1 2-57,-1 4 0,1-2 0,-1 6 1,1 0-21,-1-1 1,3 3 0,1 3 0,2-1-17,-1-2 1,-1-1-1,1 7 1,3-1 23,2 1 0,1-1 0,3 1 0,-2-1-3,2 1 0,2 5 0,2 0 1,0-2-35,0-1 1,0-9 0,0 1 0,2 2-39,4 1 0,-2 1 0,5-3 1,1-3 17,0-2 0,1 3 1,7-5 24,-1-2 0,-5-2 1,0-2-1,1 0-7,3 0 0,1 0 0,-1-2 0,-3-2 2,-1-2 0,0-7 45,5 1 1,-7-3 0,-4-3 42,-5 1 1,-1 5 0,-1 2-16,-5 3 1,-4-5 0,-7 6-25,-1 2 0,1 2 0,-1 2 0,1 0-116,-1 0 0,-5 2 0,0 2 0,3 4-57,7 2 0,-3-1 1,5 5-1,-3-2-487,2 1 628,5 3 0,7 1 0,0 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5.318"/>
    </inkml:context>
    <inkml:brush xml:id="br0">
      <inkml:brushProperty name="width" value="0.08571" units="cm"/>
      <inkml:brushProperty name="height" value="0.08571" units="cm"/>
    </inkml:brush>
  </inkml:definitions>
  <inkml:trace contextRef="#ctx0" brushRef="#br0">36 0 8244,'-12'10'-1476,"2"-2"1476,2 0 0,3-7 0,5 7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4.010"/>
    </inkml:context>
    <inkml:brush xml:id="br0">
      <inkml:brushProperty name="width" value="0.08571" units="cm"/>
      <inkml:brushProperty name="height" value="0.08571" units="cm"/>
    </inkml:brush>
  </inkml:definitions>
  <inkml:trace contextRef="#ctx0" brushRef="#br0">245 0 7569,'-18'0'-122,"1"0"0,5 0 1,1 0-1,-3 0 1,-1 0-1,-3 0 236,1 0 0,-1 2 0,1 2-90,-1 2 0,1 6 0,1-5 0,3 1 61,1 0 1,8 6-119,-2-3 0,4 5 15,2 1 1,2-7 0,2-2 0,4-3 23,2 1 1,1 0 0,9-6-1,1 0-4,2 0 1,1 6 0,-7 0 0,1 0-1,-1 1 1,-5-3-1,-1 6 1,1 0-26,-2-1 1,3-3 0,-7 6-64,-2 1 1,4 3 57,-2 1 0,-3-1 63,-8-5-48,-5 5 0,-8-14 0,1 4 3,0-4 1,-3-2 0,-1 0 1,-3 0 0,1 0 1,6 0-1,-1 0-139,1 0 1,5 0-58,1 0 0,7-2 0,-2-4 204,4-6 0,2-3 0,0-3 0</inkml:trace>
  <inkml:trace contextRef="#ctx0" brushRef="#br0" timeOffset="531">332 158 7569,'18'0'-122,"-1"0"-32,1 0 1,-1 0-1,1 0 1,-1 0 176,0 0 1,1 0 0,-1-2 0,1-2-44,-1-2 0,1 0 0,-1 6 42,1 0 1,-1-6 0,1 0-91,-1 3 0,1-5 47,-1 2 1,1-6 0,-3 5 73,-3-3 1,1 4 59,-7-6 1,0 7-58,-6-7 0,0 6-36,0-6 1,-2 9-80,-4-3 0,-4 4 15,-7 2 1,0 0 0,-1 0 29,1 0 1,-1 0 0,1 2 0,-1 2-2,1 1 1,-1 3 0,1-4-1,-1 4 80,1 2 1,5-1 0,3 5-1,-1-4-45,0-3 0,6 7 1,-2-2-1,4 3-13,2 3 1,0-7 0,0 1 37,0 1 0,2 3 3,4 1 0,2-5 1,6-2 6,-3-3 0,1-1 0,5-6-14,1 0 1,-1 2-1,1 2-37,-1 2 1,1 0 0,-1-6-206,1 0 1,-1 0 107,1 0 0,-7 0-754,1 0 847,-1 0 0,7-8 0,-1-2 0</inkml:trace>
  <inkml:trace contextRef="#ctx0" brushRef="#br0" timeOffset="1074">1240 0 6810,'-17'0'120,"-1"0"-11,1 0 0,5 0-92,1 0 0,-1 0 0,-5 0 18,-1 0 0,1 2 0,-1 2-72,1 2 64,-1 0 0,7 0 0,-1 1 0,-2 1 14,-1 0 1,3 4-1,1-5-30,-3 3 0,0 2 1,1 3-1,3-1 2,2-3 1,3-5 0,5 6-16,0 1 0,0 3 0,0 1 36,0 1 0,0-6-1,0-1 0,1-1 0,5 2 36,6-7 1,-2 3-1,1-2-59,3-2 1,-4-2 0,-1 0-59,-1 4 68,6-5 1,-5 7-1,9-8-8,-1 0 1,1 0 0,-1 0-127,1 0 1,-1 0-167,1 0-315,-1 0-47,1 0 209,-9 0 433,-1 0 0,-16-8 0,-1-1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2.604"/>
    </inkml:context>
    <inkml:brush xml:id="br0">
      <inkml:brushProperty name="width" value="0.08571" units="cm"/>
      <inkml:brushProperty name="height" value="0.08571" units="cm"/>
    </inkml:brush>
  </inkml:definitions>
  <inkml:trace contextRef="#ctx0" brushRef="#br0">18 0 6382,'0'18'137,"0"-1"1,-2 1 0,-2-1-89,-2 0 1,0-5-1,6 0 1,0 1-17,0 3 0,0-5 0,0 1-3,0 2 0,0 1-1,0 3 1,2-7 0,4-1 0,6-2 1,-2-2-1,1-6 1,3 0-25,1 0 0,3 0 1,1 0-1,3 0 5,1 0 1,0-6-1,-5 0 1,-1 2 4,1 2 1,-1 0-1,2-2-77,5-1 1,-5-1-1,4 6 1,-3 0-147,-3 0 1,-5 0 0,0 0-164,1 0 1,-5 2 369,-2 3 0,3-3 0,1 6 0</inkml:trace>
  <inkml:trace contextRef="#ctx0" brushRef="#br0" timeOffset="284">297 35 6319,'-9'0'1180,"1"8"-1189,8 3 1,0 5 0,0 1-1,0 1 22,0-1 1,0 1-1,0-1 1,0 3-86,0 3 0,2-4 1,2 5-54,2-5 1,-1-1 0,-5-1 0,2-1-160,4-5 0,-4 5 284,4-5 0,4 5 0,-1 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9.164"/>
    </inkml:context>
    <inkml:brush xml:id="br0">
      <inkml:brushProperty name="width" value="0.08571" units="cm"/>
      <inkml:brushProperty name="height" value="0.08571" units="cm"/>
    </inkml:brush>
  </inkml:definitions>
  <inkml:trace contextRef="#ctx0" brushRef="#br0">0 106 7569,'10'-2'-379,"-4"-4"170,-4 4 282,-2-6 1,0 6 194,0-4 2,0 4-276,0-5 106,0 7-19,0 0 0,5 2-49,1 3 1,0 5 0,-4 8 0,2-1-29,2 0 1,0 7 0,-5-1 0,3-2-1,2-1 0,0 3 0,-4 0 0,2-1-54,2-3 0,1 4 0,-3 1 14,2-3 0,6-2 1,-4-3-1,-1-2-18,1-3 0,0-5-3,-2 6 1,1-7 46,5 7 0,-2-8 25,-4 2 11,-5-4 0,7-4 0,-6-2-16,4-2 1,-4-7 0,6 3 0,-2-2-10,-1 1 1,7-1 0,-4-6 0,1 1-23,5 0 0,2-1 1,1 1-1,1-1-12,-1 1 0,0 5 1,1 0-1,-1 1 17,1 1 0,-1-4 1,1 9-1,-1 1 16,1 2 0,-1 2 0,1 0 0,-1 0-3,1 0 1,5 2 0,0 4 0,-2 5-4,-1 5 0,-3-5 0,1 1 0,-1 2 5,1 1 1,1 3 0,2-1-1,3-1 8,-3-5 1,-1 5-1,-1-7 1,2 1 14,3-4 1,-1 2 0,-6-2 0,1-3 5,-1-1 0,-5-2 0,0 0 0,1 0-10,3 0 1,-5-5-1,1-3 1,0-2 20,-3-3 1,5-3-1,-8-1 1,-2-1 36,-3 1 1,-1-1 0,0-1 0,0-3-40,0-1 0,-1-6 0,-5 6 0,-6-1-4,-3-1 0,-3 6 1,1-6-1,-1 3-72,1 5 1,-3-5-1,-1 11 1,-2-3-130,1 3 1,3 3-1,1 8 1,1 0-219,0 0 0,-1 0 0,1 0-201,-1 0 587,1 0 0,7 8 0,2 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9.718"/>
    </inkml:context>
    <inkml:brush xml:id="br0">
      <inkml:brushProperty name="width" value="0.08571" units="cm"/>
      <inkml:brushProperty name="height" value="0.08571" units="cm"/>
    </inkml:brush>
  </inkml:definitions>
  <inkml:trace contextRef="#ctx0" brushRef="#br0">0 63 7569,'0'-18'-491,"0"7"0,2 1 556,4 2 1,-4 1 8,4 1-22,-4 4 1,0 2 0,2 11-12,1 5 0,3 1 0,-4 1 0,2-1-43,-2 1 1,4-1 0,-3 1 0,1-1-17,2 1 0,-6 5 1,4 0-1,-4-1 19,-2-3 1,0-2-1,0 1 1,0-1-45,0 1 0,0-1 0,0 1 0,0-1 23,0 1 1,0-7 0,0 1-16,0 2 119,0-7-9,-8 1 0,0-10 0,-3-4-59,5-5 1,4 1 0,2-2 0,0-1-15,0-3 1,8-1 0,3-1-1,5 1-6,1-1 1,1 7 0,-1-1 0,2-1 22,5-3 1,-5 4 0,6 3 0,-1 1 1,-1 4 0,0 2 0,-5 2 1,-1 0 27,1 0 1,-1 2 0,1 2 0,-3 4-49,-3 1 1,3 3 0,-5 5-17,0 1 0,-1-1 1,-5 1-154,2-1 0,0 1 0,-6-1-2,0 1 0,-6-1-112,0 1 0,0-1 282,6 1 0,8-9 0,2-1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1.660"/>
    </inkml:context>
    <inkml:brush xml:id="br0">
      <inkml:brushProperty name="width" value="0.08571" units="cm"/>
      <inkml:brushProperty name="height" value="0.08571" units="cm"/>
    </inkml:brush>
  </inkml:definitions>
  <inkml:trace contextRef="#ctx0" brushRef="#br0">1 18 7246,'0'-10'-741,"0"4"863,0 12 1,2 4-80,3 7 0,-3 1-32,4-1 0,-4 1-66,-2-1 1,2 0-21,4 1 73,-4-8 0,8-3-5,-5-7 1,-3-2-1,6-1 106,0-3 0,-4-8-53,7 3 1,1-5-1,5-1-33,1-1 1,-1 1 0,1 1-35,-1 4 1,-5 3-1,0 5 18,1-2 0,3 0 0,1 6 5,1 0 1,-1 0 0,1 0-1,-1 0 8,1 0 0,-1 2 0,0 2 1,1 2 1,-1 7 0,-1-1-21,-4 4 0,1-5 0,-7 1 10,-2 2 0,4-5 0,-3 3-14,-1 1 0,-4-5 0,-4 0 1,-3-2 11,-3 0 0,-2-1 1,-5-5-1,1 2 4,5 4 0,-5-4 0,4 4 0,-3-4-66,-2-2 1,-1 0-1,1 0-114,-1 0 1,1 0-1,-1-2-30,1-4 207,-1 4 0,1-13 0,-1 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8.935"/>
    </inkml:context>
    <inkml:brush xml:id="br0">
      <inkml:brushProperty name="width" value="0.08571" units="cm"/>
      <inkml:brushProperty name="height" value="0.08571" units="cm"/>
      <inkml:brushProperty name="color" value="#008C3A"/>
    </inkml:brush>
  </inkml:definitions>
  <inkml:trace contextRef="#ctx0" brushRef="#br0">18 18 7569,'0'-9'-295,"0"1"1,0 10-1,0 4 250,0 5 0,0 5 0,0 1 70,0 1 1,-6 5 0,0 0 0,2-1 0,2-3 0,2 4 0,0 1 0,0-3 9,0-2 0,0-1 0,0-1 0,0 1 9,0-1 1,0 1 0,2-1-31,4 1 1,-2-7 0,8-1 0,1-2 1,-3-3 0,2-3 0,1 2-15,3 2 1,3 0 0,2-6 0,3 0-31,-3 0 1,4 0 0,-1 0 0,-3 0-55,-2 0 0,5 0 1,-1 0-1,-2 0-119,-1 0 0,-3 0 0,1 0 202,-1 0 0,0 0 0,1-8 0,-1-2 0</inkml:trace>
  <inkml:trace contextRef="#ctx0" brushRef="#br0" timeOffset="333">350 210 7510,'-10'10'-198,"2"0"1,8-4 238,0 5 1,0 5 0,0 3 0,0 3-87,0 1 0,0 2 1,2-4-1,2 5 32,2 1 0,2-4 1,-5 6-1,3 0-66,-2-2 1,4 6 0,0-3-1,1 3-370,5 1 449,-6-6 0,7 5 0,-5-6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1.883"/>
    </inkml:context>
    <inkml:brush xml:id="br0">
      <inkml:brushProperty name="width" value="0.08571" units="cm"/>
      <inkml:brushProperty name="height" value="0.08571" units="cm"/>
    </inkml:brush>
  </inkml:definitions>
  <inkml:trace contextRef="#ctx0" brushRef="#br0">0 36 7569,'6'-12'-676,"0"0"1,2 8 383,-2-1 292,-5 3 0,7 2 0,-8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6.066"/>
    </inkml:context>
    <inkml:brush xml:id="br0">
      <inkml:brushProperty name="width" value="0.08571" units="cm"/>
      <inkml:brushProperty name="height" value="0.08571" units="cm"/>
    </inkml:brush>
  </inkml:definitions>
  <inkml:trace contextRef="#ctx0" brushRef="#br0">192 594 6460,'-11'-15'-30,"1"1"188,2 3 1,1 7 0,1-2-83,-6 4 1,2 2 0,-1 0-41,-3 0 1,4 0 0,-1 0 0,-3 2-3,-1 4 0,3-2 1,0 7-32,-1 3 0,5-5 0,2 3 0,4 2-19,2 1 0,0-3 0,0-1-32,0 3 0,8 0 0,4-1-3,3-1 1,-3-8-1,0 2 1,1-4-22,3-2 0,-5 0 0,1 0 58,2 0 0,-1-8 0,1-4 17,-3-3 0,-7 3 1,4 0 103,0-1 0,-4-3 272,7-1-205,-7 7-176,4 2 0,-6 14 1,2 2-1,2 2-59,-3 3 0,-1-3 1,0 0-1,2-1-47,2 1 1,0-4 0,-4 3 0,2 1-288,1 0 1,3-4 394,-2 5 0,-4-7 0,14 4 0,-7-8 0</inkml:trace>
  <inkml:trace contextRef="#ctx0" brushRef="#br0" timeOffset="596">454 193 7569,'0'-12'-469,"0"0"1,2 10 509,4 2 0,-4 2 0,4 10 0,-4 2-15,-2 1 1,0 4-1,0 3 1,0 1-35,0-2 1,0 1-1,0-1 1,0 2 26,0-1 1,0 3-1,0-2 1,0-1-68,0-3 0,0-2 0,0 1-44,0-1 1,0 1-50,0-1 130,0-7 0,2-2 9,4-8 0,3-8 0,9-2 0,-3-1 4,-3-1 1,3 2 0,-3-3-1,4 3 8,1 2 0,-1 1 0,-3 3 0,-1-2 16,1 2 1,3 2 0,1 2-16,1 0 0,-1 2 0,1 4-3,-1 5 0,-7-1 0,-2 2 0,-2 1-5,-1 3 0,1 1 1,-6 1-1,0-1 16,0 1 1,0-7 0,0 1 0,-2 2-11,-4 1 1,3 1 0,-9-3 5,-2-1 0,-1-2 0,-3 1 29,1-5 0,-1-4 0,1-2-26,-1 0 1,1 0 0,0 0-20,-1 0 1,6-6 0,3-2-1,-1 1-111,0-1 1,6 0 0,-1 2-199,3-5 1,2 1 309,0-2 0,2 8 0,2-3 0,3 1 0,3 0 0,-6 0 0,11-2 0,-5-1 0</inkml:trace>
  <inkml:trace contextRef="#ctx0" brushRef="#br0" timeOffset="911">961 559 6386,'0'-7'267,"-2"5"-183,-4 6 0,4 3 1,-4-1-12,4 6 1,2 3 0,0 3-36,0-1 1,0-5-1,0-1-60,0 3 1,2 2-147,4 1 0,2-5 1,5-3-63,-1-1 0,0-2 0,5-6 230,1 0 0,-7 0 0,-1-2 0,-2-4 0,-4-5 0,5-5 0,1-1 0,8-1 0</inkml:trace>
  <inkml:trace contextRef="#ctx0" brushRef="#br0" timeOffset="1114">1066 385 7341,'-10'-8'-1184,"0"6"1260,4-4 1,3 4-483,-9 2 327,8 0 0,-2 0 79,12 0 0,4 0 0,7 0 0</inkml:trace>
  <inkml:trace contextRef="#ctx0" brushRef="#br0" timeOffset="1635">1293 105 7116,'9'-7'-395,"-1"5"0,-10-6 442,-4 8 0,2 6 0,-5 1 0,1 3-13,4 4 1,-4 1-1,3 3 1,1-1 3,2 1 1,2 5-1,-2 0 1,-2 0-4,-2 3 0,0-5 1,6 6-1,0 0 5,0 1 1,0-7 0,0 2 0,0-3-69,0-3 1,2 6 0,2 1-10,2-3 0,6-2 0,-5-1 22,3-1 0,2-1 0,3-3 1,-1-3-1,-3-2 1,-5-2 0,6-6 9,1 0 1,3 0 0,1 0 0,1 0 2,-1 0 0,1-2 0,-1-2 4,1-2 1,-1-8 0,1 3-6,-1-5 0,-7 5 1,-4-1 32,-4-2 0,0 5 0,1-3 20,3-2 206,0 7-145,-6-1-50,0 8 0,0 8 0,0 3-35,0 5 0,0 1 0,0 1-8,0-1 0,0 1-106,0-1 0,2-1 0,4-5-242,5-5 1,-1 2 38,2-2 0,-1-2 291,7-10 0,-3-4 0,-3-7 0,4-9 0,-7-1 0</inkml:trace>
  <inkml:trace contextRef="#ctx0" brushRef="#br0" timeOffset="1831">1729 350 7474,'-17'0'-390,"-1"-6"319,1 0-388,7 0-38,2 6 497,8 0 0,2 0 0,4 0 0,4-7 0,7-3 0</inkml:trace>
  <inkml:trace contextRef="#ctx0" brushRef="#br0" timeOffset="2099">1921 18 7569,'0'-10'-269,"0"2"0,0 10 1,0 4 367,0 6 1,0 3 0,0 3-1,0 1-34,0 5 1,0-3 0,-2 8-1,-1 2-36,-3 2 1,0 2 0,6-2-1,0-2-74,0-2 0,0-2 0,-2 4 0,-2-3-24,-2-3 0,0 4 0,6-4 0,0 0-45,0 1 0,0-3 0,0-6 1,0 1-94,0-1 0,0 1 1,0-1 206,0 1 0,8-9 0,10-1 0,9-8 0</inkml:trace>
  <inkml:trace contextRef="#ctx0" brushRef="#br0" timeOffset="2617">2079 612 6944,'9'8'158,"1"-1"1,-6 7-168,2-3 0,7 1 0,-1 4-59,3-5 1,-3 3 0,0-8-25,1-2 1,3 3 0,1-1 69,1-2 0,-1-2 0,1-2 20,-1 0 0,1-6 0,-1 0 1,-1 1 79,-5-3 0,3 4 158,-8-8-171,7 8-34,-11-3 1,4 9-1,-10 3 1,-2 7-61,2 4 0,2 1 0,1 0 0,-3 1 20,-2-1 1,-2 1-1,4-1 1,-2 3 3,2 3 1,-3-2-1,-1 7 1,0-1 12,0 0 1,3-6 0,3 4 0,-2-1 3,-2-1 1,-6 0 0,5-5 0,-1-1-7,0 1 1,-6 5 0,5 0-8,-1-1 0,-4-3 0,7-3-8,-3-5 1,-2 3-1,-3-6 22,3 1 0,-3-5 0,3 2 0,-4-4-20,-1-2 1,0 0-1,-1 0 1,1 0-28,-1 0 1,-5-6 0,0-2 0,1 1-143,3-1 1,3-6 0,3 3 61,1-5 1,6-1 0,-3-1 0,1-1 0,4-3 113,2-1 0,-6-16 0,-1 2 0</inkml:trace>
  <inkml:trace contextRef="#ctx0" brushRef="#br0" timeOffset="2962">1921 402 7264,'10'8'-264,"6"-6"0,-7 8 0,9-7 402,-1 3 1,1 0 0,-1-6-63,1 0 1,-1 6-1,1 0-2,-1-2 0,0-2 1,1 0-268,-1 3 0,1-3-635,-1 4 828,-7-4 0,-2-2 0,-16-8 0,-2-1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3.976"/>
    </inkml:context>
    <inkml:brush xml:id="br0">
      <inkml:brushProperty name="width" value="0.08571" units="cm"/>
      <inkml:brushProperty name="height" value="0.08571" units="cm"/>
    </inkml:brush>
  </inkml:definitions>
  <inkml:trace contextRef="#ctx0" brushRef="#br0">0 487 7466,'0'-10'-1,"0"3"0,2 9 0,2 3 0,2 7 12,-2 4 0,5 1 0,1 0 0,0 3-23,-4 3 0,1-2 0,1 7 1,0-1-50,0 0 1,3 0 0,-3 2-1,0-4-12,0 1 1,-3-7-1,-5 4 1,0-3-63,0-3 0,0 1 0,0-1-26,0 1 0,-2-7 0,-3-1-84,-7-2 245,-4-2 0,-9-14 0,-2-2 0</inkml:trace>
  <inkml:trace contextRef="#ctx0" brushRef="#br0" timeOffset="326">70 592 7464,'12'-18'-134,"-1"1"0,-5 5 0,6 1 0,1-3 104,3-1 0,-4 5 0,-1 4 1,3 4 5,1 2 1,-3 0 0,0 0-1,1 0 42,3 0 0,1 0 0,1 0 1,-1 0 30,1 0 1,-1 0-1,0 0-19,1 0 0,-6 6 0,-3 2-38,-1 1 0,-2 3 0,-6 5-24,0 1 1,0-6 0,-2-1 2,-4 3 0,-4-1 0,-9 1 0,-2-4 4,-3-3 1,1 5-1,4-4 1,-3 0-10,-1-1 0,-2 1 0,3-4 0,-1 2-26,2-2 0,7-2 0,3-2-370,-3 0 430,6 0 0,-7 0 0,5 0 0</inkml:trace>
  <inkml:trace contextRef="#ctx0" brushRef="#br0" timeOffset="685">611 452 7430,'18'0'-1092,"-1"-6"1062,1 0 0,-7 1 0,1 5 71,2 0 1,1 0 0,3 0-10,-1 0 0,-5 2 0,-1 1 0,1 5-24,-2 2 1,3 2 0,-5 3 0,0-1-31,0-3 1,-1 1-19,-1 5 1,-4 1 15,4-1 113,-12-7 0,-4-2-56,-7-8 0,1-8 0,5-4-10,5-3 1,4 3-1,2 1-49,0-3 1,0-1-1,2-1 1,4 2-105,5 3 1,5 7-1,1-4 1,1 2-136,-1 0 265,9 1 0,1-3 0,8-2 0</inkml:trace>
  <inkml:trace contextRef="#ctx0" brushRef="#br0" timeOffset="1010">1327 435 7437,'-17'0'-72,"0"0"0,-1 0 1,1 2-1,-1 1 1,1 3 118,-1-2 1,7 6 0,-1 0 0,0 1-85,3 1 1,1 0 0,8 5 18,0 0 1,2 1-1,4-3-3,5-3 0,5 2 0,3-9 0,2-1 7,3-2 1,1-2 0,-4 0 0,3 0-78,-3 0 0,0-2 1,1-2-1,1-3 77,-2-3 1,-7 4 0,-4-5 76,-3-3 1,-1-2 0,-6-1-54,0 0 1,-2 5 0,-4 2-1,-5 2 24,-5 5 0,-1-5 1,-1 2-1,1 2-122,-1 2 1,1 2 0,-1 0 0,1 0-127,0 0 1,5 0 213,0 0 0,1 0 0,-7 0 0</inkml:trace>
  <inkml:trace contextRef="#ctx0" brushRef="#br0" timeOffset="1606">1607 33 7243,'10'-8'-407,"-1"6"1,-5-5 451,2-1 0,2 6-27,-2-4 1,-4 6 0,5 6-15,1 5 0,-6 5 0,4 1 0,-4 1 25,-2-1 0,2 1 0,2 1 0,1 3-2,-1 1 1,-2 2 0,-2-4 0,0 3-6,0-3 0,0 4 0,2 1 1,2-1-38,2 0 1,0-2 0,-6-5 0,0-1-65,0 1 1,0-1-1,-2-1 3,-4-5 0,4-1 66,-4-4 16,-4-4 1,9 4 0,-5-12-10,4-6 0,4-3 0,4-3 12,5 1 1,5 1 0,1 3 0,1 3 9,-1 2 1,1-4 0,-1 7 0,0-1 27,1-2 1,-1 6-1,3-4-30,3 4 1,-2 2 0,5 2 0,-5 2-20,-5 2 0,-3 6 1,3-5-1,-3 3 9,-1 4 0,-6-1 0,3 1 0,-1-3-14,-4 3 1,-2 2 0,-2 1 9,0 1 0,-2-7 1,-4-1-1,-4 0 22,1-1 0,-9-5 0,3 2 0,-7-2 11,1 2 0,0-4 0,-1 3 0,-1-3-31,2-2 1,-4 0 0,-1 0 0,1 0-51,0 0 0,7-2 1,7-1-165,-3-3 0,6-2-94,3 2 1,5 4 302,5-4 0,5-3 0,8-1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2.202"/>
    </inkml:context>
    <inkml:brush xml:id="br0">
      <inkml:brushProperty name="width" value="0.08571" units="cm"/>
      <inkml:brushProperty name="height" value="0.08571" units="cm"/>
    </inkml:brush>
  </inkml:definitions>
  <inkml:trace contextRef="#ctx0" brushRef="#br0">1 1 7501,'10'0'-544,"-3"2"603,-7 4 0,0 3 0,0 9-39,0-1 0,0 3 0,2 1 0,2 2-20,2-1 1,2-3-1,-4-2 1,1 1-52,-1-1 0,4 1 1,-2-1-1,-2 1-93,-2-1 0,4 1 0,-1-1 25,-1 1 1,0-7 118,2 1 0,-4-1 0,6 7 0</inkml:trace>
  <inkml:trace contextRef="#ctx0" brushRef="#br0" timeOffset="479">298 106 7569,'-8'-10'-283,"6"2"0,-6 10 1,10 4 338,4 5 0,-2-1 1,6 2-1,-1 1-28,1 3 1,-4 1-1,4 1 1,-1-1 27,1 1 0,-6-1 1,4 1-131,-1-1 0,-5 1 1,4-1 45,-4 1 0,-2-7-86,0 1 126,0-8 31,0 3 1,0-14-59,0-5 1,2-3 0,2-3 0,4 3-17,1 3 1,3-4-1,5 7 1,1-3 8,-1 0 1,7 3-1,-1-3 1,-2 6 21,-1 4 0,3 2 0,0 0 0,-1 0 12,-3 0 0,-2 0 0,1 2 0,-1 2-4,1 2 0,-1 8 0,1-3-7,-1 5 0,-1 1 1,-5 1-59,-5-1 0,-4 1 0,-2-1-188,0 0 0,-2 1 245,-4-1 0,5-7 0,-7 6 0,8-7 0</inkml:trace>
  <inkml:trace contextRef="#ctx0" brushRef="#br0" timeOffset="876">961 367 7569,'12'-1'-213,"0"-5"1,-7 4-1,7-4 232,2 4 0,1-4 1,3 0-76,-1 3 1,1-5 0,-1 2-94,1 2 1,-3-6 138,-3-1 0,-5-5 17,-7-1 1,-1 7 0,-3 2 60,-2 0 0,-8 7 0,3-5-12,-5 4 1,4 2 0,3 2 0,-1 2-17,0 1 1,6 9 0,-3-4 0,1 1-8,0 1 1,0 0 0,6 5-6,0 1 1,0-1 0,2 0 3,4 1 1,-2-6 0,8-1-34,1 3 0,-3-6 1,1-1-85,3 1 1,2-6 0,1 4-148,0-4 0,1-2 53,-1 0 1,-5-6 0,-2-2 178,-2-1 0,-3-3 0,-12-6 0,-3 1 0</inkml:trace>
  <inkml:trace contextRef="#ctx0" brushRef="#br0" timeOffset="1142">560 123 7121,'17'0'-183,"1"0"1,-1-6-1,1 0 226,-1 2 0,0 3 1,1 1-1,-1 0-5,1 0 0,5 0 1,0 0-1,1-2-19,1-4 0,-4 4 1,8-4-1,1 4-34,-3 2 1,0 0 0,-6 0 0,2 0-579,-1 0 593,-3 0 0,-1-8 0,-1-1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0.144"/>
    </inkml:context>
    <inkml:brush xml:id="br0">
      <inkml:brushProperty name="width" value="0.08571" units="cm"/>
      <inkml:brushProperty name="height" value="0.08571" units="cm"/>
    </inkml:brush>
  </inkml:definitions>
  <inkml:trace contextRef="#ctx0" brushRef="#br0">228 325 7472,'0'-18'-249,"0"1"0,-2 1 346,-4 5 1,2 3 0,-7 8-72,-3 0 0,4 0 1,-1 0-1,-3 0-12,-1 0 1,-3 0-1,1 2-3,-1 4 1,1 3 0,-1 9 21,1-1 1,5 1 0,3-1-40,1 1 0,2-1 0,6 1-49,0-1 1,0-5 0,2-3 0,4-1 24,5-4 1,5-2 0,1-2 0,1 0-7,-1 0 1,1 0-1,-1 0 1,1-2 16,-1-4 0,1 2 1,-3-7 53,-3-3 1,1 4 0,-5 1 127,2 1 0,-6 0-109,1 2 69,5 5-127,-8-7 1,8 8-137,-4 0 1,-2 6 0,5 1-214,-1 3 1,6 0-256,-3 1 608,-3 5 0,15-14 0,-3 6 0</inkml:trace>
  <inkml:trace contextRef="#ctx0" brushRef="#br0" timeOffset="293">560 28 7478,'-8'-10'-695,"6"-5"753,-13 13 0,13 2 0,-4 11 17,4 5 1,8 7 0,0 0 0,-3-1-78,-1-3 1,4 1 0,0 1-1,-2 2-32,-2-1 0,4-3 1,-1 0 4,-1 5 0,-2-5 1,0 4-1,2-3-417,2-3 0,0 1 124,-6-1 322,0 1 0,-8-9 0,-2-1 0</inkml:trace>
  <inkml:trace contextRef="#ctx0" brushRef="#br0" timeOffset="569">438 237 7206,'9'0'-468,"7"0"689,-5 0 0,-1 0 0,2 0-142,1 0 0,3 0 0,1 0 0,1 0-125,-1 0 1,1 0 0,-1 0 37,1 0 0,-7 0 1,-1 2 7,-2 4 0,5-4 0,-3 6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5.024"/>
    </inkml:context>
    <inkml:brush xml:id="br0">
      <inkml:brushProperty name="width" value="0.08571" units="cm"/>
      <inkml:brushProperty name="height" value="0.08571" units="cm"/>
    </inkml:brush>
  </inkml:definitions>
  <inkml:trace contextRef="#ctx0" brushRef="#br0">1 88 7569,'7'-10'-234,"-5"2"1,14 2 191,-4 1 0,-3-1 0,3 6 79,1 0 1,3 0 0,1 0-1,1 0 1,-1 0 0,1 0 0,-1 0 0,1 0-41,-1 0 0,6 6 1,1-1-1,-3 1 21,-1 2 1,3 0 0,0 5 0,-3-1-59,-7 2 0,3 1 1,-7 3-47,1-1 0,-2 0 1,-8 1-1,0-1-11,0 1 1,0-1 82,0 1 1,-2-3 0,-2-1 0,-4-4 26,-2-3 1,-1-1 111,-7-6-134,9 0 1,-7 0-1,6-2 22,1-4 1,1 3 0,8-9-1,0-2 193,0-1 1,0-5-189,0-3 0,2-2 0,2-4 0,4 5-51,1 5 1,3 2-1,5-1 1,1 1-53,-1-1 1,1 1 0,-1 1 0,1 5-68,-1 5 0,1 4 0,-1 2 152,1 0 0,-1-8 0,0-2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5.483"/>
    </inkml:context>
    <inkml:brush xml:id="br0">
      <inkml:brushProperty name="width" value="0.08571" units="cm"/>
      <inkml:brushProperty name="height" value="0.08571" units="cm"/>
    </inkml:brush>
  </inkml:definitions>
  <inkml:trace contextRef="#ctx0" brushRef="#br0">1 71 7569,'7'9'-551,"-3"-1"1,8-8 766,1 0 27,-5 8-127,8-6 0,-7 6-67,9-8 12,-1 0-1,-7 0-142,6 0 11,-7 0 115,9 0 1,-9 0-200,7 0 188,-6 0 0,-1 0-82,7 0 70,-14-8 7,6 6-1,-1-6-227,-5 0 210,6 6-39,-8-13 30,0 13-11,0-14 1,0 13 7,0-9 1,-2 8 0,-2-4 0,-4 2 22,-1 1 1,3-1 0,-6 6-11,-1 0 0,-3 0 0,-1 0 184,-1 0-182,9 0 14,-7 8-12,6-6 9,1 13-7,-7-13 8,6 14 93,1-7-88,-7 1 6,14 5 160,-13-5-165,13 8-9,-6-1 1,8-5 7,0-1 0,0 1 1,2 5 8,4 1 0,3-3 0,9-1 0,-1-4-99,1-3 1,-1 1 0,3-4-344,3 2 385,-4 0-463,7-6 205,-9 0 120,1 0-313,7 0 246,-6 0 223,6 0 0,-7-8 0,-1-2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6.003"/>
    </inkml:context>
    <inkml:brush xml:id="br0">
      <inkml:brushProperty name="width" value="0.08571" units="cm"/>
      <inkml:brushProperty name="height" value="0.08571" units="cm"/>
    </inkml:brush>
  </inkml:definitions>
  <inkml:trace contextRef="#ctx0" brushRef="#br0">350 36 7569,'0'-12'-351,"0"0"0,-8 9 449,-3-3 0,-5 4 0,-1 2 29,-1 0-59,1 0 13,-1 0-15,1 0 12,-1 0 0,-1 0 0,-2 0 0,-3 2 141,3 4-172,2-5 46,1 15-43,1-6 42,-1-1-139,1 7 117,-1-6 11,9-1-138,1 7-16,8-6 119,0-1 0,0 7-95,0-5 1,2 3 0,4 0-96,5-3 112,5-7 1,7 10 0,0-9 0,1-1 32,1-2-40,-6-2 41,14 0-336,-13 0 153,5 0-35,-8 0-49,1 0 211,-1-7-14,1 5-21,-1-14-113,-7 6 116,5 1-7,-13-7 183,6 6-166,0 1-10,-6-7 138,6 7 0,-8-3 0,0 0 288,0-1 165,0 5-470,0 0 1,0 10-1,0 4-28,0 6 0,0-3 1,0 3-4,0 1 0,2 3-385,3 1 0,5-1 381,8-4 0,-1-5 0,0-7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11.940"/>
    </inkml:context>
    <inkml:brush xml:id="br0">
      <inkml:brushProperty name="width" value="0.08571" units="cm"/>
      <inkml:brushProperty name="height" value="0.08571" units="cm"/>
    </inkml:brush>
  </inkml:definitions>
  <inkml:trace contextRef="#ctx0" brushRef="#br0">36 70 7569,'0'-17'-1276,"0"5"1684,0 0-322,0 9 0,0-5 64,0 8 1,-2 0-34,-4 0 1,4 8 0,-4 3-73,4 5 0,-4 1 1,1 1-1,1-1-67,2 1 0,2-1 0,0 0 0,0 1-12,0-1 1,0 1-1,0-1 2,0 1 1,0-1 16,0 1 11,0-1 1,0-5-1,2-2-118,4-3 121,3-1-37,1 2 1,5-6-166,-3 4 190,4-4 1,1-2-12,1 0-14,-1 0-14,-7-8 0,5 4-4,-3-8 8,3 1 49,3-7 1,-1 7 2,1-1-39,-1 0 0,1-5 0,-3-1-27,-3 1 36,3-1 8,-5-7 1,2 6-18,-1-4 17,-7 3 26,12 3 0,-14-1-50,4 1 158,-4-1 4,-2 9-60,0-7 0,-2 14-11,-4-4 1,-4 4-1,-5 4 22,3 4 0,-2-2 0,9 8 38,1 1-63,2-5-30,-6 7 0,6-11-12,-4 8 0,6-2 1,4 3-1,4-3-9,2-2 1,1 3 0,7-3 0,-1 0-5,1 0 0,-1-1 1,0-3 0,1 2 20,-1 0-80,1 2 72,-1-6-7,1 13 0,-1-13-7,1 4 9,-1 4-1,-7-8-47,-2 13 46,-1-13 0,-5 6-1,6 0-7,-8-6 6,0 13-1,0-13 1,0 14 0,0-13 1,-2 7-11,-4-2 7,4-2 1,-5 1 1,-1-5 123,6 6-120,-14 0 3,14-6 9,-13 6-6,5-8-2,1 7 9,-7-5-28,6 6 23,-7-8-2,7 0 3,-5 0-2,5 0 3,-8 0-2,1 0-162,0 0 99,-1 0 1,6 0 0,1-2-120,-3-4 5,6 4 127,-7-5-213,13-1 1,-12 4 257,9-8 0,-9 1 0,4-7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12.223"/>
    </inkml:context>
    <inkml:brush xml:id="br0">
      <inkml:brushProperty name="width" value="0.08571" units="cm"/>
      <inkml:brushProperty name="height" value="0.08571" units="cm"/>
    </inkml:brush>
  </inkml:definitions>
  <inkml:trace contextRef="#ctx0" brushRef="#br0">53 36 7569,'0'-10'-671,"0"2"532,0 0 207,0 7-89,0-7 45,0 8 1,0 0 0,-8 2-25,-4 4 0,-3-5 0,-3 7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47.921"/>
    </inkml:context>
    <inkml:brush xml:id="br0">
      <inkml:brushProperty name="width" value="0.08571" units="cm"/>
      <inkml:brushProperty name="height" value="0.08571" units="cm"/>
      <inkml:brushProperty name="color" value="#008C3A"/>
    </inkml:brush>
  </inkml:definitions>
  <inkml:trace contextRef="#ctx0" brushRef="#br0">1730 804 7569,'0'-10'-905,"0"0"1032,0 5 1,0 1-21,0-8 1,0 6 0,-2-3-201,-4 1 0,4 0 0,-6 4 1,2-4 29,1-1 0,-7 3 0,4-4 1,-2 0 92,-3 1 1,-3 3 0,-1-4 0,-3 1-99,-3-1 1,2 4 0,-8-6 0,-2 1 52,-2 1 0,0-6 1,0 7-1,2-3 5,0 0 1,-6 7 0,8-5-1,-2 0 15,1 1 0,3-1 1,6-4-1,-2 5-5,1 1 0,1-4 0,0 4 0,-3 1-16,3-1 1,2-4-1,1 4 1,1 1 13,-1-1 1,-5-6-1,-2 5 11,-2-1 0,3-6 0,-5 7 0,-2-3 1,-2 2 10,-2 3 0,0-5 1,0 6-1,0 2 23,0 2 1,6-3 0,2-1 0,0 2-25,0 2 1,4 2-1,-5 0 1,3 0-7,4 0 0,1 0 0,3 0 0,-1 0 13,1 0 1,0 0-1,-1 0-33,1 0 0,-1 0 31,1 0-15,7 0-78,2 0-2,8 0 1,0 2-34,0 4 0,-2-4 13,-4 3 1,3 3-1,-7 0 1,0 0-195,0-1 285,7-1 0,-13-6 0,6 0 0</inkml:trace>
  <inkml:trace contextRef="#ctx0" brushRef="#br0" timeOffset="386">175 0 7442,'-17'0'-336,"-1"0"0,7 2 0,-1 4 317,-1 6 0,3 3 0,-2 5 33,-1 3 1,3-4-1,0 7 1,0-3-5,1 0 1,5 2 0,-4-3 0,2 3 29,1 2 1,-1-3 0,6 3 0,0-2-14,0-4 0,0 4 1,0 1-1,0-1-48,0 0 0,2-2 0,3-5 0,5-1-62,0 1 0,5-3 0,-1-1 0,5-4 40,5-3 1,-1-1 42,-6-6 0,9 0 0,1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8.814"/>
    </inkml:context>
    <inkml:brush xml:id="br0">
      <inkml:brushProperty name="width" value="0.08571" units="cm"/>
      <inkml:brushProperty name="height" value="0.08571" units="cm"/>
    </inkml:brush>
  </inkml:definitions>
  <inkml:trace contextRef="#ctx0" brushRef="#br0">297 155 7433,'0'-17'-97,"0"-1"0,0 7 1,0-1 622,0-2-628,0 7 143,0-1 1,0 10 0,0 4 0,2 5 20,4 5 0,-4 1 0,4 1 1,-2-1-41,2 1 0,-3 5 1,7 0-1,0 1-100,0 1 0,-5-6 0,5 4 0,-2-3-87,-4-3 0,0 1 1,0-1-1,1 1-241,-1-1 1,-2 1 405,-2-1 0,0-7 0,-8-2 0,-1-8 0</inkml:trace>
  <inkml:trace contextRef="#ctx0" brushRef="#br0" timeOffset="551">0 347 7481,'18'-2'-143,"-1"-3"0,7 3 0,-1-4 0,-2 4 157,-1 2 0,3 0 0,2 0 1,2 0-14,4 0 1,-3 0 0,1-2-1,2-2-33,2-2 1,2 0-1,0 4 1,0-1 24,-1-3 1,1 0-1,0 4 1,0-2-12,0-2 0,0-5 0,0 5 0,0 2 14,0 2 0,-6-4 0,-2 0 0,-2 3 35,-3 1 1,-3 2 7,-1 0 235,-9 0-43,-1 0-167,-8 0 0,-6 2 0,-1 1 54,-3 3 1,-2 2-69,-5-2 0,-1-2 0,1 5 0,1 1-20,5 0 1,-5-4-1,4 3 1,-1 1 1,1 0 1,-3 1-49,3 7 0,4-7 61,2 1-6,5 0-22,1 5 18,0-7-19,0 5 9,0-13-50,7 14 52,3-14-14,7 13-25,-7-13 29,6 14 2,-7-14-3,9 6-254,-1-8 147,9 7 0,-7-5-189,4 4 0,-3-4 102,-3-2 0,1 0-111,-1 0 22,0 0 143,1-8 50,-8 6 74,5-13 0,-5 5 0,7-7 0</inkml:trace>
  <inkml:trace contextRef="#ctx0" brushRef="#br0" timeOffset="757">839 33 7465,'-8'-10'-240,"6"1"0,-6 5-112,1-2 1,5 2 351,-4 10 0,-4-4 0,0 6 0</inkml:trace>
  <inkml:trace contextRef="#ctx0" brushRef="#br0" timeOffset="1390">1223 260 7217,'0'10'-64,"0"-1"0,0-3 155,0 6 0,0-2 1,0 1-101,0 3 0,6-4 0,0 1 53,-2 3 1,-3-5-202,-1 3 1,0-6-30,0 6 125,0-9 58,0 5 1,2-16-6,4-3 0,4-5 0,7-1-4,1-1 1,1 1 0,3-1 0,1 3 19,-2 3 1,-1-1-1,-3 5 1,1 0 65,-1 0 0,0 3 0,1 5-1,-1 0 0,7 0 0,-1 2-54,-2 3 0,-3-1 1,-5 6-1,-3 0-24,-2-1 1,-2 3 0,-6 5-14,0 1 0,0-6 0,0-1-54,0 3 1,-6-5 0,-2 1-10,-2-2 0,-1 4 31,-7-7 1,7 1-20,-1-6 1,2-2 50,-1-4 1,3-3-1,10-9 60,4 1 1,3-1 0,9 3 0,-1 1-46,1 3 0,-1-1 0,3-6 0,1 3 28,2 3 1,1-1 0,-7 7 0,0 0 19,1-2 1,1 6-1,3-3 1,1 5 24,-2 5 0,-7-3 0,-2 6 1,1 0 8,3 4-22,1-5-27,-7 9-205,5-7 127,-13 1 0,6 6 1,-6-5 16,4 5 0,-4 1-544,4 1 417,-5-8-199,-8-3 357,5 1 0,-6-6 0,8 6 0</inkml:trace>
  <inkml:trace contextRef="#ctx0" brushRef="#br0" timeOffset="1882">2149 330 7302,'17'0'-89,"1"0"0,-1 0 0,0 0 1,1-2 59,-1-4 1,-5 4-1,0-6 1,1 3 23,3-1 1,-1-2-1,-1 4 84,-2-2 0,-3-7-11,3 1 1,1 2-63,-7-1 0,-2 1 30,-10-2 1,2-1 2,-7 7 1,-1 0 0,-5 6 6,-1 0 0,7 0 1,-1 0-1,-2 0-25,-1 0 8,-3 0-40,1 0 0,-1 0 57,1 0-18,0 8 12,-1-6 1,1 13 1,-1-3 0,3-2 0,1 1 1,4 3 6,3 1 1,-5 3 0,6-1 36,2 1-184,2-1 153,2 1-46,0-1 0,2 1 1,4-1-26,6 1 1,-3-7-1,3-1 27,2-2 1,1 3 0,3-5 0,-1-2-10,1-2 4,-1-2 0,0 0 58,1 0-46,-1 0-54,1 0 44,-1 0 1,1 0 8,-1 0-73,1 0 1,-7 0-185,1 0 1,-6-6-215,5 0 454,-7 1 0,12-3 0,-6-2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7.603"/>
    </inkml:context>
    <inkml:brush xml:id="br0">
      <inkml:brushProperty name="width" value="0.08571" units="cm"/>
      <inkml:brushProperty name="height" value="0.08571" units="cm"/>
    </inkml:brush>
  </inkml:definitions>
  <inkml:trace contextRef="#ctx0" brushRef="#br0">158 71 7520,'-18'0'-20,"1"0"58,7 8-1,-5-7 73,5 7 1,-5 0 0,1 2-1,2 1 292,-1 1-710,5 0 181,-8 5 104,15 1 1,-7-1-1,8 0-17,0 1-52,0-8 1,2 5 85,4-3-73,-5-4 1,15-1 0,-4-5 0,3 2 29,3 2 15,-1 0 35,1-6-320,-1 0 136,0 0-29,1-8 174,-1 6 104,-7-13-113,6 13-24,-7-14 255,1 6-107,6-7-1,-14-1-40,5 9 1,-7-7 68,0 5 0,0-5 0,-2-1 1,-3-1-35,-7 1 0,-4 7 0,-1 2 1,-1 2-48,1 1 0,-1-1 0,1 6 0,0 0-260,-1 0 124,1 8 1,5-5-441,0 9 271,1 0 117,1-3 164,2 7 0,8-6 0,0 7 0</inkml:trace>
  <inkml:trace contextRef="#ctx0" brushRef="#br0" timeOffset="447">368 123 7569,'17'0'-1149,"-7"0"958,5 0 829,-13 0-444,14 0 0,-9 2-68,5 4 14,-4-4-184,-8 13 55,0-13 1,2 8 0,2-4 54,1 5 1,1 5 81,-6 1-74,0-7 0,0 6-246,0-7 82,0 1-12,0-2 142,0-8-130,0 8-26,0-6 53,0 5 66,0-7 0,-6-2 1,1-3-8,1-7 29,2 4-27,2-7 0,0 5-37,0-8 41,0 1 1,8 0-121,1-1 116,9 1-3,-1-1-103,-7 1 97,5-1 2,-5 1-14,8-1 16,-1 1 1,1 5 0,-1 2-1,0 3 1,1 3-1,-1 2 1,1 2-1,-1 0 1,1 0 39,-1 0 1,8 2 66,5 4 1,-5 1-1,-2 7-26,-3-2-45,-11-1 84,7 7-77,-14-1-27,13-7 0,-11 5 0,6-3 0,-2 4 23,-5 1-8,-1 1 1,-2-7 0,0 1 36,0 1-652,0 3 291,0-6 300,0 5 0,-7-5 0,-3 7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6.336"/>
    </inkml:context>
    <inkml:brush xml:id="br0">
      <inkml:brushProperty name="width" value="0.08571" units="cm"/>
      <inkml:brushProperty name="height" value="0.08571" units="cm"/>
    </inkml:brush>
  </inkml:definitions>
  <inkml:trace contextRef="#ctx0" brushRef="#br0">228 210 7448,'-17'0'-328,"5"-6"1,0 1 382,-1 1 1,-3 2-1,-1 2 66,-1 0 0,1 2 1,-1 2-1,3 3-18,3 3 1,-1-4-1,5 6 1,-2-1 196,-4-1-206,7 5-63,-1-5 1,8 8-65,0-1 0,0 1 0,0-1-65,0 0 43,0 1 81,0-8-277,8 5 120,1-13 0,9 14-244,-1-14 186,1 5-52,7-7 209,-6 8-246,7-6-1,-1 6 137,-6-8 142,14 0 0,-13 0 0,13-8 0,-6-2 0</inkml:trace>
  <inkml:trace contextRef="#ctx0" brushRef="#br0" timeOffset="285">560 1 7314,'-10'2'-45,"4"3"0,4-1 1,2 8 175,0 2 0,0 1 1,0 5-1,0 1-106,0 2-165,0 8 250,8-11-43,-6 13 43,6-14-44,-8 14 0,0-14-561,0 5 252,8 3 109,-6-8 0,5 6-239,-7-15 176,0 6 39,0-7-150,0 1 308,0-2 0,0-8 0,0 8 0,0 1 0</inkml:trace>
  <inkml:trace contextRef="#ctx0" brushRef="#br0" timeOffset="683">455 263 7569,'-10'0'-520,"4"0"526,12 0 1,4 0 0,7 0-1,1 0-51,-1 0 1,7 0 0,1 0 0,0 0 2,0 0 1,4 0 0,-3 0 0,-1 0 11,0 0 0,0 0 0,-3 0 0,1 0 7,-2 0 1,5 0-1,-3-2 1,-2-2 54,-1-2 0,-3 0 1,1 4-1,-1-2 108,0-1 1,-5-1 77,0 6-99,-8 0 0,1 2 10,-10 4 1,-5 3 6,-8 9-177,1-1 87,7-7-4,3 5-5,-1-5-96,6 0 120,-6 5-96,8-5 1,0 7-75,0 1-12,0-1 1,8 1 72,3-1-355,-3-7 188,8-2-55,-7-8-148,9 0 182,-1 0 236,1 0 0,-1 0 0,1 0 0</inkml:trace>
  <inkml:trace contextRef="#ctx0" brushRef="#br0" timeOffset="920">1014 123 7534,'-16'-18'40,"5"1"1,-5 0 139,5-1-23,-5 8-993,6 3 429,3 7 1,8 5 406,5 1 0,4 8 0,7-4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2.133"/>
    </inkml:context>
    <inkml:brush xml:id="br0">
      <inkml:brushProperty name="width" value="0.08571" units="cm"/>
      <inkml:brushProperty name="height" value="0.08571" units="cm"/>
    </inkml:brush>
  </inkml:definitions>
  <inkml:trace contextRef="#ctx0" brushRef="#br0">210 206 7237,'-10'-10'199,"2"3"1,10 7-134,4 0 1,-4 2 0,4 3-1,-4 7-7,-2 4 0,0 1 1,2 0-1,2 1-86,1-1 0,1 1 1,-6-1-1,0 1-118,0-1 0,6 1 0,0-1 0,-2 1-136,-2-1 0,-2 1 0,0-1-419,0 1 700,0-9 0,0 7 0,0-7 0</inkml:trace>
  <inkml:trace contextRef="#ctx0" brushRef="#br0" timeOffset="691">0 346 6478,'18'-10'99,"-1"4"1,1 4 11,-1 2 0,3 0 0,1 0 0,2 0-88,-1 0 0,3 2 0,0 2 0,2 2-88,4-2 0,-4-2 1,2-2-1,1 0-29,-3 0 1,4 0 0,-6 0 0,0 0 51,0 0 1,-1 0-1,-7 0 1,1-2-4,-1-4 0,-1 2 0,-3-6 0,-3 1 64,-2-1 1,-2 4 0,-6-5 161,0-3 1,0-2 247,0-1-263,-8 0 1,4 1 102,-8 4-218,8 5 1,-3 14 0,7 5-18,0 4 0,0-5 0,2 1 1,1 1-28,3 3 0,0 1 0,-4 1-19,4-1 1,-4 1 0,4-1 3,-4 1 1,-2-1-1,0 1-58,0-1 0,0 1 4,0-1 0,-2-1 37,-4-5 1,4-1-1,-6-6-8,0 2 0,4-1 49,-7-5 0,7-1-13,-2-5 1,4 2-1,2-8 1,2-1 0,2-3-1,4-1 1,1 1 0,5 2-1,2 3 1,1-1 0,0 1-48,1-1 0,-1 8 1,1-2-1,-1 2 36,1-1 0,-1 3 0,1-4 0,-1 4 6,1 2 0,-1 0 0,1 2 0,-1 2 11,0 1 1,-5 3 0,0-4 0,-1 4-37,-1 2 1,4-5 0,-8 7 0,-1 0-127,3-3 1,-6 7-204,4-4 0,-4 3 356,-2 3 0,8-1 0,1 0 0</inkml:trace>
  <inkml:trace contextRef="#ctx0" brushRef="#br0" timeOffset="1512">1345 416 7039,'0'-18'697,"-8"9"-619,-3 3 1,-5 4 0,-1 2 0,-1 0-11,1 0 0,-1 0 0,1 2 0,-1 2-18,1 1 1,-1 7 0,3-4 0,1 1-46,3 5 0,5 2-76,-6 1 40,8-7 1,-3 5-14,7-3 1,7 2-141,5-3 0,3 3 1,3-8 49,-1-3 1,1-1 0,-1-4 0,1-1 56,-1-3 1,-1-2-1,-3 2-58,-1-5 0,0-5 131,5-1 1,-5-1 482,-1 1-7,-7 7-229,4 2-200,-8 16 1,0 2-62,0 7 0,2-1 1,2-3-10,2-1 1,5-6 0,-3 3 0,2-1-87,3-4 0,-3 0 1,2 0 75,1 2 0,3-1 0,1-5 0,1 0 0,-3-2 0,-1-1 0,-3-5 0,1-2 0,0-2 0,-1 1 67,3-1 1,-4 1 58,1-7 0,-7 1 1,4-1-1,-2 1-68,0-1 0,-1-1 0,-3-4 0,2-5-33,2 1 1,0-4-1,-6 6 1,0-2 14,0-4 1,0 4 0,-2-1 0,-2 3 44,-2 4 0,0 1 1,5 3 109,-5-1 0,4 7-136,-4-1 0,2 8 1,0 0-15,-2 8 0,1 0 0,5 8 0,0 1 27,0 3 1,0 1-1,0 1 1,0-1-30,0 1 0,5 5 0,1 2 1,-2 1-9,-2-1 1,4 4-1,0-6 1,-2 0-31,-3 3 0,5-7 0,0 4 0,-2-3-123,-2-3 0,4 1 0,0-1-56,-3 1 0,1-1 1,0 1-218,2-1 0,0-5 428,-6-1 0,-8-7 0,6 12 0,-6-7 0</inkml:trace>
  <inkml:trace contextRef="#ctx0" brushRef="#br0" timeOffset="1849">1450 311 7033,'8'-10'31,"3"4"0,-1 4 0,2 2 81,1 0 0,3 0 1,1 0-23,1 0 0,-1 0 0,1 0 0,-1 0-30,0 0 1,1 0 0,-1 0-1,1-2-23,-1-3 1,1 3-1,-1-4 1,1 4-14,-1 2 0,1 0 0,-1 0 0,1 0-43,-1 0 1,-5 0 0,-1 0 0,3 0-98,1 0 0,-3 0 1,0 0-969,1 0 1084,-5 0 0,8 8 0,-7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1.208"/>
    </inkml:context>
    <inkml:brush xml:id="br0">
      <inkml:brushProperty name="width" value="0.08571" units="cm"/>
      <inkml:brushProperty name="height" value="0.08571" units="cm"/>
    </inkml:brush>
  </inkml:definitions>
  <inkml:trace contextRef="#ctx0" brushRef="#br0">1 36 7569,'0'-10'-744,"0"2"1,0 6 1122,0-3-187,0 3 55,0-6-264,0 8 1,6 2 64,0 4 1,-1 3-1,-5 9-14,0-1 0,0 1 0,0 1 0,0 2-22,0 3 1,2 1-1,2-4 1,2 3-39,-2-3 1,-2 4 0,-2-2 26,0-1 1,0-1 23,0 2 4,0-3-34,0-3-103,0-1-73,0-7 183,0 1-26,0 6-123,0-14 137,0 5 0,0-5 21,0 4-28,0-4-20,0 6 52,0-8 0,0-8-44,0-4 12,0 5 12,0-9-10,0 6 12,8-7 0,-5 0-3,9-1 36,0 1 1,-1 7 184,1 4-205,0-4 31,5 8 1,-5-5 199,-1 7-203,1 0-59,6 0 57,-1 0-6,0 0 23,1 0-145,-1 0 140,-7 0-13,6 0 6,-7 7-15,9-5 1,-1 8 26,1-4-234,-9-4 190,7 13 0,-12-11 5,7 8-61,-7 0 55,4-3-15,-8 7 1,0-7 1,0 9 9,0-8-7,-8 5 0,-1-7-4,-9 4 1,1 3 0,-1-11-9,1 8 16,-1-8-9,-7 11 1,6-13-10,-5 4 11,5-4 4,2-2-169,7 0 164,-6 0-9,7 0-204,-1 0-22,-6 0 201,7-8 1,-1-2-1,4-7 41,4-1 0,2 1 0,0-1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3.097"/>
    </inkml:context>
    <inkml:brush xml:id="br0">
      <inkml:brushProperty name="width" value="0.08571" units="cm"/>
      <inkml:brushProperty name="height" value="0.08571" units="cm"/>
    </inkml:brush>
  </inkml:definitions>
  <inkml:trace contextRef="#ctx0" brushRef="#br0">1 87 7569,'0'10'-701,"2"-2"768,3-8 0,-1 2-46,8 4 0,0-4 0,5 3-29,1-3 1,-1-2 18,0 0 0,1-2-12,-1-3 0,-5 1 1,-2-8 26,-2-2 1,-1 1-1,-3-1-32,2 3 0,0 5 8,-6-6 1,-2 2-1,-4-1-1,-6 5 0,3 4 0,-3 2-3,-2 0 0,-1 2 0,-3 4 28,1 5 0,0 5 0,-1 1 5,1 1 1,7-1 0,4 1-14,4-1 1,2 1 0,0-1-28,0 1 0,2-3 0,4-1 0,6-4-62,3-3 1,-1 1-1,1-4 1,5 2-134,-1-2 1,0-2 0,1-2 0,1 0 203,2 0 0,1 0 0,-7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3.483"/>
    </inkml:context>
    <inkml:brush xml:id="br0">
      <inkml:brushProperty name="width" value="0.08571" units="cm"/>
      <inkml:brushProperty name="height" value="0.08571" units="cm"/>
    </inkml:brush>
  </inkml:definitions>
  <inkml:trace contextRef="#ctx0" brushRef="#br0">53 105 7467,'0'12'-304,"0"-1"1,2-5 306,4 6 1,4-8 0,7 1-14,0-3 0,-5-2 0,0 0-22,1 0 1,-3-2-26,2-3 1,-3-5 155,3-8 1,-4 7-21,-8-1 1,-8 6 0,-4-3-20,-3 1 0,3 2 1,1 6 71,-3 0 1,-2 0-1,-1 2 1,0 4-57,-1 5 1,6-1 0,3 2 0,-1-1-76,0-1 1,6 6 0,-1-5 0,3 5-93,2 1 1,0 1 0,2-1-18,3 1 1,3-7-1,6-1 1,-3 0-189,3-1 1,2-5 0,3 2-3,4-4 1,-1-2 297,7 0 0,-8 0 0,4 0 0</inkml:trace>
  <inkml:trace contextRef="#ctx0" brushRef="#br0" timeOffset="509">367 105 7453,'12'-6'-137,"0"0"0,-8 2 170,1 10 1,-3-2-1,-2 8-26,0 1 1,2 1 0,2-1 0,2-1 17,-2 2 1,-2-5 0,-2 3-152,0 2 170,0-7-7,0 1-20,0 0 16,0-6-63,0 6 1,0-6-56,0 3 98,0-3-70,0 6 61,0-8-12,0 0-98,0-8 98,0-1 4,0-1-5,8-6-11,-6 7 14,5-1 0,-5-6-48,4 5 45,-4-5 1,12-1-6,-9-1-7,9 1 0,-4-1 1,7 1 23,1 0 1,-1 5 0,1 2 0,-3 0 31,-3 1 0,3 5 0,-3-2 0,3 4 16,3 2 0,-1 0 0,1 2-29,-1 4 0,1-2 1,-1 5 51,1-1-40,-1 6-14,1-4 73,-1-1-75,-7 7 16,5-7 23,-13 9-32,14-1 1,-14 1 0,13-8 34,-13 13-33,6-12 0,-8 15-85,0-9 85,0 1 12,0-1-17,0 1-111,0-1 113,-8 0-4,6-7-76,-13 6 75,13-7-2,-6 1-14,0 6-114,6-7 48,-6 1 1,3 0-191,-1-4 107,-8-4 4,12 5-336,-5-7 211,-1 8 267,6-6 0,-14 6 0,7-8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1.633"/>
    </inkml:context>
    <inkml:brush xml:id="br0">
      <inkml:brushProperty name="width" value="0.08571" units="cm"/>
      <inkml:brushProperty name="height" value="0.08571" units="cm"/>
    </inkml:brush>
  </inkml:definitions>
  <inkml:trace contextRef="#ctx0" brushRef="#br0">17 348 7569,'9'7'-549,"7"-5"0,-5 4 537,5-4 0,1-2 1,1 0 22,-1 0 1,1-2 0,-1-2 0,-1-4-3,-5-1 1,5 5-1,-6-4 1,1 2 9,1 0 1,-8-7 31,2 1 36,-4-3 0,-10-1 1,-4 5-27,-3 5 0,-3 4 0,1 2 0,-1 0-7,1 0 0,-1 0 0,1 2 0,-1 2 15,1 1 1,-1 7 0,3-4-31,3 2 0,3 1 0,5 7 5,-2-1 1,2-1-1,8-3 1,4-1-18,1 1 1,-3-3-1,6 0 1,1 0-48,3-1 1,1-3 0,1 4 0,-1-2-78,1-5 1,-1 1 0,1 0 0,-1 2-61,1-2 1,-1-2-1,1-2 1,-3-2-39,-3-4 0,3 2 195,-3-7 0,3-1 0,3-6 0</inkml:trace>
  <inkml:trace contextRef="#ctx0" brushRef="#br0" timeOffset="255">575 16 6475,'10'-8'798,"0"6"-722,-4-4 1,-4 6 0,5 6-25,1 6 0,-6 3 0,4 3 1,-4-1-62,-2 1 0,0 5 0,0 0 0,0-1-96,0-3 1,0-2-1,0 3-49,0 3 1,0-4-1,0 5 1,-2-7-183,-4-5 0,4 3 336,-4-3 0,-3 4 0,-1 1 0</inkml:trace>
  <inkml:trace contextRef="#ctx0" brushRef="#br0" timeOffset="972">436 208 7419,'11'0'-268,"1"0"1,2 0 234,1 0 1,-3 0 0,-1-2 80,3-4 0,1 4 0,3-4-7,-1 4 1,1 2 0,-1 0-1,1 0-61,-1 0 1,1 0 0,-1 0 0,1 0 6,-1 0 0,6-2 0,1-1 0,-3-3-12,-2 2 0,-1 2 0,-1 2 0,1-2-6,-1-4 0,1 4 87,-1-4-8,-7 4 1,-4 2 2,-12 0 1,2 0 0,-6 2 0,1 2 18,-1 2 0,4 8 0,-4-3-55,3 5 1,1 1-1,6 1 1,0-1 4,0 1 0,0-7 0,0 1 0,0 2-47,0 1 0,6-3 0,1-3 0,3 1-104,4 0 1,1-6 0,3 2 57,-1-5 0,1-1 0,-1 0 0,1 0 39,-1 0 1,0-5-1,1-3 1,-1-2 13,1-3 0,-1 3 80,1-2 1,-9 6 0,-1-3 255,0 1-87,-6 2-158,6 6 1,-8 2 0,0 4-30,0 6 0,7-5 1,3 1-129,0 0 0,5-6 0,-3 4 47,4-4 1,1-2-1,0 0 1,1 0 60,-1 0 1,-5-2 0,-2-4 0,-1-6 18,1-3 0,-6 3 0,4 0 0,-2-1-21,-1-3 1,1-1-1,-6-1 1,-2 1-99,-4-1 0,3 1 0,-7-1 1,0 1-52,1 0 1,-3 7 0,-6 2 0,1 2-101,-1 0 0,7 1 0,-1 5 229,-1 0 0,-3 0 0,-1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7.642"/>
    </inkml:context>
    <inkml:brush xml:id="br0">
      <inkml:brushProperty name="width" value="0.08571" units="cm"/>
      <inkml:brushProperty name="height" value="0.08571" units="cm"/>
    </inkml:brush>
  </inkml:definitions>
  <inkml:trace contextRef="#ctx0" brushRef="#br0">0 18 6354,'0'-10'983,"0"2"-894,0 8 0,0 2 0,0 4-3,0 6 0,0-3 1,0 3-90,0 2 1,0 1 0,0 3-41,0-1 1,0 1 0,0-1 0,2 0 28,4 1 1,-4-1 0,4 1 8,-4-1 1,-2 1 0,0-1-2,0 1 0,0-1 0,0 1-14,0-1 0,0 1-32,0-1 0,-2-1 1,-2-3-188,-2-1-332,0-8 571,6 3 0,8-7 0,2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7.983"/>
    </inkml:context>
    <inkml:brush xml:id="br0">
      <inkml:brushProperty name="width" value="0.08571" units="cm"/>
      <inkml:brushProperty name="height" value="0.08571" units="cm"/>
    </inkml:brush>
  </inkml:definitions>
  <inkml:trace contextRef="#ctx0" brushRef="#br0">0 70 7546,'0'-11'-348,"0"-1"438,0 8 1,2-6-492,4 4-451,-4 5 852,6-7 0,0 0 0,1-2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1.825"/>
    </inkml:context>
    <inkml:brush xml:id="br0">
      <inkml:brushProperty name="width" value="0.08571" units="cm"/>
      <inkml:brushProperty name="height" value="0.08571" units="cm"/>
      <inkml:brushProperty name="color" value="#008C3A"/>
    </inkml:brush>
  </inkml:definitions>
  <inkml:trace contextRef="#ctx0" brushRef="#br0">53 0 7569,'-12'0'-66,"0"0"0,6 0 596,-5 0-1484,7 0 619,-4 0 0,16 0 102,4 0 39,3 0 194,-5 0 0,5 0 0,3 0 0,9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9.309"/>
    </inkml:context>
    <inkml:brush xml:id="br0">
      <inkml:brushProperty name="width" value="0.08571" units="cm"/>
      <inkml:brushProperty name="height" value="0.08571" units="cm"/>
    </inkml:brush>
  </inkml:definitions>
  <inkml:trace contextRef="#ctx0" brushRef="#br0">262 18 7382,'-2'-10'-282,"-4"4"1,2 4 0,-7 2 320,-3 0 0,5 0 0,-3 0 15,-2 0 0,5 0 0,-1 2-33,2 4 0,-3 4 0,5 7-16,2 0 1,2 1 0,2-1-12,0 1 0,0-6 0,2-1 21,4 3 1,3 1 0,9 1 0,-3-3 12,-3-1 0,4-2 0,-7 3-12,1-1 1,5-8-5,-13 11 6,6-13-27,-8 14 1,0-12 0,0 7 4,0 3 0,-8-6 0,-1-1 0,-3-1 6,0 0 0,1 0 1,-7-6-1,1 0-3,-1 0 0,1 0 0,-1 0 0,1-2-84,-1-4 1,1 4 0,0-4-193,-1 4 0,6-3 277,1-1 0,7-8 0,-4 5 0</inkml:trace>
  <inkml:trace contextRef="#ctx0" brushRef="#br0" timeOffset="439">472 157 7569,'11'0'-161,"1"0"0,0 0-2,5 0 0,1 0 0,-1 0 0,0 0 0,1 0 306,-1 0 1,1 0-120,-1 0-1,-7 0-1,6 0-80,-7 0 75,9-7 5,-9 5-80,7-6 75,-14 8-3,6 0-1,-1 0 1,-5-8 3,6 6 6,0-6-8,-6 8-84,6-7 76,-8 5-16,0-6 51,0 8-40,0-8 28,0 6 0,-2-8-1,-4 5 0,-4 3 1,-7-4-1,-1 4-10,1 2 0,-1 0 0,1 0 1,-1 0 33,1 0 16,-1 8-48,1-6 6,7 13-83,-5-13 77,5 14 0,0-14-2,-5 13 67,13-5-67,-6 0 6,8 5 64,-8-5-69,6-1 0,-5 7 0,9-4 12,3 3 0,-1-3 0,8-1-13,2 3 0,-5-4 0,3-1 1,1-1 25,3-4-16,1-2-199,1-2-9,-1 8 196,1-6-20,-1 5 14,9-7-19,-15 0 1,12 0-745,-11 0 331,4 0 182,1 0 239,-7 0 0,5-7 0,-5-3 0,7-7 0</inkml:trace>
  <inkml:trace contextRef="#ctx0" brushRef="#br0" timeOffset="867">1223 122 7569,'0'-9'0,"0"1"0,0 8-102,0-8 0,0 4-298,0-7 454,0 7 68,0-4-301,0 8 155,0 0 1,-8 0 56,-4 0 0,3 0 1,-3 0-1,0 2 9,3 4 0,-7-2 1,4 5-1,-3 1 0,-3 0 0,3 1 0,1 5 1,3-3 58,-3-1 23,6 0-63,1 5-11,7 1 0,0-1 0,0 1-37,0-1 1,2-1-1,1-3 1,5-3 24,2-2 0,-4-1 0,5-3 1,3 2 18,1-2 1,3-2-1,-1-2-29,1 0 9,-1 0-5,1 0-6,-9 0-78,7 0 80,-6 0-48,7 0 1,-5 0-31,-1 0 81,-7 0-100,4 0 1,-6 0-254,4 0 147,-4 0-22,6 0 0,-8 2-75,0 4 272,0-4 0,-8 5 0,-2-7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8.491"/>
    </inkml:context>
    <inkml:brush xml:id="br0">
      <inkml:brushProperty name="width" value="0.08571" units="cm"/>
      <inkml:brushProperty name="height" value="0.08571" units="cm"/>
    </inkml:brush>
  </inkml:definitions>
  <inkml:trace contextRef="#ctx0" brushRef="#br0">175 106 6656,'-1'-10'-104,"-5"4"0,2 4 190,-8 2 1,1 0 0,-7 0 14,1 0 1,5 2 0,0 4-21,-1 5 1,-1 5 0,1 1 0,3 1-62,2-1 1,-4 1 0,7-1-1,1 1-6,2-1 0,2 1 1,0-1-32,0 1 1,8-1 0,3-1-2,5-5 1,7-1-1,0-6 1,-1 2-14,-3-2 0,-1-3 0,-1-1-37,0 0 59,1-7 5,-1 5-5,1-14 4,-1 7-9,-7-9-12,6 1 1,-7-1-7,9 1 28,-9-1 1,1 1 0,-6-1-12,2 1-5,0-1 67,-6 1-58,0-1 22,-8 1 1,0 5-1,-5 3 1,1-1-12,-2 0 0,-1 6 0,-3-1 1,1 3-33,-1 2 0,7 0 0,-1 0-126,-1 0 0,5 2 46,2 3 0,4 5 112,2 8 0,8-1 0,1 0 0</inkml:trace>
  <inkml:trace contextRef="#ctx0" brushRef="#br0" timeOffset="376">682 71 7569,'0'-10'-353,"0"-6"1,0 12 74,0-7 246,0 7 0,-8-4 1,-3 8 138,-5 0 0,4 0 0,1 0 0,-3 0-38,-1 0 0,-3 8 0,1 4 0,-1 3-26,1 3 1,1-1 0,3 1-1,3-1-8,2 0 0,-3 1 0,5-1 0,2 1-49,2-1 1,4 1 0,4-1-2,5 1 0,5-3 0,1-3-44,1-6 65,-1-4 0,1-2 0,-1 0 0,1 0-14,-1 0 0,6-2 0,1-4 0,-3-4-55,-2 0 0,5-5 1,-1 3-1,-4-3 52,-5-3 0,0-5 0,-9 0 0,-1 1-9,-2 3 1,-2 2 0,0-1 0,-2 1-75,-4-1 0,-3 6 0,-11 1 19,-3-3 1,4 7 0,-5 1-424,5 4 498,1 2 0,1 0 0,0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4.676"/>
    </inkml:context>
    <inkml:brush xml:id="br0">
      <inkml:brushProperty name="width" value="0.08571" units="cm"/>
      <inkml:brushProperty name="height" value="0.08571" units="cm"/>
    </inkml:brush>
  </inkml:definitions>
  <inkml:trace contextRef="#ctx0" brushRef="#br0">1 1 7003,'10'2'85,"-3"2"0,-1 3 0,0 3 0,-2 4 0,-2 1 0,-2 3 0,0-1 217,0 1-362,0-1 1,0 0-1,0 1 1,0-1-137,0 1 0,6-1 0,1 1-86,3-1 1,-6 1 0,4-3 281,-1-3 0,3 3 0,8-5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4.938"/>
    </inkml:context>
    <inkml:brush xml:id="br0">
      <inkml:brushProperty name="width" value="0.08571" units="cm"/>
      <inkml:brushProperty name="height" value="0.08571" units="cm"/>
    </inkml:brush>
  </inkml:definitions>
  <inkml:trace contextRef="#ctx0" brushRef="#br0">1 53 6932,'9'-7'237,"-1"5"-701,-8-6 0,2 6 464,4-4 0,4-4 0,7-7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5.368"/>
    </inkml:context>
    <inkml:brush xml:id="br0">
      <inkml:brushProperty name="width" value="0.08571" units="cm"/>
      <inkml:brushProperty name="height" value="0.08571" units="cm"/>
    </inkml:brush>
  </inkml:definitions>
  <inkml:trace contextRef="#ctx0" brushRef="#br0">1 18 7569,'8'-10'-192,"1"2"1,9 8 139,-1 0 0,1 0 1,-1 0-1,1 0 47,-1 0 0,6 0 0,1 0 0,-3 0 31,-1 0 0,-3 0 0,0 0 1,1 0-8,-1 0 1,1 0 0,-1 0 0,1 0-36,-1 0 1,-5 0-1,0 0 16,1 0 1,1 2 32,-3 4 42,-3-4-15,-8 6 0,-2-3 1,-2 3 36,-2 2 0,-5-4 0,3 3 0,0 1-65,1 0 0,-7 0 0,4 3 0,1-1-21,3 1 1,-2 3 0,2 1-1,2 1-76,2-1 1,-4 1 0,1-1-41,1 1 1,2-1 0,2 1-106,0-1 0,6-5 0,1-3-33,3-1 243,2-2 0,13-6 0,2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6.559"/>
    </inkml:context>
    <inkml:brush xml:id="br0">
      <inkml:brushProperty name="width" value="0.08571" units="cm"/>
      <inkml:brushProperty name="height" value="0.08571" units="cm"/>
    </inkml:brush>
  </inkml:definitions>
  <inkml:trace contextRef="#ctx0" brushRef="#br0">175 36 7569,'0'-12'-68,"0"0"0,-2 9-155,-4-3 1,-3 4 242,-9 2 1,7 0 0,-1 0 0,-2 0 28,-1 0 0,-3 2-46,1 4 1,0 3 26,-1 9 0,8-1-23,5 1 0,3-1 0,4-1-2,3-5 0,5-1 0,8-4 14,-1 5 0,0-3 0,1 0 0,-1-2-16,1 0 0,-1 1 0,1-3 0,-1 4-23,1 2 0,-1-4 0,1 3 1,-3 1-3,-3 0 1,1-5 0,-5 7-18,2 2 1,-6-5 0,2 3 24,-5 2 0,-2-7 0,-3 1 0,-4-2 11,-2 0 1,-1 0 0,-7-6 0,1 0-15,-1 0 1,-5 0-1,0 0 1,1 0-86,3 0 0,1-2 0,1-2-202,-1-2 0,1-2 304,0 2 0,7-3 0,2-9 0</inkml:trace>
  <inkml:trace contextRef="#ctx0" brushRef="#br0" timeOffset="533">385 228 7228,'17'0'-766,"1"0"733,-1 0 1,1 0 0,-1 0 0,1 0 0,-1-2 89,1-4 1,1 4 0,2-4 0,3 4 54,-3 2 1,-2-2 0,-1-1-104,-1-3 1,-1-2 0,-3 4 8,-1-2 0,-6-7 2,5 1 1,-7 2-6,2-1 0,-4 5 1,-2-6-20,0-1 0,0 3 0,-2 0 184,-4 2-153,4-5 0,-11 9 0,5-6-6,-2 3 1,-1 1 0,-7 6-49,1 0 1,-1 6 0,1-1 0,-1 1-22,1 2 0,-1-4 0,3 7 0,1 1 55,3-2 1,-1 5 0,-5-3 44,-1 3 1,3 3-1,3-1 20,6 1 0,4-1 1,2 1-25,0-1 1,0-5-1,2-2 1,2-1 36,2 1 0,7-4 0,-1 4-25,4-3 1,1-1 0,1-6 0,-1 0-28,0 0 1,1 0-1,-1 0 1,1 0-21,-1 0 1,-5 0-1,0 0-51,1 0 1,3 0-990,1 0 521,-7 0 0,0 0 506,-5 0 0,5-8 0,8-1 0</inkml:trace>
  <inkml:trace contextRef="#ctx0" brushRef="#br0" timeOffset="1062">1223 88 6404,'0'-10'152,"-2"3"-96,-4 7 0,2 0 0,-7 0 44,-3 0 1,-1 0 0,-3 0-5,1 0 0,-1 2 0,1 1-27,-1 3 1,1 0 0,-1-4 0,1 2 1,0 2 1,1 1-1,2-3 1,3 2 4,-3-2 1,4 4 0,1 0-88,1 1 0,0-5 1,4 4-1,-1 0 33,1 3 1,2-1 0,2 2-36,0 1 1,2-5-1,2 0 1,3-2 25,3-1 1,-4 3 0,5-4 0,3 2-6,2-2 0,-5 4 0,1-3 0,1-1 8,3-2 0,-4-2 0,-1 0 0,1 2-13,-2 4 1,5-4 0,-3 4-17,3-4 1,-3-2 0,0 0-153,1 0 1,-3 0-91,2 0 0,-1 0 1,7 0 95,-1 0 1,-5 0 158,-1 0 0,1 7 0,5 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5.900"/>
    </inkml:context>
    <inkml:brush xml:id="br0">
      <inkml:brushProperty name="width" value="0.08571" units="cm"/>
      <inkml:brushProperty name="height" value="0.08571" units="cm"/>
    </inkml:brush>
  </inkml:definitions>
  <inkml:trace contextRef="#ctx0" brushRef="#br0">18 0 6699,'-9'18'52,"3"-1"1,4 1-1,2-1-35,0 0 0,0-5 0,0 0-11,0 1 1,2-5-1,2 0-3,2 0 1,1-6-1,-1 3-5,6-3 0,3-2 0,3 0 0,-1 0 17,1 0 0,-3-2 0,-1-1-3,-2-3 1,-1 0-1,7 6 1,-1 0 13,1 0 1,-1 0-1,0 0-3,1 0 1,-1 0 0,1 2-26,-1 4 1,1-2 0,-1 7-25,1 3 0,-7-5 0,-1 3 9,-2 2 0,0-5 1,-5 3 1,3 2 0,0 1 1,-8 1 19,-4-5 1,2 5 0,-7-6 0,-3-1 12,-1-3 0,-3-2 1,1 0 125,-1 2-140,1-1 1,-1-5 0,1 0-1,-1 0 1,1 0 1,0 0 0,-1 0-158,1 0 0,-1 0 0,1 0-488,-1 0 640,1-7 0,-1-3 0,1-7 0</inkml:trace>
  <inkml:trace contextRef="#ctx0" brushRef="#br0" timeOffset="262">18 53 7529,'0'-18'-26,"2"8"0,4 5 0,4 1 1,2 0-44,-1-2 1,1 0 0,5 6 0,1 0 97,-1 0 1,1 0 0,-1 0 0,1 0-36,-1 0 0,6 0 1,1 0-1,-3 0-87,-2 0 0,-1 0 0,-1 0 0,1 0-208,-1 0 1,-5 2 300,0 4 0,-1-4 0,7 6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2.988"/>
    </inkml:context>
    <inkml:brush xml:id="br0">
      <inkml:brushProperty name="width" value="0.08571" units="cm"/>
      <inkml:brushProperty name="height" value="0.08571" units="cm"/>
    </inkml:brush>
  </inkml:definitions>
  <inkml:trace contextRef="#ctx0" brushRef="#br0">228 402 7299,'-2'-10'-150,"-2"2"-57,-2 1 1,-2 3 330,2-8 1,3 8-102,-9-2 1,0-3 0,-5 7 0,-1-4 63,1 4 0,5 2 0,1 2-41,-3 4 0,-2-2 1,1 7-1,1 1 4,3-2 0,5 3 0,-4-5 0,2 2-32,5 3 1,1 3 0,2 1-47,0 1 1,0-7 0,0 1 40,0 2 1,7-5 0,5 1-1,4-2-67,1-4 0,0-2 1,1-2-1,-1 0 1,1 0 0,1 0 0,1-2 1,-1-2-86,-3-2 0,-3-6 0,5 5 0,-3-3 119,-3-4 1,1 5 0,-7-3 0,0 0 71,2 3 0,-6-7 92,4 4 72,-4 5-186,-2-1 0,0 10-47,0 4 0,0 3 39,0 9-36,0-8 0,0 5 1,0-3-125,0 3 0,0-3 0,1-2-564,5-3 423,-4 7 278,14-12 0,-7 6 0,9-8 0</inkml:trace>
  <inkml:trace contextRef="#ctx0" brushRef="#br0" timeOffset="415">525 472 7569,'0'-12'0,"0"1"-123,7 7 0,-3-6-329,8 4 407,-1 4 11,-1-6 201,6 8-276,-7 0 105,9 8 1,-3-4 55,-3 8 12,4-1-106,-14 7 70,13-8 20,-13 5-99,6-5 1,-8 1 92,0 1 1,0 0-112,0 5 40,0 1 29,0-9 1,0 1-24,0-4 78,0-4 1,0 4-28,0-12 0,0-4 1,0-7-19,0-1 0,0 1 0,2-1-24,4 1 26,-5-1-46,15 1 0,-6 5 33,7 1 1,1 1 0,-1-4 0,1 5-4,-1 1 1,0 2 0,3 6 0,1 0 2,2 0 1,1 0 0,-7 0 1,1 0 0,-1 0-112,1 0 108,-1 8 2,-7-6-180,5 13 174,-13-5-3,14 0 1,-14 5-110,4-3 0,-5-3 0,-1 3-10,0 2 39,0-7 90,0 9 0,8-6 0,2 7 0</inkml:trace>
  <inkml:trace contextRef="#ctx0" brushRef="#br0" timeOffset="1021">1450 507 7460,'8'-18'-357,"-6"7"552,4-1-429,-4 0 1,-10 3-1,-4 3 241,-3 4 0,-3 2 0,1 0 0,-1 2 58,1 4 0,-1-2 0,1 5 0,-1 1 31,1 0 1,5-5 0,3 7 55,1 2-200,-6 1 88,12 3 1,-5-7-60,7 1 0,0 0 0,2 3 141,3-3-96,5 3 15,8-13-264,-1 6 118,-7-8-30,5 8 144,-5-6-3,7 5-58,1-7-13,-1 0-164,1 0 201,-1-7-14,1 5 17,-1-14 97,1 7-99,-9-9-4,7 8 3,-14-5 31,13-3-22,-13-1-10,14-6 32,-14 7-24,5-7 0,1 6 7,-6-7 87,6 1-87,-8-2 9,0 0-6,0-6 4,0 6-2,0 0 0,0-1 67,0 5-63,0 4 2,0-14 0,0 13 17,0-3-14,0 4-2,-8 1 1,6 1-1,-4-1 3,4 8-2,-5-5 132,5 13-81,-6-6-30,8 8 1,0 2 0,0 4 16,0 6 1,0 3 0,0 3 0,0 1 50,0 4 0,6-1 0,2 7 1,-1 2-16,1 2 0,6 2 0,-5 0 0,1-2-35,-4-4 1,2 4-1,-1-6 1,1 0-49,0-4 0,0 3 1,-4-3-1,1-2-147,-1-1 0,-2-9 0,-2 1-617,0 2 456,0 1 318,0-5 0,0 5 0,0-5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41.601"/>
    </inkml:context>
    <inkml:brush xml:id="br0">
      <inkml:brushProperty name="width" value="0.08571" units="cm"/>
      <inkml:brushProperty name="height" value="0.08571" units="cm"/>
    </inkml:brush>
  </inkml:definitions>
  <inkml:trace contextRef="#ctx0" brushRef="#br0">53 0 7422,'-10'0'-236,"-6"0"248,14 0-69,-5 0 0,7 8 8,0 3 1,7-3 28,5-2 32,-4-4-30,0-2-100,-1 0-9,-5 0 115,6 0-40,-8 0 125,0 0 71,-8 0 0,4 0 31,-7 0-148,-1 0-10,2 0 66,3 0-63,-1 0 4,6 0 1,-6 2-56,8 4 1,0-2-13,0 7 1,0-5 0,2 4-9,4-2-101,-4-3-13,13-5 155,-13 0-26,14 0 21,-14 0-33,6 0 28,-1 0-33,-5 0 30,6 0-137,-8 0 66,0 0 1,-2-5 411,-4-1 0,2 0 122,-7 6-423,-1 0 87,2 0-76,3 0 27,7 0 0,-2 0-145,-4 0-287,4 0 130,-6 8 0,8-4 247,0 7 0,8-7 0,2 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8.027"/>
    </inkml:context>
    <inkml:brush xml:id="br0">
      <inkml:brushProperty name="width" value="0.08571" units="cm"/>
      <inkml:brushProperty name="height" value="0.08571" units="cm"/>
    </inkml:brush>
  </inkml:definitions>
  <inkml:trace contextRef="#ctx0" brushRef="#br0">70 542 7013,'10'0'451,"-2"-2"1,-6-2-233,4-2 0,-2-2-49,7 2-1,-7 4-169,4-5 0,-8 7 0,0 0 0</inkml:trace>
  <inkml:trace contextRef="#ctx0" brushRef="#br0" timeOffset="2915">158 88 7389,'-8'9'-1050,"-4"-3"1094,-3-4 0,3-2 1,1 0 26,-3 0 0,4 0 1,-1 0 96,-3 0 1,-1-2-86,-3-4-16,8 4 0,3-7-73,7 3 0,0 2 0,0-8-167,0-1 210,7 5-192,-5 0 103,14 0 65,-6 6-33,7-13 12,0 13 1,1-6-71,-1 8 1,1 0 52,-1 0-8,1 0 46,-1 0-38,1 0 12,7 0 89,-6 0-89,7 0-2,-9 0 21,1 0 1,-7 0 1,1 0 1,-2 2-14,1 4 16,5-4-14,-14 13 1,7-11 33,-3 8-29,-4-8 1,6 11 0,-8-3 25,0 4 1,0-5-1,-2 1 41,-4 1 1,-2 3-64,-3 1 10,-5 1 5,14-1 61,-13-7-63,5 6 2,0-7-31,-5 1 38,13 5-18,-14-5 1,12 6 0,-5-3 0,-1-1 28,0 1 35,6-5-47,-3 0 4,-1 0 4,-2 1-3,0 1-34,-5 6 1,13-12 0,-6 7 2,1 3 1,5-4-173,-4 1 1,4 1-43,2 5 1,0-5-1,2-2 1,2-1 212,1 1 0,9-6 0,-4 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2.029"/>
    </inkml:context>
    <inkml:brush xml:id="br0">
      <inkml:brushProperty name="width" value="0.08571" units="cm"/>
      <inkml:brushProperty name="height" value="0.08571" units="cm"/>
      <inkml:brushProperty name="color" value="#008C3A"/>
    </inkml:brush>
  </inkml:definitions>
  <inkml:trace contextRef="#ctx0" brushRef="#br0">0 332 7569,'18'0'0,"-8"0"-75,5 0 0,-5 0-146,7 0 128,-7 0 1,5 0 52,-3 0 25,4 0 0,1 0 0,1 0-215,-1 0 1,-5 0 72,-1 0 1,1 0 156,5 0 0,1 0 0,-1 0 0</inkml:trace>
  <inkml:trace contextRef="#ctx0" brushRef="#br0" timeOffset="114">437 315 7569,'10'0'-471,"-3"0"236,-7 7-349,8-5 584,-6 6 0,14-8 0,-5 0 0,5 0 0,1 0 0</inkml:trace>
  <inkml:trace contextRef="#ctx0" brushRef="#br0" timeOffset="507">839 35 7478,'7'-9'-125,"-5"-1"5,4 4 198,4 4-44,-8-6 143,6 8-463,-8 0 229,0 0 1,0 8 96,0 4 1,0 3 0,0 5-31,0 3 1,0 2-1,0 4 1,0-5-15,0-5 1,0-2 0,0 1 0,0 1-27,0 5 0,0-5 1,1 4-1,3-3 19,2-3 0,0 1 0,-6-1 0,0 1-39,0-1 1,6 1-1,0-1 5,-2 0 1,-3-5-184,-1 0 0,0-6 0,-1 3 228,-5-1 0,-12-2 0,-9-6 0</inkml:trace>
  <inkml:trace contextRef="#ctx0" brushRef="#br0" timeOffset="697">577 454 6634,'17'0'437,"1"2"-409,-1 4 1,1-4-1,-1 6 1,2-2-38,5 0 0,-3-1 1,6-3-1,-2 2-117,-3 2 1,3 2 0,-2-4 0,-1 1-32,-3-1 0,-2-2 0,1-2 157,-1 0 0,1 0 0,-1 0 0</inkml:trace>
  <inkml:trace contextRef="#ctx0" brushRef="#br0" timeOffset="868">1136 350 7569,'0'-10'-178,"-8"2"188,6 8 0,-14 0-54,5 0 1,1 8-1,0 4 1,1 3-119,-1 3 0,4-1 1,-4 2-273,3 5 445,-7-5-322,12 6 155,-13 1 156,13-7 0,-14 14 0,6-6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37.414"/>
    </inkml:context>
    <inkml:brush xml:id="br0">
      <inkml:brushProperty name="width" value="0.08571" units="cm"/>
      <inkml:brushProperty name="height" value="0.08571" units="cm"/>
      <inkml:brushProperty name="color" value="#E71224"/>
    </inkml:brush>
  </inkml:definitions>
  <inkml:trace contextRef="#ctx0" brushRef="#br0">1 105 6250,'7'-10'-9,"-5"1"1,6 5 57,0-2 1,-4 0 3,7 6 0,-5 0-31,6 0 1,0 2-1,5 2-12,0 2 1,1 6 0,-1-5 0,1 3-5,-1 4 1,1 1 0,-1 3 0,1-1 3,-1 0 0,1 1 0,-1-1 0,3 3-17,3 3 1,-2-3 0,6 3-1,0-4 6,1-1 1,-5 5-1,4 0 1,-2-1-144,-3-3 0,3-2 1,-2 1-26,-1-1 169,-3 1 0,-2-1 0,1 1 0</inkml:trace>
  <inkml:trace contextRef="#ctx0" brushRef="#br0" timeOffset="461">507 0 7569,'-10'0'-1345,"-5"8"1281,3 4 0,-3 3 0,-1 3 70,5-1 1,-5 7 0,4 1 0,-3 0 14,-3 0 0,1 6 0,0-4 0,-1 3-9,1-1 0,-1 0 1,1 4-1,1-2 22,4-2 0,-3-8 0,3 4 1,-3-1 7,-3-1 0,1 0 0,-1-5 0,3-1-22,3 1 1,-1-1 0,5 1 0,0-1 0,0 1 1,-3-1 0,5 0-39,2 1 0,-4-6-134,2-1 0,1-5-27,5 6 1,2-8 177,3 1 0,-3-3 0,6-2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1.108"/>
    </inkml:context>
    <inkml:brush xml:id="br0">
      <inkml:brushProperty name="width" value="0.08571" units="cm"/>
      <inkml:brushProperty name="height" value="0.08571" units="cm"/>
      <inkml:brushProperty name="color" value="#E71224"/>
    </inkml:brush>
  </inkml:definitions>
  <inkml:trace contextRef="#ctx0" brushRef="#br0">175 437 7569,'-11'0'0,"1"-2"0,0-2-918,1-2 345,-3 0 573,2-1 0,-5 5-100,3-4 1,-1 2-1,-1 0 134,2-2 0,9-1-8,-3 1 0,4 2 1,2-8 17,0-1 0,0 3 0,-2-2 23,-4-1 1,4 3 0,-4-2 2,4-1 0,0-1 1,-2 1-42,-1 1 1,-1 6-1,6-6-74,0 9 1,0 3-1,0 11 50,0 5 1,0 7-1,0 2 1,0 2-11,0 4 0,6-3 0,1 1 0,1 2 16,0 2 0,0 2 1,-4-2-1,3-2-7,3-2 1,0-2 0,3 2 0,-3-4-4,-2 1 0,3-7 0,-5 4 0,0-5-9,2-7 0,-6 5 4,4-4 22,-4 3 1,-4-5-18,-4-4 1,2-12-1,-6-6 1,0-3-16,1-3 1,3-5-1,-4-2 1,1-3 8,-1-3 1,4-2-1,-4-3 1,3-3 3,3-2 0,0-2 0,0 5 1,-2-3-3,2 2 0,4 2 1,4 2-1,4 0 8,2 0 0,1 6 1,7 2-1,1 0-1,4 0 0,5 5 1,6-1-1,1 6-4,0 5 0,0-2 1,0 7-1,0-1-1,0 0 1,0 2 0,-2 6-1,-4 0-1,-6 0 1,3 8 0,-3 4 0,-4 3-3,-5 3 0,-1-1 0,-5 1 0,0-1 3,0 1 1,-2 5 0,-6 0 0,-2-2 7,-4-1 1,-4 3-1,-7 0 1,-3-1-7,-3-3 1,2-1 0,-9-1 0,-1 1 0,-2-1 0,-1-1 0,-1-3 0,0-3-60,0-2 0,0-1 0,0-3 1,2 2-69,4-2 1,4-2 125,7-2 0,-7 0 0,-2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2.522"/>
    </inkml:context>
    <inkml:brush xml:id="br0">
      <inkml:brushProperty name="width" value="0.08571" units="cm"/>
      <inkml:brushProperty name="height" value="0.08571" units="cm"/>
      <inkml:brushProperty name="color" value="#E71224"/>
    </inkml:brush>
  </inkml:definitions>
  <inkml:trace contextRef="#ctx0" brushRef="#br0">18 35 7569,'-10'-8'-631,"2"7"0,10-9 631,4 4 0,-4 4 0,6-6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2.992"/>
    </inkml:context>
    <inkml:brush xml:id="br0">
      <inkml:brushProperty name="width" value="0.08571" units="cm"/>
      <inkml:brushProperty name="height" value="0.08571" units="cm"/>
      <inkml:brushProperty name="color" value="#E71224"/>
    </inkml:brush>
  </inkml:definitions>
  <inkml:trace contextRef="#ctx0" brushRef="#br0">157 175 7569,'-11'0'-527,"-1"0"0,0 0 0,-3 2 513,3 4 0,4-2 0,6 6 1,-1-1 94,-3 1 0,-2 2 1,4 5-54,-2 1 0,0 5 1,6 0-1,0-2-15,0-1 0,0-3 1,0 1-1,0-1 12,0 1 1,8-3-1,4-1 1,3-4-72,3-3 0,-1 1 0,1-4 0,-1 2 41,1-2 1,5-4 0,0-4 0,-1-4-2,-3-2 0,4 1 0,1-5 0,-3 2 19,-2-1 1,-7-3 0,-2-1 0,-1-1-6,1 1 1,-6-1-1,2 1 1,-4-1-9,-2 1 1,-2 0 0,-4-1 0,-6 1-27,-3-1 1,-3 1 0,-1 1-1,-2 3-5,-3 1 0,-5 8 0,4-2 0,-2 4 3,-4 2 0,0 0 0,0 0 1,3 2-84,3 4 1,4-2 110,9 8 0,-3-1 0,5 7 0</inkml:trace>
  <inkml:trace contextRef="#ctx0" brushRef="#br0" timeOffset="405">716 35 7391,'10'-7'-372,"-4"-5"1,-6 4-1,-6 2 293,-6 5 0,-3 1 0,-3 0 0,1 0 111,-1 0 0,7 5 1,1 3-1,0 0 6,0 0 1,7 5 0,-3-1 0,4 3-8,2 3 0,0-1 0,0 1 0,0-1-24,0 1 0,0-1 1,0 1-1,0-1-5,0 1 0,8-1 1,3 1 9,5-1 0,1-5 0,1-3 0,-1-1-6,1-4 0,5-2 0,0-4 0,0-2 5,3-2 0,-7-7 1,6 1-1,-3-3-2,-5-3 1,4 1-1,-11-1 1,2 1 11,-1-1 0,-7-5 0,2 0 0,-4 1-47,-2 3 0,-8 1 1,-5 1-1,-7 1-45,-3 5 0,-8-3 1,2 8-1,-4 2-29,-2 3 1,0 1 0,0 1 0,0 3 99,0 2 0,0 8 0,0-5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1.565"/>
    </inkml:context>
    <inkml:brush xml:id="br0">
      <inkml:brushProperty name="width" value="0.08571" units="cm"/>
      <inkml:brushProperty name="height" value="0.08571" units="cm"/>
      <inkml:brushProperty name="color" value="#E71224"/>
    </inkml:brush>
  </inkml:definitions>
  <inkml:trace contextRef="#ctx0" brushRef="#br0">522 1 7569,'-17'0'-327,"-1"0"1,1 0 0,-1 0 0,1 0 0,0 2 310,-1 3 1,1 3 0,-1 6 0,1-3 26,-1 3 1,1 3 0,-1 5 0,1 1 28,-1-2 1,-5 7 0,0 3 0,1 5-11,3 5 0,2 8 0,-3-3 0,-1 5-7,-2 1 1,-1 6-1,7 3 1,1-1 0,5 0 1,1 4 0,6-6 0,-2-2 7,2-1 0,4-3 0,4 0 0,4-1-3,2-4 1,3 1 0,11-5 0,5-1-26,4 1 0,3-2 1,5-6-1,6 0-67,3 0 0,10-2 1,4-2-1,6-4 63,6-2 0,-4-2 0,5-5 0</inkml:trace>
  <inkml:trace contextRef="#ctx0" brushRef="#br0" timeOffset="719">889 699 7456,'0'-17'-359,"0"-1"0,2 7-224,4-1 629,-4 8-63,13-4 1,-13 16 0,4 4 0,-4 3 0,-2 3 37,0-1 1,0 3 0,0 3 0,0 6-29,0 4 1,0 0 0,0-2 0,0-2-48,0 2 0,0 2 0,2 0 1,2-2-53,2-2 106,7-7 0,-11 3 0,6-8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39.613"/>
    </inkml:context>
    <inkml:brush xml:id="br0">
      <inkml:brushProperty name="width" value="0.08571" units="cm"/>
      <inkml:brushProperty name="height" value="0.08571" units="cm"/>
      <inkml:brushProperty name="color" value="#E71224"/>
    </inkml:brush>
  </inkml:definitions>
  <inkml:trace contextRef="#ctx0" brushRef="#br0">0 700 7569,'12'-6'-163,"-2"-2"-132,-3-2 1,5 4-1,-4-3 302,2 1 1,-5 0-1,7 2 1,2-5-21,1-5 1,-3 1 0,-3 1-1,1 2 39,0-1 1,0-3-1,3-1 1,-3-3 8,-2-3 1,3 4 0,-3-6-1,0 1-11,0 1 1,-1-6 0,-3 4 0,4-1-8,2 1 0,-5-6 0,5 4 0,0-2-27,0 0 1,-1 5 0,5-3 0,-3 2-88,3 4 0,2 1 0,-1 3 0,-1 1-100,-3 5 0,-5 3-45,6 8 242,-8 0 0,-4 15 0,-10 5 0</inkml:trace>
  <inkml:trace contextRef="#ctx0" brushRef="#br0" timeOffset="258">70 123 7569,'10'-10'-390,"0"-3"-90,-5 7 0,-1-6 410,8 7 0,-6-3 0,5 4 75,3-2 0,1 0 0,5 6 1,1-2 59,3-3 1,5 3-1,-4-4 1,2 4-45,4 2 0,-4 0 0,0 2 0,-1 4-53,-5 5 1,4 5 0,-2 3 0,-1 5-336,-3 5 367,-9-4 0,5 16 0,-5-5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5.580"/>
    </inkml:context>
    <inkml:brush xml:id="br0">
      <inkml:brushProperty name="width" value="0.08571" units="cm"/>
      <inkml:brushProperty name="height" value="0.08571" units="cm"/>
      <inkml:brushProperty name="color" value="#E71224"/>
    </inkml:brush>
  </inkml:definitions>
  <inkml:trace contextRef="#ctx0" brushRef="#br0">263 1 6255,'-12'0'56,"0"0"1,-1 2-54,-3 4 0,-1-2 1,-1 7-1,1 3-23,-1 1 1,1-3 0,-1 0 0,1 1-11,0 3 0,-1 1 0,1 1 12,-1-1 1,8 1 50,5-1 1,3-5-29,2-1 0,7-7 1,5 2-1,4-4 45,1-2 0,6 0 0,3 0 0,1 0-28,4 0 0,0 0 0,0 0 0,-2 0-16,2 0 1,-4 0 0,0 0-1,-1 0-50,-5 0 0,-2 0 0,-1 0 1,-1 0-105,1 0 1,-7 0 0,-1 2 147,-2 4 0,-2 3 0,-6 9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5.847"/>
    </inkml:context>
    <inkml:brush xml:id="br0">
      <inkml:brushProperty name="width" value="0.08571" units="cm"/>
      <inkml:brushProperty name="height" value="0.08571" units="cm"/>
      <inkml:brushProperty name="color" value="#E71224"/>
    </inkml:brush>
  </inkml:definitions>
  <inkml:trace contextRef="#ctx0" brushRef="#br0">1 35 6177,'17'-8'9,"1"6"0,1-4 0,2 5 17,3 1 0,1 0 0,-4 0 0,4 0-12,3 0 0,-1-6 0,4 0 0,-2 2-78,2 2 0,-4 2 1,2 0-1,2 0 64,2 0 0,2 0 0,0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6.159"/>
    </inkml:context>
    <inkml:brush xml:id="br0">
      <inkml:brushProperty name="width" value="0.08571" units="cm"/>
      <inkml:brushProperty name="height" value="0.08571" units="cm"/>
      <inkml:brushProperty name="color" value="#E71224"/>
    </inkml:brush>
  </inkml:definitions>
  <inkml:trace contextRef="#ctx0" brushRef="#br0">1 18 7380,'8'-9'-271,"1"1"1,9 8 0,-1 0 277,1 0 0,-1 0 0,1 0 0,-1 2 12,1 4 0,-7-4 1,1 5-1,1-1 10,3 0 0,1 2 1,1-4-1,-1 1-26,1-1 1,-1 4 0,1 0 0,-1 0-9,1-1 1,-1 1 0,1-4-189,-1 2 1,-5 5 0,-1-3 89,3 2 0,-6-4 103,-3 5 0,5 1 0,0 6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6.415"/>
    </inkml:context>
    <inkml:brush xml:id="br0">
      <inkml:brushProperty name="width" value="0.08571" units="cm"/>
      <inkml:brushProperty name="height" value="0.08571" units="cm"/>
      <inkml:brushProperty name="color" value="#E71224"/>
    </inkml:brush>
  </inkml:definitions>
  <inkml:trace contextRef="#ctx0" brushRef="#br0">385 0 6848,'-18'0'-146,"7"0"0,1 2 0,0 4 126,1 5 1,3 5-1,-6 1 1,-1 1 55,-3-1 1,-1 3-1,-3 1 1,1 2-30,1-1 1,-9 5 0,10 0 0,-3 2-3,1 0 1,2-5 0,-1 3 0,1 0-6,-1 0 0,-7 2 0,-2 6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6.092"/>
    </inkml:context>
    <inkml:brush xml:id="br0">
      <inkml:brushProperty name="width" value="0.08571" units="cm"/>
      <inkml:brushProperty name="height" value="0.08571" units="cm"/>
      <inkml:brushProperty name="color" value="#008C3A"/>
    </inkml:brush>
  </inkml:definitions>
  <inkml:trace contextRef="#ctx0" brushRef="#br0">1 71 7414,'0'-18'-161,"0"7"224,0-1 265,0 0-185,0 3 1,2 1-194,4 8 1,-3 2 0,7 4 0,-2 5 14,-4 5 0,0 1 0,0 3 0,1 1-19,-1 2 0,-2 3 0,-2-5 1,0 2-306,0-1 233,0-3 50,0-2 0,2 1-53,4-1 1,-4 1-1,6-3-336,-1-3 465,3 4 0,15-15 0,3 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7.071"/>
    </inkml:context>
    <inkml:brush xml:id="br0">
      <inkml:brushProperty name="width" value="0.08571" units="cm"/>
      <inkml:brushProperty name="height" value="0.08571" units="cm"/>
      <inkml:brushProperty name="color" value="#E71224"/>
    </inkml:brush>
  </inkml:definitions>
  <inkml:trace contextRef="#ctx0" brushRef="#br0">227 0 7522,'-9'0'-368,"-1"0"0,6 2 209,-2 4 0,-2 4 0,4 7 170,-1 1 0,-9-1 1,2 1 8,-3-1 1,-3 1 0,1-1 0,-1 1 4,1-1 1,0 1 0,1-1 0,2 1-14,3-1 0,7 0 1,-2 1-30,4-1 0,2-5 35,0 0 1,10-8-1,5 1-12,7-3 1,3-2 0,-2 0 0,4 0 5,1 0 0,5 0 0,-4 0 0,4-2 1,0-2-1,-2-1 0,-4 1 0,-2 2 1,-4 2-1,-1 0 0,-3 0 0,1 0-90,-1 0-76,1 8 0,-9 1 154,-3 9 0,-19-1 0,-7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7.346"/>
    </inkml:context>
    <inkml:brush xml:id="br0">
      <inkml:brushProperty name="width" value="0.08571" units="cm"/>
      <inkml:brushProperty name="height" value="0.08571" units="cm"/>
      <inkml:brushProperty name="color" value="#E71224"/>
    </inkml:brush>
  </inkml:definitions>
  <inkml:trace contextRef="#ctx0" brushRef="#br0">0 18 7242,'10'-7'-271,"11"5"0,-1-4 0,3 4 228,2 2 0,6 0 1,-2 0-1,2 0-14,-2 0 0,4 0 1,-5 0-1,1 0 2,0 0 1,-2 0 54,2 0 0,4 0 0,-6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7.739"/>
    </inkml:context>
    <inkml:brush xml:id="br0">
      <inkml:brushProperty name="width" value="0.08571" units="cm"/>
      <inkml:brushProperty name="height" value="0.08571" units="cm"/>
      <inkml:brushProperty name="color" value="#E71224"/>
    </inkml:brush>
  </inkml:definitions>
  <inkml:trace contextRef="#ctx0" brushRef="#br0">0 1 6229,'10'17'-4,"-4"1"0,-2-1 1,-1 2-1,3 3 4,-2 1 1,4 0 0,0-3 0,-1 1 3,1 2 1,4 3 0,-4-5-1,-1 2-23,1-1 0,6-3 0,-5-2 1,3 1-85,0-1 0,-1 1 103,7-1 0,-1 1 0,1-1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7.966"/>
    </inkml:context>
    <inkml:brush xml:id="br0">
      <inkml:brushProperty name="width" value="0.08571" units="cm"/>
      <inkml:brushProperty name="height" value="0.08571" units="cm"/>
      <inkml:brushProperty name="color" value="#E71224"/>
    </inkml:brush>
  </inkml:definitions>
  <inkml:trace contextRef="#ctx0" brushRef="#br0">0 35 7569,'0'-17'-1491,"0"7"1350,8 2 1,2 8 140,7 0 0,1 8 0,-1 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8.323"/>
    </inkml:context>
    <inkml:brush xml:id="br0">
      <inkml:brushProperty name="width" value="0.08571" units="cm"/>
      <inkml:brushProperty name="height" value="0.08571" units="cm"/>
      <inkml:brushProperty name="color" value="#E71224"/>
    </inkml:brush>
  </inkml:definitions>
  <inkml:trace contextRef="#ctx0" brushRef="#br0">0 88 7569,'2'-18'-283,"4"1"1,-2 7-1,7 4 1,3 4 260,2 2 0,1 0 0,0 0 0,1 0 28,-1 0 1,1 0-1,-1 0 1,1-2 27,-1-3 1,1 3 0,-1-4 20,1 4 1,-3 0-1,-1-2-49,-3-2 1,1 0-43,6 6 1,-7 0 18,1 0 0,-6 0 20,5 0 0,-7 2 0,2 4 41,-4 6 0,-2 3 0,0 5 0,0 1-14,0 2 1,0 6 0,0-3-1,0-1-18,0 0 0,0 4 0,0-4 0,0 1-53,0-1 1,0 4 0,0-6 0,0-1-61,0-3 0,6-1 1,2-1-1,1-1-319,5-5 420,1 5 0,11-14 0,1 5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8.792"/>
    </inkml:context>
    <inkml:brush xml:id="br0">
      <inkml:brushProperty name="width" value="0.08571" units="cm"/>
      <inkml:brushProperty name="height" value="0.08571" units="cm"/>
      <inkml:brushProperty name="color" value="#E71224"/>
    </inkml:brush>
  </inkml:definitions>
  <inkml:trace contextRef="#ctx0" brushRef="#br0">36 18 7569,'0'-10'-132,"-2"2"0,-2 10 0,-2 4 1,0 6-71,-2 3 0,6 3 0,-3-1 126,3 1 0,2-1 56,0 1 31,0-1 0,5-5 1,3-2-5,2-3 0,-4-1 1,5-4-1,3 2 15,1 2 0,3 0 1,-1-6-1,1 0-21,-1 0 1,7 0 0,1 0 0,0 0-4,0 0 1,1 0-1,-5 0 1,2 0 4,-2 0 0,-1 0 0,-3 2 36,1 3 0,-7 5 0,-1 7 0,-2 1-28,-4-1 0,-2 1 0,-2-1-9,0 1 1,-8-1 0,-4 1 11,-3-1 0,-8-5 0,-1-2 0,3-3-13,1-3 1,-3-2 0,0-2 0,2 0-11,1 0 1,3 0-1,-1 0 4,1 0 0,7-2 1,4-4-43,4-5 1,10-5-1,4 1 24,3 3 0,3 4 1,-1 8-1,1 0-6,-1 0 1,1 0 0,-1 0-26,0 0 1,1 2 0,-3 4-208,-3 6 261,-4-5 0,-8 9 0,0-6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9.080"/>
    </inkml:context>
    <inkml:brush xml:id="br0">
      <inkml:brushProperty name="width" value="0.08571" units="cm"/>
      <inkml:brushProperty name="height" value="0.08571" units="cm"/>
      <inkml:brushProperty name="color" value="#E71224"/>
    </inkml:brush>
  </inkml:definitions>
  <inkml:trace contextRef="#ctx0" brushRef="#br0">1 122 5914,'5'-11'-60,"3"1"155,2 2 1,-4 1 0,5 3-44,3-2 1,1-6-1,3 4 1,-1 1-9,1-1 1,5 0 0,0 4 0,-1-2-48,-3 3 0,4 1 0,1 2 0,-3-2-68,-2-4 0,-1 4 0,-1-4 0,1 4 71,-1 2 0,1 0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49.453"/>
    </inkml:context>
    <inkml:brush xml:id="br0">
      <inkml:brushProperty name="width" value="0.08571" units="cm"/>
      <inkml:brushProperty name="height" value="0.08571" units="cm"/>
      <inkml:brushProperty name="color" value="#E71224"/>
    </inkml:brush>
  </inkml:definitions>
  <inkml:trace contextRef="#ctx0" brushRef="#br0">245 18 7569,'17'0'-73,"1"0"1,-1 0-144,1 0 1,-1-6 0,3 0 0,1 2 160,2 2 0,0 4 0,-5 2 0,1 4 60,5 1 0,-5-3 1,4 6-1,-3 1-7,-3 3 0,1 1 0,-1 1 1,1 1 28,-1 5 0,0-3 1,-1 8-1,-2 2 24,-3 2 1,-1 4 0,3 2 0,-3 3-26,-2 3 1,-2 2 0,-6 5-1,0 0-8,0 1 1,-10 5 0,-5 2 0,-9 0-13,-3 1 0,-4 6 1,-8-1-1,-3 4-66,-3-2 1,-7-2-1,-9 4 1,-1 2-132,30-34 1,-2-1-59,-3-1 1,-1 0 0,-5 7 0,-2 0 0,-3-4 0,-1 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09.795"/>
    </inkml:context>
    <inkml:brush xml:id="br0">
      <inkml:brushProperty name="width" value="0.17143" units="cm"/>
      <inkml:brushProperty name="height" value="0.17143" units="cm"/>
      <inkml:brushProperty name="color" value="#E71224"/>
    </inkml:brush>
  </inkml:definitions>
  <inkml:trace contextRef="#ctx0" brushRef="#br0">1 36 6192,'0'-12'202,"2"2"809,4 2-1593,-4 3-219,5 5 801,-7 0 0,0 7 0,0 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10.006"/>
    </inkml:context>
    <inkml:brush xml:id="br0">
      <inkml:brushProperty name="width" value="0.17143" units="cm"/>
      <inkml:brushProperty name="height" value="0.17143" units="cm"/>
      <inkml:brushProperty name="color" value="#E71224"/>
    </inkml:brush>
  </inkml:definitions>
  <inkml:trace contextRef="#ctx0" brushRef="#br0">1 123 7569,'0'18'0,"0"-9"-103,0-1 1,1-8-219,5 0 308,-4 0-330,6 8 253,-8-6 0,2 5-24,4-7 1,-2 0-5,7 0 1,1 0-1,3-1 118,-3-5 0,4-4 0,-7-7 0</inkml:trace>
  <inkml:trace contextRef="#ctx0" brushRef="#br0" timeOffset="252">350 18 7569,'10'0'-1359,"-3"0"1132,1 0 673,-6 0 177,6 0-527,-1 0 0,-3 0 0,8 0-13,2 0-14,1 0-59,3 0 1,-1 0-15,1 0 60,-1 0 9,0 0-23,9 0 45,-7-7-29,6 5-212,-7-6-81,-1 8 0,7 0-50,-1 0-136,0 0 244,-5 0 1,-7 0 176,1 0 0,-1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1.081"/>
    </inkml:context>
    <inkml:brush xml:id="br0">
      <inkml:brushProperty name="width" value="0.08571" units="cm"/>
      <inkml:brushProperty name="height" value="0.08571" units="cm"/>
    </inkml:brush>
  </inkml:definitions>
  <inkml:trace contextRef="#ctx0" brushRef="#br0">0 1 7267,'12'11'-425,"0"1"1,3 1 424,7 3 0,5 1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6.422"/>
    </inkml:context>
    <inkml:brush xml:id="br0">
      <inkml:brushProperty name="width" value="0.08571" units="cm"/>
      <inkml:brushProperty name="height" value="0.08571" units="cm"/>
      <inkml:brushProperty name="color" value="#008C3A"/>
    </inkml:brush>
  </inkml:definitions>
  <inkml:trace contextRef="#ctx0" brushRef="#br0">88 0 7235,'-18'0'-5,"3"2"24,3 4 1,-1 4 0,5 7-45,-2 1 1,6-1 0,-1 1 18,3-1 1,2 1-1,2-3 1,1-1-21,3-3 1,8-7-1,-2 2 1,1-2 4,-1 2 0,3-4 0,-3 3 0,3-3-58,3-2 0,5-5 1,-1-3-1,-5-2 30,-3-3 1,-5-3-1,3-1 114,-6-1 1,-4 1 0,-2-1-33,0 1 0,-8 1 0,-4 5-173,-3 5 127,-3-4 1,1 8-1,-1-4-60,1 4 1,5 2 0,1 0-288,-3 0 360,6 0 0,-7 8 0,5 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05.168"/>
    </inkml:context>
    <inkml:brush xml:id="br0">
      <inkml:brushProperty name="width" value="0.17143" units="cm"/>
      <inkml:brushProperty name="height" value="0.17143" units="cm"/>
      <inkml:brushProperty name="color" value="#E71224"/>
    </inkml:brush>
  </inkml:definitions>
  <inkml:trace contextRef="#ctx0" brushRef="#br0">1 646 7569,'9'0'-908,"-1"-2"1296,-8-3-282,0 3 28,0-6 1,2 20-132,4-1 0,-4 9 1,4-9-1,-5 5-1,-1 1 0,0 1 0,0-1 0,0 1 6,0-1 0,0 1 0,0-1-50,0 1 51,0-9 0,0 7 0,0-5 1,0 5-3,0 1 0,0-5 1,0 0 8,0 1 1,6-3 27,0 2 66,0-9-93,2 13 9,-6-14 6,5 6 0,-1-6-11,0 3 1,8-3 7,-3 4-47,5-4 38,-7-2 0,7 0 0,-6 0-10,7 0 8,1 0-7,-1 0-216,1 0 210,-1 0 2,8 0-8,-5 0 6,5 0-12,-8 0 4,1 0 0,-1 0-365,1 0 169,-1 0 0,1 0 138,-1 0 1,1 0 0,-1 0-1,1 0-565,-1 0 626,0-8 0,9-1 0,1-9 0</inkml:trace>
  <inkml:trace contextRef="#ctx0" brushRef="#br0" timeOffset="274">140 821 7569,'-9'8'-198,"1"-6"1,8 4 0,2-10-2,4-2 1,-3 0 311,9 6-124,-8 0 0,11 0 0,-3 0 0,4-2 48,1-4 1,1 4 0,-1-3 0,2 3-84,5 2 0,-5-6 1,6 0-1,-1 2-535,-1 2 581,0-6 0,2-1 0,3-9 0</inkml:trace>
  <inkml:trace contextRef="#ctx0" brushRef="#br0" timeOffset="556">123 577 7569,'-10'0'-845,"2"0"0,10 0 708,4 0 508,4-8-103,-1 6 1,7-6 63,-4 8-293,-5 0 0,3 0 0,-4-2-30,6-4 0,3 4 0,3-3 0,-1 3-76,0 2 1,7 0-1,1 0-390,2 0 367,-5 0 1,11 0 0,-4 0-1,2 0 90,-2 0 0,4 0 0,-6 0 0</inkml:trace>
  <inkml:trace contextRef="#ctx0" brushRef="#br0" timeOffset="839">804 664 7569,'10'0'-58,"-3"0"1,-5 6 306,4 0 1,-2 1-1,8-1-380,1 6 0,3-3 1,1 1-1,1 0-78,-1 0 0,1-5 0,-1 7 0,1 0 127,-1-3 0,6 5 0,1-6 126,-3 1-111,-2-5 71,-1 12 22,-1-14-299,8 13 1,-5-13 272,3 4 0,-3 4 0,-3-1 0</inkml:trace>
  <inkml:trace contextRef="#ctx0" brushRef="#br0" timeOffset="1166">1240 611 7111,'-11'6'-957,"-1"0"1163,-1-2 0,3-2 0,-2 0-209,-1 4 1,-1-2 0,1 5 0,1 1 23,-2 0 0,5 1 0,-3 5 0,-2-3-15,-1-1 1,3 0-1,1 5 4,-3 1 1,0 5-62,3 0 97,-5 1-190,7-7 10,-1 0 153,-6 1-1,14-1-18,-5 1 18,-1-8-21,6 5 3,-6-5 0,8 7 0,0 1 0</inkml:trace>
  <inkml:trace contextRef="#ctx0" brushRef="#br0" timeOffset="1756">1677 681 5794,'0'-9'275,"-2"-5"0,-4 8-218,-5 2 1,1 2 0,-2 2 0,-1 0 2,-3 0 0,5 0 0,-1 0 0,-2 2 14,-1 4 0,-3-2 1,1 8-25,-1 1 1,3 3-1,1 1 1,5 1 100,1-1-146,2 1 0,6 5 0,0 0-3,0-1 1,0-9-1,2-1 1,4 1-15,5 3 0,-1-1 0,2-1 1,1-4-100,3-3-10,9-1 128,-5-6 1,5 0-177,-8 0-5,8 0 148,-5 0-88,13-7 76,-14 5-10,6-14 20,-7 6 0,-1-15-44,1 6-13,-1-6 42,-7 7 132,6 1-107,-14-1 0,7 3 1,-5 1 136,2 2-158,0 8 23,-6-11 219,0 13-174,0-6 14,-8 8 1,0 2 0,-3 4-13,5 6 1,4-3-1,2 3-33,0 2 0,0 1-79,0 3 1,8-1-1,3-1-42,5-5 0,1 3 0,1-8 0,-1-2 12,1-3 111,-1-1 0,1 0 0,-1 0 0</inkml:trace>
  <inkml:trace contextRef="#ctx0" brushRef="#br0" timeOffset="2469">2149 681 7569,'9'-9'-497,"-1"1"650,-8 8 0,2 0-307,4 0 1,-4 8-1,4 3 127,-4 5 1,-2-5 0,0 1 26,0 2 1,5 1-1,1 3 34,-2-1-82,6 1 62,-8-1-5,5-7 12,-7 5-8,8-13 12,-6 14-179,6-14 162,-8 5-5,0 1-85,8-6 74,-6 6 0,7-16 0,-5-3-13,2-5 0,2-1 42,-2-1 0,-4 1 0,5-1-20,1 1 5,-6-1-7,14 1 38,-7 7-37,1-5 2,6 13 53,-7-14-51,1 14-1,5-6 3,-5 1-16,8 5 17,-9-6-3,7 8 11,-6 0 1,7 0 5,0 0-16,1 0 1,-6 2 0,-1 2 0,1 3-2,-2 3 1,5 2 0,-3 5 2,3 1 1,-3-7 0,-2 1 5,-3 2-3,7-7 1,-12 9-1,6-6-189,-1-1-22,-5 7 191,6-6-20,-8-1 15,0 7 0,6-12-21,0 7-7,0-7-7,-6 4 173,0-8-57,0 8-79,0-6 102,0 5 0,0-20 0,0-5-67,0-3-10,7 4-46,-5-1 1,12 1-38,-8-1 78,7 1-4,-3-1 0,2 3-4,-1 3 4,1-3-13,5 5 0,1-6-11,-1 5 0,1 1 126,-1 4 1,-5 4-127,-1-4 1,1 4 0,6 2-1,-1 0 1,1 0-34,-1 0 1,-5 6 29,-1 0 1,-5 6 0,6-5 0,-1 3 0,1 4-98,0 1 0,-8 3 1,1-1 5,-3 1 1,-2-7-1,0 1 115,0 2 0,8 1 0,2 3 0</inkml:trace>
  <inkml:trace contextRef="#ctx0" brushRef="#br0" timeOffset="2773">3231 681 6273,'10'-7'-534,"0"5"534,-4-4 351,-4-4-150,5 8 32,1-6-260,-6 8 102,6 0 0,-2 2 0,-1 4 1,1 6-19,2 3 0,-6 3 0,6-1 0,-2 3-26,-1 3 1,3 2 0,-4 6-1,2-2-17,-2 2 1,0 2 0,-1 2 0,3-2 5,-2-4 18,-2 4-156,-2-5 55,8 6 1,-6-4-125,4-1-18,-4-8 196,5 12 1,-5-14-130,4 5 1,-2-5 15,2-1-85,-4-1 163,6-7-60,-8 5 104,0-13 0,0 6 0,7-8 0,3 0 0</inkml:trace>
  <inkml:trace contextRef="#ctx0" brushRef="#br0" timeOffset="3120">3284 751 7569,'15'-19'-650,"-1"-3"0,-2 1 631,1 6 0,3-3 1,-1 6-1,-1-1 39,-3 1 1,1-1-1,6 7 1,-3 0 26,-3-2 0,3 6 1,-3-4-24,3 5 0,3 1 0,-1 0 1,1 0 22,-1 0 1,7 0 0,-1 0-38,-2 0 0,-3 7 1,-5 5-38,-1 3 0,-8-3-6,2 0 1,-5-1 48,-1 7 0,0 5-30,0 0 0,-5 1 1,-3-7-1,-2 1 1,-3-1-1,-5-1 1,-3-3-5,-2-1 0,-1-6 0,7 3 16,-1-1 0,1-2-4,-1-6 1,1 0-19,-1 0 0,1 0 1,0 0-1,1-2 24,4-4 0,5-3 0,7-9 0</inkml:trace>
  <inkml:trace contextRef="#ctx0" brushRef="#br0" timeOffset="3682">3738 769 7340,'17'17'-388,"-1"-5"1,-3-3 0,-1-1 473,2-4 0,-5-2 0,3 0-71,2 4 1,1-4 48,3 4 0,-1-4-166,1-2 0,-7 0 57,1 0 74,-1 0-73,7-8 70,-1-2-16,-7-7-2,6 7-8,-14-6 14,13 7-24,-13-17 10,14 7 0,-15-8 0,7 6-1,0-3 1,-6-7-1,4 2 1,-2-4-1,0-2 30,1 0-23,1-7 0,-4 5-9,4-4 0,-4 4 10,4 2 225,-4 0-219,-2 0 1,0 8-1,0-6 110,0 6-100,0 0 0,0 2 3,0 7 5,0 8 16,0-5-100,0 5 91,0 0-10,0-5 1,0 13-116,0-6 1,0 22 0,-2 3 121,-4 3 1,4 5-39,-4-2 1,4 6 0,0-3 0,-2 1 0,-1 2 0,-1 0-1,0 0 74,0 2 1,0 2 0,6 2 0,0 0-56,0 0 0,0 0 0,0-2 1,0-2-17,0-2 1,0-6 0,0 4 0,2-1-11,4-5 0,-2-2 0,8-3 0,-1-3 0,-1-1-126,5 0 1,-5-3 1,8-3 1,-1 2-91,0-2 0,1 0 89,-1-6 135,1 0 0,7-8 0,2-2 0</inkml:trace>
  <inkml:trace contextRef="#ctx0" brushRef="#br0" timeOffset="4251">4436 611 7569,'10'0'-1377,"6"0"1148,-14 0 229,5 0 58,-7 8 1,8-6 748,4 4-533,-4-4-748,-1-2 228,1 0 131,2 0 255,-1 0-88,7 0-17,-6 0 9,-1 0-17,7 0 17,-6 0-133,7 0 120,-7 0-15,5 0 9,-5 0-105,7-8 113,-7-2-8,6 1 2,-7-7-217,1 14 184,-2-13 0,-2 5-63,0-7 69,-1-1-24,-5 1 119,0 7-91,0-6 1,-7 9 0,-5-5 0,-4 6 3,-1 4 0,-1 2 1,1 0 8,0 0 0,-1 0 0,1 2 20,-1 4 1,1 4-2,-1 7 1,3 1-1,3-1 1,4 1-20,1-1 1,5 1 0,-4-1 0,4 0-4,2 1 1,0-1 0,0 1 0,0-1 32,0 1 1,0-1 22,0 1 1,2-1 0,4-1 3,5-5 0,5 3-31,1-8 0,1 5 0,-1-5 0,1-2 92,-1-2 0,6-2-88,1 0-3,-1 0-1,-6 0-198,1 0 177,-1 0 1,-5 0-299,0 0 176,-8 0 1,11 0 0,-5-2 99,-1-4 0,-1-3 0,-8-9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2.067"/>
    </inkml:context>
    <inkml:brush xml:id="br0">
      <inkml:brushProperty name="width" value="0.08571" units="cm"/>
      <inkml:brushProperty name="height" value="0.08571" units="cm"/>
    </inkml:brush>
  </inkml:definitions>
  <inkml:trace contextRef="#ctx0" brushRef="#br0">1 716 7339,'12'0'-391,"-1"0"0,-5-2 558,6-3 0,-1 3-101,7-4 0,-3 2 0,-1 0 0,-2-2-64,1 2 0,3-3 0,-1-1 1,-1-2-66,-3-3 1,-1 3 0,4-2 0,-5-1 59,-1-3 1,4-1-1,-4-1 2,1 1 1,-5-1 0,4 1 20,0-1 0,-6 1 198,3-1-146,-3 1-136,-2 7 1,-2 2 76,-3 8 1,3 8-1,-4 4-2,4 3 0,2 3 0,0-1 8,0 1 1,0-1 0,0 1-1,0-1-8,0 1 1,8-3-1,1-1 1,3-5-90,0-1 1,-1 4-1,7-4-55,-1 1 1,1-5 0,-1 2-97,1-4 0,-3-4 1,-1-4 228,-3-5 0,1-5 0,5-1 0</inkml:trace>
  <inkml:trace contextRef="#ctx0" brushRef="#br0" timeOffset="198">228 227 7569,'-10'0'-1282,"2"-7"1438,8 5-156,0-6 0,8 8 0,2 0 0</inkml:trace>
  <inkml:trace contextRef="#ctx0" brushRef="#br0" timeOffset="628">612 18 7343,'10'-8'-1215,"5"6"1720,-13-6-412,6 8 0,-8 2 1,0 4-27,0 6 1,0 3-1,0 3 1,0-1 1,0 1 0,6 1 0,0 2 0,-2 3-123,-2-3 0,-1 4 0,3 0 0,2 1 32,-2-1 1,-2 4 0,-2-6 0,2-1-12,4-3 1,-4 4 0,4 1 0,-5-3 16,-1-2 1,0-1 0,2-1 0,2 1-5,2-1 0,0 1 0,-6-1 0,0 1-75,0-1 1,0 1 0,-2-1-156,-4 0 1,4-5 249,-4 0 0,-1-6 0,1 5 0,-8-7 0,5 4 0</inkml:trace>
  <inkml:trace contextRef="#ctx0" brushRef="#br0" timeOffset="1050">525 489 7266,'-10'0'-1237,"2"-2"1477,8-3 0,2 3-141,4-4 1,-2 4 0,8 2-43,1 0 0,-3 0 1,2-2-40,1-4 1,3 4 0,1-4 0,1 4 15,-1 2 1,1-2 0,-1-1-131,0-3 111,1 0 0,-1 6 1,1 0-1,-1 0 5,1 0 1,-1 0 10,1 0-137,-1 0 0,-1 2-108,-5 4 0,-3-2-106,-8 7 36,0-7 284,0 4 0,-8 0 0,-1 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28.877"/>
    </inkml:context>
    <inkml:brush xml:id="br0">
      <inkml:brushProperty name="width" value="0.08571" units="cm"/>
      <inkml:brushProperty name="height" value="0.08571" units="cm"/>
    </inkml:brush>
  </inkml:definitions>
  <inkml:trace contextRef="#ctx0" brushRef="#br0">141 141 6192,'7'-10'0,"3"2"0</inkml:trace>
  <inkml:trace contextRef="#ctx0" brushRef="#br0" timeOffset="269">210 53 7569,'0'-9'-1606,"6"-1"1611,0 4 0,0 2 483,-6-7 119,0 7-249,0-4-242,0 8 0,0 2-61,0 4 1,0 3 0,0 11-1,0 1-56,0 2 1,0 1 0,0-5 0,2 2-22,4 3 0,-4 5 0,3-6 1,-3-2-33,-2-1 1,6-3-1,0 3 41,-2 3 0,4-4 0,-2 5-345,-3-5 0,5-1-432,-2-1 790,0-7 0,-6-3 0,0-7 0</inkml:trace>
  <inkml:trace contextRef="#ctx0" brushRef="#br0" timeOffset="894">1 245 6355,'12'0'205,"-1"0"1,-5 0-1,6 0-52,1 0-68,-5 0 1,15 0-10,1 0-46,-1 0 1,2 0 0,-7 0-17,-1 0 61,0 0-73,9 0 1,-5 0-188,8 0 247,-7 0-233,11 0 209,-14 0 0,6 0-34,0-7-113,-5 5-18,13-6 135,-14 8-39,14 0-7,-13-8 30,5 6-26,-8-6 77,1 8-56,-1 0 0,1 0-16,-1 0 86,-7 0-66,-2 0-4,-8 0 37,0 0-25,7 0 8,-5 0 3,6 0-10,-16 0 64,6 0 0,-7 0 0,5 2 0,-4 2 21,-2 2-65,6 0 8,-11-6-78,13 0 72,-14 8 2,14-6-34,-13 5 28,13 1-1,-14 2 1,15 0-25,-15 5 27,14-13-22,-13 14 18,13-7 49,-6 1-53,0 5-5,6-5 79,-6 0-69,8 5-2,0-13 7,0 14-6,0-6 15,0-1 1,0-1 0,8 0 0,4 1 0,3 1 64,3-4-63,-1-4-6,1-2-148,-1 8 1,1-6 124,-1 5-234,1-7 106,7 0-2,-6 0 93,6 0-332,-7-7 146,-1 5-11,-7-6-152,6 0 151,-7 6 231,1-13 0,-2 5 0,0-7 0,1-1 0</inkml:trace>
  <inkml:trace contextRef="#ctx0" brushRef="#br0" timeOffset="1061">752 123 7569,'0'-17'-302,"-6"5"57,0 0 1,0 7 101,6-7-28,-7 8 36,5-4 0,-6 10 135,8 4 0,-8-4 0,-2 6 0</inkml:trace>
  <inkml:trace contextRef="#ctx0" brushRef="#br0" timeOffset="1832">961 228 6792,'0'12'85,"0"-1"1,0 1-142,0 5 4,0 1 0,0-7 61,0 1 1,0 0-27,0 5-19,0 1 34,8-9 9,-6-1 14,6-8 1,-8-8 0,0-3-21,0-5 0,2-1 0,2-1 5,2 1 1,5-1-1,-3 3 1,0 1 9,-1 3 0,5 5 0,-4-4-54,2 2 43,1 2-9,-1-1-6,5 5 11,-5-6 0,2 8 3,-1 0-12,1 0 11,6 0 0,-9 0 54,7 0-54,-7 0 0,1 0 1,6 0 21,-5 0 1,-1 6-19,2 0 0,-3 7 28,3-1-33,4-4 1,-14 7 0,5-5-3,1 0 9,-6 5 5,6-5-50,-8 7 45,0 1 2,0-9-86,0 7 80,0-6-1,0 7-8,0-7-1,0 5 0,-2-11-99,-4 8 98,4-8-7,-6 3 3,8-7 7,0 0 0,0-7 1,0-5-1,0-3 0,0-3-19,0 1 0,2 5 0,2 0 13,2-1 0,6 3 12,-7-2-11,9 1 45,-4 1-17,7-5 0,1 7-4,-1-4 0,1-1 29,-1 7-36,0-8 9,9 12 0,-11-7 0,8 3 0,-7 4 1,7-4-1,-3 4 0,-3 2 1,1 0 48,-1 0 0,-1 8 0,-3 1-54,-1 1 1,-6 6-34,5-5 1,-7 5 0,2 1-1,-4 1-77,-2-1 0,-2 1 65,-4-1 0,2-5-127,-7-1 1,5 1 40,-6 6 0,3-7-96,-3 1 1,-2-6 213,8 5 0,-7 1 0,3 5 0</inkml:trace>
  <inkml:trace contextRef="#ctx0" brushRef="#br0" timeOffset="2358">1852 280 6667,'12'0'-789,"-1"2"856,3 4 1,2-4 0,1 4-5,0-4 1,-5-2-1,0 0 14,1 0 1,3 0-17,1 0 1,1-6-243,-1 0 207,1-7 12,-9 11-22,7-6-5,-14 0 6,6 6-4,-8-6 3,0 1-18,7 5 160,-5-6-82,6 8 1,-10 0-50,-4 0 1,-3 0-74,-9 0 61,1 0 1,-1 0-10,1 0 0,5 0-2,0 0 0,3 2 42,-3 4 1,-1-2-40,7 7 1,-6-5 2,6 6 0,-5-7 7,5 7 1,-2 0 46,2 5 1,4-5-13,-4 0-27,5-1 1,1 7 16,0-1 46,0-7-66,0 5 0,0-11 31,0 8 0,0-6-18,0 5 1,1-7 0,5 2 0,4-2 98,0 2 3,5-4 1,-11 5-50,8-7 0,-1 0 8,7 0 1,-1 0-20,1 0 1,-7 0 89,1 0-250,0 0 225,5 0 0,1 0-734,-1 0 592,-7 0 0,-2 8 0,-8 2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26.817"/>
    </inkml:context>
    <inkml:brush xml:id="br0">
      <inkml:brushProperty name="width" value="0.08571" units="cm"/>
      <inkml:brushProperty name="height" value="0.08571" units="cm"/>
    </inkml:brush>
  </inkml:definitions>
  <inkml:trace contextRef="#ctx0" brushRef="#br0">315 278 7569,'9'0'-250,"-1"-2"1,-6-4 41,4-5 531,-4 3-164,6 0 1,-10 10-103,-4 4 0,4-2 0,-6 7-30,0 3 1,6 1-1,-3 3 1,3-1-132,2 1 1,0-1-1,0 1-62,0-1 1,0 1 0,0-1-109,0 1 0,0-7-286,0 1 560,0-1 0,0-1 0,0-2 0</inkml:trace>
  <inkml:trace contextRef="#ctx0" brushRef="#br0" timeOffset="387">35 243 5981,'-9'0'284,"1"-2"-146,8-4 1,-2 4 55,-4-4 0,4 3 330,-4-3-438,4 4 1,4-6 0,4 8-59,6 0 1,5 0 0,4 0-4,3 0 0,-1 0 1,-4 0-1,3 0-65,1 0 0,6 0 1,-4 0-1,3 0-82,3 0 0,0 0 0,-2 0 0,-4 0-64,0 0 0,-3 0 0,5 0 0,-2 0-293,-4 0 364,7 0 115,-9 0 0,6 0 0,-7 0 0,7 0 0,2 0 0</inkml:trace>
  <inkml:trace contextRef="#ctx0" brushRef="#br0" timeOffset="941">699 33 7569,'-2'-9'-101,"-2"1"-566,-2 0 655,0 6 0,6-4 96,0 12 1,0-2-1,0 8-10,0 1 0,0 3 0,0 1 0,0 1-22,0-1-14,0 1 15,0-1 0,6 1-69,0-1 0,2 1 1,-4 1-65,1 4 70,1-3 1,-4 5 0,2-8 0,2 1 71,-2-1-81,-2 1 48,-2-1-154,8 1 1,-7-1 98,7 1-110,-8-9 121,0 7 3,0-6-13,0-1-41,0-1 45,0 0 14,0-6 0,-2 7-34,-4-3 90,5-4-79,-7 6 24,0-8 1,6-2 0,-4-4 14,4-5 1,2 1-1,2-2 1,2-1 4,2-3 1,8-1 0,-3-1 10,5 1 0,-5 5 0,1 0 0,2-1 0,1-1 1,3 1-11,-1 1 0,0 8 1,1-2-1,-1 4 1,1 2-1,-1 0 1,1 0 25,-1 0 1,1 0 0,-1 0 1,1 0 1,-1 8-57,1 4 0,-3 3 0,-3 3 0,-4-3-58,-1-3 1,-5 3-1,4-3 28,-4 4 0,-2 1-240,0 1 1,0-1 0,-2-1 282,-4-5 0,4 5 0,-5-7 0</inkml:trace>
  <inkml:trace contextRef="#ctx0" brushRef="#br0" timeOffset="1508">1275 365 5986,'10'0'510,"0"0"-466,-5 0 0,-1 0 1,8 0 4,2 0 0,-5 0 0,3 0 1,1 0 1,3 0 0,-4 0 0,-1 0-41,3 0 0,1 0 0,3-2-20,-1-4 0,1 5 0,-3-7 0,-1 2-7,-3 0 0,-5 0 1,4 4 121,-2-3 1,-2 1-34,-6-8-23,0 0 0,-2-3-14,-4 3 1,-4-1-70,-7 7 1,-1 0 0,1 6 23,-1 0 0,1 2 0,-1 4 13,1 5 1,5 3-1,3 0 1,-1-3 2,0 3 1,6-5-1,-2 3 12,4 2 1,-3 1 0,-1 3 0,2-1-1,2 1 1,2-1-1,0 1 1,0-1 15,0 0 0,6-5 1,0 0-1,-1-1 13,3-1 1,-6 0 0,6-6 0,-2 3-9,0 3 1,7-6 0,-3 4 0,2-2 68,-1-1 1,1 1 0,5-6-60,1 0 1,-1 0 0,1 0-1,-1-2 40,1-4 0,-1 3 0,1-7 5,-1 2 0,0-3-124,1 5 0,-6-2-566,-1 2 0,-7 6 596,2 0 0,-12 8 0,-4 9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9.604"/>
    </inkml:context>
    <inkml:brush xml:id="br0">
      <inkml:brushProperty name="width" value="0.08571" units="cm"/>
      <inkml:brushProperty name="height" value="0.08571" units="cm"/>
    </inkml:brush>
  </inkml:definitions>
  <inkml:trace contextRef="#ctx0" brushRef="#br0">228 140 5975,'17'0'70,"-5"-6"1,-2-2-17,-3-2 1,5 5 0,-4-5 24,1 2 0,-3-5 88,6 1 0,-8 2-117,2-1 0,-4 5 1,-4-4-38,-4 2 1,2 3 0,-6 3 0,1-2-37,-1-2 1,-2 0 0,-5 6 37,-1 0 0,1 0 0,-1 0 10,1 0 1,-1 0 0,1 0-1,-1 2-1,1 4 0,0-2 1,-1 5-1,1 1-11,-1 0 0,3-4 0,1 5-13,2 3 1,9 1 0,-3 3-23,4-1 1,2 1 35,0-1 1,2-1-1,4-3 8,5-1 1,5-2-1,1 1 18,1-5 1,-1-4 0,1-2-50,-1 0 0,-5 0 0,-1 0-47,3 0 0,1-2 10,3-4 0,-3 2 1,-1-5 17,-2 1 0,-9-6 1,5 5 16,0-1 0,-6 0 12,4 4 1,-4 3 11,-2-9-152,7 8 124,-5-4 1,6 10 31,-8 4 0,6-2 34,0 8 0,0-7 15,-6 7 0,5-6 0,1 6 70,-2 1 1,4-3-38,-2 1 1,7-7 3,-1 2 0,-2-4-110,1-2 1,1 0-152,5 0 0,-5-6-34,0 0 1,-1-5 0,5 3 0,-3 0-1,-1-1 192,2-1 0,1-2 0,3-5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0.454"/>
    </inkml:context>
    <inkml:brush xml:id="br0">
      <inkml:brushProperty name="width" value="0.08571" units="cm"/>
      <inkml:brushProperty name="height" value="0.08571" units="cm"/>
    </inkml:brush>
  </inkml:definitions>
  <inkml:trace contextRef="#ctx0" brushRef="#br0">332 594 7569,'10'0'-674,"-3"-7"1,-7-5 837,0-4 0,0 5 0,0-1-72,0-1 0,0 3 0,-2 0 0,-1 0-72,-3 1 0,-8 5 0,2-2 0,-1 2 23,1-2 0,-9 4 0,3-3 0,-1 3-77,0 2 0,-5 2 0,1 1 0,0 3 34,-2-2 0,5 4 0,-3 0 0,3 1 4,3 5 1,5-4 0,3 1 0,1 3-9,4 1 0,2 3 0,2-1 0,0 1 1,8-3 0,3-1 2,5-2 0,7-3 1,1 5-1,-3-4 0,-2-3 0,5-1 0,1-6 0,0 0-43,0 0 0,0 0 0,-3-2 0,1-2-54,-2-1 0,-1-9 1,-3 2-1,1-3 7,-1-3 0,-1-1 0,-3-2 0,-3-5 14,-2-1 0,3 4 0,-5-6 0,-2 0 34,-2 1 1,-2-4-1,0 2 1,0-3 40,0-2 0,-6 1 1,-1-1-1,-1 2 22,0 4 1,-4-3 0,5 9 0,-1 2 58,0 1 1,0 5-1,4 1 92,-1 3 0,-7 5 3,6-6 1,-2 8-46,3-1-84,3 3 1,-8 9-24,4 5 1,4 4 0,-4 3 0,4 2-1,2 3 16,0-3 1,0 4 0,0 0 0,0 1 9,0-1 0,6 4 0,0-4 1,0 2 6,2 4 0,-6-5 0,5-1 0,-1-2-53,0 0 1,2 6 0,-4-5 0,1-3-89,-1-1 1,4-3 0,-2 0 0,0 1-274,1-1 0,-3 1 359,8-1 0,0 1 0,5-1 0</inkml:trace>
  <inkml:trace contextRef="#ctx0" brushRef="#br0" timeOffset="985">681 629 7267,'12'10'-386,"-1"-4"0,1 2 427,6-3 1,-7 1-34,1-6 0,-1-2 8,7-4 0,-3-3 0,-1-9 20,-2 1 1,-6-1-1,3 1-10,-1-1 0,-2 1 1,-6 0-1,0-1-50,0 1 0,0 5 1,-2 0 36,-4-1 1,-4 3-1,-7 0 1,-1 3 14,1 3 0,-1 2 0,1 2 0,0 0-11,-1 0 0,1 0 0,-1 0-2,1 0 1,-1 0-1,3 2 0,3 3 1,4-1-12,8 8 0,2-2-12,4 1 0,4-3 0,7-8 0,1 0-3,-1 0 0,3 0 0,1 0 0,2 0 5,-1 0 1,-1 0-1,0 0 1,3 0 1,-3 0 0,-2-2 0,-1-2 9,-1-2-6,1 1 0,-1 5 0,1 0 0,-3-2 5,-3-4 1,3 4-1,-3-4 23,3 4 1,-3 2 0,0 0-7,1 0 0,-3 0-19,2 0 0,-7 0 4,7 0 0,-6 8-30,6 4 0,-9-3 37,3 3 1,-4 0 56,-2 5 0,0 1-7,0-1-51,0-7 0,0 5-13,0-3 0,0-2 0,0 1-10,0 3 0,2-5 12,4 3 0,-2-6 0,8 4 15,1-3 1,-3-1 0,1-6-8,3 0 1,2 0 0,1 0-1,0 0-36,1 0 1,-1 0 0,1 0 6,-1 0 0,1-2 0,-1-4 9,1-5 0,-7-3 0,-1 1 0,0 1 6,-1-2 0,1 5 0,4-3-16,-3-1 0,-1-3 61,2-1-20,-4-1 1,-8 6-13,0 1 1,-8 7 50,-4-2 1,-3 6-16,-3 6 1,8-2 0,5 7-14,3 3 1,2 2-18,0 1 1,0 0 0,0 1-5,0-1 0,7-1 1,5-3-31,4-1 1,-5-6 0,1 4-1,1-3-152,3-3 0,1-2 0,1-2-31,-1 0 1,-5 0 0,0 0 0,1 0 202,3 0 0,1-8 0,1-1 0</inkml:trace>
  <inkml:trace contextRef="#ctx0" brushRef="#br0" timeOffset="1189">1450 280 7545,'-6'-17'-18,"0"-1"0,0 6 163,6 1-296,0 7 0,0-2-153,0 12 0,0-2 0,0 7-215,0 3 519,0 2 0,0 1 0,0 0 0</inkml:trace>
  <inkml:trace contextRef="#ctx0" brushRef="#br0" timeOffset="1576">1659 420 7569,'10'0'-749,"0"0"0,-5 0 1180,7 0-181,-4 0 0,5 2-157,-7 3 0,6-1 0,-6 8 0,-1 0-15,3-3 0,-4 7 0,6-4 0,-2 3-25,-5 3 1,5-1-1,0 0-71,2 1 1,-4-3 0,3-1-3,-1-2 1,4-7 0,-5 5 38,3-2 0,-4-2 1,6-6 44,1 0 1,3-8-1,1-2-44,1 1 0,-3-7 1,-1 4-1,-3-3-18,3-3 1,-1 1 0,1 0 0,-4-1-226,-2 1 1,3-1-1,-3 1 1,0-1-94,-1 1 1,-1 5 0,-4 2 315,4 3 0,-4-7 0,6 4 0</inkml:trace>
  <inkml:trace contextRef="#ctx0" brushRef="#br0" timeOffset="2613">2218 507 7266,'2'10'-1229,"2"-2"1317,2-1 1,1-5 168,-1 4 0,4-4-209,7-2 1,1 0-1,-1-2-44,1-4 1,-3 2 0,-1-5 0,-2 1-19,1 4 1,-3-4 0,0 0 0,-1 1-68,1-1 1,-6-6 159,2 3-61,3 3 0,-9 0 0,2 6 3,-6-4 1,-9 4 0,1-3 24,-3 3 0,-3 2 0,1 0-22,-1 0 1,7 6 0,1 1 0,0 1 3,1 0 0,3 5 1,-4-1-19,2 4 1,2 1 0,6 1-9,0-1 1,0 0 0,2 1 0,4-3 39,6-3 0,-2 2 0,1-7 0,3 3-3,1 4 1,-3-7 0,0 1 0,1-2-15,3 0 1,3 0 0,2-6 0,3 0-27,-3 0 0,-2 0 1,-1 0-1,-1-2-15,1-4 1,5 2-1,0-8 1,-1 1-1,-3 1 1,-1-5 0,-1 3 9,1-4 0,-3-1 0,-1-1 0,-5 1 3,-1 0 0,-2-1 0,-6 1 1,0-1 0,0 1 0,0 5 1,0 0-1,0-1-54,0-3 1,0-1 1,0-1 1,-8 9-22,-3 3 0,1 4 22,-2 2 0,6 0 7,-5 0 1,7 8 25,-2 3 1,4-1 49,2 2 1,8-8-34,3 1 1,5-3 0,1-2 34,1 0 1,-1 0-1,1 0 1,-1 0-17,1 0 0,-1 0 0,1 0 0,-1-2-8,1-3 0,-7 3 1,1-4-1,2 4 75,1 2 0,-3 0 49,-1 0-117,1 0 0,-2 2-15,-5 4 1,3-3 0,-2 9-15,-2 2 0,-2-5 1,-2 3 6,0 2 0,0 1 0,0 3 0,-2-1 5,-4 1 0,4-1 1,-4 0-1,4 1 16,2-1 1,-5-5-1,-1 0 1,2 1-16,2 3 1,-4-5-1,0 1 0,2 2 1,3 1 25,1 3 1,0-1 12,0 1 0,7-9 1,5-3 12,3-4 1,3-2-1,-1 0-28,1 0 1,-1 0-1,1 0 1,-1 0-23,1 0 1,-1 0-1,1 0 49,-1 0 0,1-2-46,-1-4-194,0 4-438,-7-5 314,-2 7 0,-14 1 314,0 5 0,-7-4 0,3 6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35.796"/>
    </inkml:context>
    <inkml:brush xml:id="br0">
      <inkml:brushProperty name="width" value="0.08571" units="cm"/>
      <inkml:brushProperty name="height" value="0.08571" units="cm"/>
    </inkml:brush>
  </inkml:definitions>
  <inkml:trace contextRef="#ctx0" brushRef="#br0">157 53 5788,'0'-17'426,"0"7"1,0 0-129,0 4-5,0 4-119,0-5-170,0 7 0,0 2 0,0 3 0,0 7 27,0 4 0,0 1 1,0 2-1,0 3-43,0 1 1,0 6-1,0-4 1,0 1-9,0-1 0,0 0 1,0-4-1,0 3 41,0-3 0,0-2 0,0-1 0,0-1 0,0 1 1,6-1 0,0 1 3,-2-1 0,-2 1 1,-2-1-1,2 1 4,4-1 1,-3-1 0,7-3-24,-2-1 1,0-6 0,-3 3-47,7-1 1,4-2 0,1-6-101,1 0 0,5 0 0,0 0 0,-1 0 36,-3 0 0,0-2 0,3-2 0,-1-4-143,-5-1 1,1 3 246,-5-6 0,3 1 0,3-7 0</inkml:trace>
  <inkml:trace contextRef="#ctx0" brushRef="#br0" timeOffset="289">0 315 7267,'18'6'-335,"-1"0"1,-5-1-1,-1-5 1,3 0 341,1 0 1,-3 0 599,0 0-506,-1 0 0,1 0 0,0 0-81,1 0 1,3 0 0,3 0 0,3 0-115,1 0 0,0 0 0,-3 0 0,1 0-64,2 0 1,6 2-1,-5 2 158,-3 2 0,6 0 0,0-6 0</inkml:trace>
  <inkml:trace contextRef="#ctx0" brushRef="#br0" timeOffset="849">856 332 7569,'17'0'-906,"1"0"682,-1 0 1,-7-1 0,-4-5 366,-4-6 1,-4 2-52,-4-1 1,2 7 0,-8-2-47,-1 4 0,3 2 1,-1 0-1,-3 0 13,-2 0 0,-1 0 0,0 0 1,-1 0-6,1 0 1,-1 2 0,1 2-76,-1 2 41,1 7 1,-1-9 0,1 6 0,-1 0 5,1-1 0,5-3 1,3 6-9,1 1 1,2 3-17,6 1 1,0 1-1,2-3 1,2-1-11,2-2 0,7-9 1,-1 5-1,3-2-1,3 0 0,-1 0 0,1-6-28,-1 0 0,1 0 0,-1 0 1,1 0 1,-7-6 0,1-2-1,0-2-3,-3-3 1,7-3 0,-7-1-178,1-1 207,-2 1 0,-2 5 0,0 1 85,-3-3 213,-1-2-212,-2 7-27,0 1 0,0 10 1,0 4-4,0 5 1,2 5-1,2 1-41,2 1 1,0-1 0,-4-1-14,4-5 0,-3 3 0,7-6 0,0 0 0,0-1 4,3-3 1,-3 4-1,2-2-122,1-2 0,3-2 1,1-2-1,-1-2 1,-3-2-131,-1-2 255,-1-8 0,15 5 0,1-9 0</inkml:trace>
  <inkml:trace contextRef="#ctx0" brushRef="#br0" timeOffset="1158">1118 105 7569,'0'-9'-1591,"0"-7"1364,0 5 227,0 3 0,0-8 85,0 5 0,0 1 155,0-2 0,2 8-96,4-1 0,-4 5-55,3 5 1,3 5 0,-2 8-19,-2-1 1,0 0 0,0 1-1,1-1-31,-1 1 0,-2-1 0,-2 3 0,0 1-44,0 2 1,6 1-1,0-7 1,-2 1-137,-2-1 1,0 1 0,2-1-49,1 0 0,1-5 1,-6 0-45,0 1 0,2-5 232,4-2 0,4-4 0,7-2 0</inkml:trace>
  <inkml:trace contextRef="#ctx0" brushRef="#br0" timeOffset="1617">1520 36 7416,'11'-10'-1015,"1"4"1100,-8 4 1,-2 4 0,-10 2-26,-2 2 1,4 7 0,-5-1-40,-3 3 1,4 3-1,-1-1 3,-3 1 1,-1-1 0,-3 1-24,1-1 0,5-1 0,0-3 0,1-1 1,-1 0-5,1-3 1,1 1 0,-4-6-13,3 2 1,1 2-7,-2-3 4,5-3 15,7 6 0,1-8 36,5 0 1,4 0-1,7 0 47,1 0 0,-1 6 1,1 2-30,-1 1 0,1 3-25,-1 5 1,-5-5-1,0 0 1,-1 1 29,-1 3 1,0-5-237,-5 1 5,-3 0 0,12-1-149,-8 1 1,1-6-179,-1 6 501,-4-9 0,14-3 0,-7-9 0</inkml:trace>
  <inkml:trace contextRef="#ctx0" brushRef="#br0" timeOffset="2047">1712 315 7569,'5'12'-82,"1"-1"0,2-7-105,-2 2 1,-2-4-1,5 0 1,1 2 150,0 2 0,-6 1 1,4-3 58,-1 2 0,3 0 61,7-6 0,1 0-109,-1 0 1,1 0 18,-1 0 31,-7-8 0,0 4-82,-4-7 56,-5-1 1,7-6 17,-8 1 0,0 5 0,-2 3 25,-4 1 0,3 2 0,-9 6 1,-2 0 0,-1 0 1,-3 0-1,1 0-4,-1 0 0,1 6 0,0 2 0,1 1-34,4 5 0,-1-4 1,5 1-1,0 3-19,0 1 0,3 3 0,5-1 27,0 1 0,0-1 0,0 1-110,0-1 97,7 1 1,-3-3-1,6-1-127,-2-3 58,5-7 1,-3 10 0,8-6-265,-1 1 264,0-5 0,1 4 1,-1-8-1,3 0 69,3 0 0,-4 0 0,14-8 0,-5-2 0</inkml:trace>
  <inkml:trace contextRef="#ctx0" brushRef="#br0" timeOffset="2458">2305 298 7116,'18'0'-1130,"-6"-6"1072,-1 0 1,-7-2 447,2 2 0,-6 4-323,-6-3 1,-4 1 0,-7 0-2,-1-2 0,1 0 0,0 6-26,-1 0 0,1 0 0,-1 0 0,1 2 2,-1 4 1,7-4 0,-1 6-63,-2-1 1,5 1 0,-1 6-103,2-3 0,2 1 82,6 5 0,2-1 1,4-2 32,6-3 0,3-7 1,3 2-1,-1-2 0,1 0 3,-1 1 0,1 1 1,-1-6-1,1 2 11,-1 4 1,6-4 0,1 6-3,-3 0 0,-2-5 1,-1 7-9,-1-2 0,-5 0-49,0-3 1,-9-1 38,3 8 0,-6-8 0,-4 4 0,-3-3 23,-3 1 0,0 2 0,-5-4-96,-3 2 1,5 5 0,-11-5-164,5-2 154,1-2 1,7 0 0,-1 2 94,-1 2 0,5-1 0,0-5 0</inkml:trace>
  <inkml:trace contextRef="#ctx0" brushRef="#br0" timeOffset="2722">2271 350 6146,'-12'0'299,"0"0"1,6 0-204,-5 0 0,1 8 0,-4 3-34,3 5 1,5-5-1,-4 1 1,3 2 1,3 1 1,-6 3-1,-2-1-79,5 1 1,-9-1-58,4 1 0,-1-1 0,1 0-346,6 1 1,-1-6 417,1-1 0,-8 1 0,4 5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9.791"/>
    </inkml:context>
    <inkml:brush xml:id="br0">
      <inkml:brushProperty name="width" value="0.08571" units="cm"/>
      <inkml:brushProperty name="height" value="0.08571" units="cm"/>
    </inkml:brush>
  </inkml:definitions>
  <inkml:trace contextRef="#ctx0" brushRef="#br0">0 524 6794,'0'12'-243,"0"0"439,0 1 0,0-3 29,0 2-105,0-9 0,2 5-116,4-8 0,4-2-119,7-4 144,1 5 0,-3-15 1,-1 6-1,-3-1-9,3-1 1,2 0 0,1-5 0,0-1-67,1 1 0,-1-6 1,1-3-1,-3 1-26,-3 0 1,4-6 0,-7 4-1,3-2-9,0 0 0,-9 1 0,3-3 1,-4 4 70,-2 2 0,0 2 1,0 5-1,0 1 1,0-1 1,0 7 0,-2 1 0,-2 0 50,-1 1 0,-7 3 70,6-6-104,-8 8 0,11-4 1,-7 10-1,2 4 2,4 6 0,-4 3 0,3 3 0,1 1 31,2 5 1,2-5 0,0 6 0,0-2 28,0 1 1,-2 5 0,-2-6-1,-2-2-40,2-1 0,2-3 0,2 1 0,2-1-26,4 1 0,-4-1 0,4 1 0,-2-1-56,2 1 0,1-1 0,7-1 1,-4-3-76,-3-1 1,5-6-1,-4 3 1,2-1-89,3-4 1,3 4 0,1-2 214,1-3 0,-1-3 0,0-5 0,1 3 0,-1-6 0</inkml:trace>
  <inkml:trace contextRef="#ctx0" brushRef="#br0" timeOffset="332">507 455 7569,'9'-8'-609,"-1"6"709,-8-6 1,-6 16-1,1 3-68,1 5 0,2-4 0,2-1 0,0 3-17,0 1 1,2-3 0,4 0-37,5 1 0,-1 1 0,1-3 0,3-5 7,2-4 0,-5-2 0,1 0 0,1 0-7,3 0 0,1 0 1,1-2-1,-1-4 10,1-5 1,-3 1 0,-1-2 0,-4-1 84,-3-3 0,5-1 0,-6-1 48,-2 1 1,-2 0 0,-2-1-133,0 1 0,-8 7 0,-4 4 0,-3 4 26,-3 2 1,-5 0 0,0 0 0,1 0-211,3 0 0,-4 0 0,-1 2 1,3 2-87,2 2 0,3 2 0,3-5 280,1 3 0,-7 0 0,-9-6 0</inkml:trace>
  <inkml:trace contextRef="#ctx0" brushRef="#br0" timeOffset="697">262 245 6316,'8'-10'134,"-4"2"-53,8 8 1,-7-5 0,7-1 54,2 2 1,1 2 0,3 2-51,-1 0 1,0 0 0,1 0 0,-1-2-34,1-4 1,5 4 0,0-4 0,-1 5-34,-3 1 1,4 0 0,1 0 0,-3 0-121,-1 0 1,-3 0-1,0 0-564,1 0 41,-1 0 623,-7 0 0,-10 7 0,-10 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7.130"/>
    </inkml:context>
    <inkml:brush xml:id="br0">
      <inkml:brushProperty name="width" value="0.08571" units="cm"/>
      <inkml:brushProperty name="height" value="0.08571" units="cm"/>
    </inkml:brush>
  </inkml:definitions>
  <inkml:trace contextRef="#ctx0" brushRef="#br0">34 263 7569,'-10'0'-1436,"2"0"1749,0 0-265,6 0 0,-3 0 0,10 0-6,7 0 0,-2-6 0,1 0 0,3 2 27,1 2 1,3 2-1,-1 0 1,1 0-17,-1 0 1,7 0-1,-1 0 1,-2 0-38,-1 0 1,-1 0 0,2 0 0,3 2-30,-3 4 1,-2-2 0,-1 6-1,-3-1 8,-3 1 0,4 0 1,-7 3-1,3-1-89,0 1 0,-9-3 0,3 2 34,-4 1 1,-2 3 30,0 1 1,-8 1 15,-3-1 1,-5-5-1,-1-2 37,-1-3 1,1-1 0,-1-6 53,1 0 0,5 0-32,1 0 0,5-8 0,-4-3-46,2-5 1,3 5 0,7-1-94,3-2 90,-3-1 0,14-3 1,-5 1-1,5 0-51,1-1 0,1 1 0,1-1-124,5 1 1,1 1-1,4 3-17,-6 1 1,-3 8 194,-3-2 0,1-3 0,-1-1 0</inkml:trace>
  <inkml:trace contextRef="#ctx0" brushRef="#br0" timeOffset="458">715 280 7341,'9'18'-541,"5"-7"0,-6-1 641,1-2 0,-3-2 0,6-6-105,1 0 1,-3 0 0,2 0-1,1 0 1,3 0 0,1 0 0,1 0 1,-1-2 6,1-4 1,-1 4 0,1-6 0,-1 2 15,1 0 1,-1-7-41,1 1 28,-1 4 0,-5-5 1,-3 5 9,-1-2 1,-2 5-7,-6-7 1,-2 6 0,-4-4 28,-5 3 1,-5 1-1,-1 6 26,-1 0 0,1 0 0,-1 0 1,1 0 4,-1 0 1,1 0-1,-1 2 1,1 2-9,-1 1 0,1 9 0,1-2 1,3 3-50,1 3 1,8-7-1,-2 1 1,5 2-16,1 1 1,0 3-1,0-1-167,0 0 178,0-7 0,1 6 1,5-7-194,6 1 79,-4 6 0,7-14 0,-3 5-42,3 1 0,3-6 1,-1 4-1,3-4 146,3-2 0,-4 8 0,7 1 0</inkml:trace>
  <inkml:trace contextRef="#ctx0" brushRef="#br0" timeOffset="1001">1501 298 7569,'7'-10'-911,"-5"2"456,6 8 228,-8-8 197,0 6 259,0-5-40,0-1 0,-2 6-72,-4-4 0,2 4-15,-7 2-57,-1 0 0,0 0 1,1 0 46,-3 0-48,-1 0 1,-3 0-1,1 0-90,-1 0 114,1 0-14,-1 0-21,1 8 38,-1-6-11,1 13-103,0-5 72,7 8 1,-4-1-38,8 1-3,1-1 0,5 0 54,0 1-12,0-8-11,0 5 15,0-13-201,0 14 164,0-14 0,7 5 0,5-7 0,4 0 0,1 0-30,0 0 0,1 0 9,-1 0 1,1-7-21,-1-5 0,1 2-5,-1-1 1,1-1 34,-1-6 0,1 1-7,-1 0 1,-1-1-6,-5 1 0,3 5-5,-8 0 1,-1 6 76,-5-5 12,0 7 0,-1-4-43,-5 8 0,4 2 1,-6 4-9,0 6 0,6-3 0,-3 3 0,3 2-186,2 1 0,2 3 127,3-1 0,3-5 1,6-3-1,-3-1-366,3-4 417,1-2 0,11-2 0,1 0 0</inkml:trace>
  <inkml:trace contextRef="#ctx0" brushRef="#br0" timeOffset="1325">1850 298 7569,'10'0'-1359,"5"0"1132,-13 0 1,14-8 222,-15 6 4,15-6-1,-14 8 164,6-8 1,-6 4 149,3-7 36,-3-1 0,-2-3-248,-11 3 1,1 4-1,-2 8-48,-1 0 0,-1 8 0,1 2-50,1-1-81,8 7 142,-11-6-116,13 7 1,-6 1 51,8-1 39,0 1-110,0-1 98,0 0-26,0 1-51,0-1 64,0-7-2,0 6-6,8-7-51,-6 1 49,13 6 4,-5-15-9,7 7-178,1-8-7,-1 8 181,1-6-210,-1 6 0,8-8 170,-5 0 24,5-8-261,-8 6 235,9-14-22,-7 15-21,6-15-7,-7 6 33,-1-7-43,1-1 107,-1 1 0,-7-1 0,5 1 0,-13 0 0,14-9 0,-14 7 0,13-14 0,-5 6 0</inkml:trace>
  <inkml:trace contextRef="#ctx0" brushRef="#br0" timeOffset="1564">2234 158 7569,'0'-25'-1357,"0"5"1231,0 3 0,0 1 1,2 5 50,4-5 303,-4 6 46,6-5-219,-8 5 156,0 0-157,0 3 0,0 7 136,0 0-3,-8 0-140,6 0 0,-6 7 1,8 5-4,0 4 0,-2 7 0,-2 2 0,-2 0 18,3 1-15,1-3-99,2 2 1,0-5 128,0 3-80,0 4 0,0-8-158,0 5 191,0-5-23,0-1-138,0-1 0,0-5 89,0-1 1,0-5 0,2 4-220,3-2 0,-1 3 261,8-5 0,-8 0 0,11-14 0,-5-2 0</inkml:trace>
  <inkml:trace contextRef="#ctx0" brushRef="#br0" timeOffset="1768">2199 245 7458,'-10'-2'-59,"5"-4"0,5 4 170,5-3 1,-1 3-1,8 2-71,2 0 0,1 0 0,3 0-155,-1 0 0,-3 0 0,1 0-298,5 0 1,7 0 412,-4 0 0,8 0 0,-4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45.576"/>
    </inkml:context>
    <inkml:brush xml:id="br0">
      <inkml:brushProperty name="width" value="0.08571" units="cm"/>
      <inkml:brushProperty name="height" value="0.08571" units="cm"/>
    </inkml:brush>
  </inkml:definitions>
  <inkml:trace contextRef="#ctx0" brushRef="#br0">245 0 6537,'10'18'113,"-2"-7"0,-8 1 1,0 4-1,0 3 0,0 4-58,0-1 1,2-3-1,1 0-63,3 5 1,0-5 0,-6 6 0,0-1-17,0-1 0,0 6 0,0-4 0,0 0-15,0 1 0,0-3 0,0-4 0,0 3-81,0 1 1,0 0 0,0-5-100,0-1 0,0-5 219,0-1 0,0-7 0,-8 4 0,-1-8 0</inkml:trace>
  <inkml:trace contextRef="#ctx0" brushRef="#br0" timeOffset="405">1 332 6506,'2'10'375,"3"-4"1,-1-4-363,8-2 48,0 0 1,5 0-1,0 0-93,1 0 84,-1 0 0,7 0 1,1-2-1,0-2-45,0-2 0,6 0 1,-3 6-1,1 0-99,0 0 1,-2 0 0,4 0 0,-2 0-131,2 0 0,-6 0 0,1 0 1,-3 0 9,0 0 0,0-6 212,-5 0 0,-1 1 0,1 5 0</inkml:trace>
  <inkml:trace contextRef="#ctx0" brushRef="#br0" timeOffset="835">682 280 7341,'11'0'-1191,"1"0"1581,-8 0-305,4 0 1,-10 0 29,-4 0 0,2 0 0,-8 0-43,-1 0 0,-3 5 1,-1 1-1,-1 0-11,1 2 1,-1 2 0,1 7-45,-1 1 0,1-1 0,2 0-41,3 1 1,4-1 0,8 1 8,0-1 0,0 1 0,0-1 0,2-1 5,4-5 0,4 3 0,7-8 0,0-2 6,1-2 0,1-2 1,3 0-1,1 0-23,-2 0 1,5 0 0,-1-2-1,0-4 10,0-6 0,-1-3 1,-7-3-1,0 3 18,1 3 0,-6-5 1,-3 1-1,-1-5-3,-4-1 1,-2 3 0,-2 2 0,0-1 1,0 1 0,-2-1 0,-4 3 0,-6 1 0,-3 2 1,-4 8 0,-3-1-57,-1 3 0,-6 2 0,4 0 1,-1 0-1,-1 0-119,0 0 1,6 7 0,-3 3 0,7 2 174,5-1 0,-11 1 0,4 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6.646"/>
    </inkml:context>
    <inkml:brush xml:id="br0">
      <inkml:brushProperty name="width" value="0.08571" units="cm"/>
      <inkml:brushProperty name="height" value="0.08571" units="cm"/>
      <inkml:brushProperty name="color" value="#008C3A"/>
    </inkml:brush>
  </inkml:definitions>
  <inkml:trace contextRef="#ctx0" brushRef="#br0">1 18 7652,'17'-10'-228,"1"2"1,-1 8 173,0 0 1,1 0 0,-1 0 0,1 0-76,-1 0 0,1 0 0,-1 0 0,1 0 64,-1 0 1,1 0 0,-1 0 0,1 0 64,-1 0 0,1 0 0,-1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2.183"/>
    </inkml:context>
    <inkml:brush xml:id="br0">
      <inkml:brushProperty name="width" value="0.08571" units="cm"/>
      <inkml:brushProperty name="height" value="0.08571" units="cm"/>
    </inkml:brush>
  </inkml:definitions>
  <inkml:trace contextRef="#ctx0" brushRef="#br0">210 16 6143,'0'-10'1485,"0"4"-1594,0 12 99,0-4-105,0 6 206,0 0 1,0 1-106,0 9-15,0-1 1,0 1 0,0-1 0,0 3-1,0 1 1,0 2-155,0-1 0,0-3 0,0-1 0,2-1-13,4 0 0,-4-5-168,3 0 364,-3-1 0,6-1 0,2-2 0</inkml:trace>
  <inkml:trace contextRef="#ctx0" brushRef="#br0" timeOffset="731">0 191 7485,'18'0'-759,"-1"0"858,-7 0-19,6 0-67,-7 0 1,11 0 0,1 0 0,4 0 0,2 0 0,2 0 228,-1 0-291,5 0 126,-6-8-31,0 6-115,6-6-101,-6 8-1,0 0 197,6 0-148,-13 0-16,13-8 151,-14 6-38,6-5-95,-7-1 103,-1 6 6,-7-6-45,5 0 35,-5 6-5,0-13 5,-2 13-14,-1-6 10,-5 0 1,6-1-14,-8-9 80,0 9 154,-8-7-208,6 6 85,-13 1 68,13 1 1,-12 6-70,8-4 0,1 6-46,5 0-89,0 0 103,0 16-2,0-7 0,0 9 0,0-1 0,0 1-15,0-1 0,2 1 1,1-1-29,3 1 0,2-1 0,-4 3 0,2 1 61,-2 2-31,5 0 8,-7-13-217,6 6 115,-8-7 79,0 9-69,8-8-8,-6 5 63,6-5-37,-8-1 0,0 1-51,0-4 115,0-4-63,0 6-6,0-8 7,0 0 138,-8 0-143,6-8 1,-8 4-1,6-8 1,-2-1-103,3-3 127,1-1 21,9-1 1,-3 3 0,8 1-20,1 3-14,3-1 8,1-5-19,1 7 17,7-6-1,-5 7 208,5-1 10,-8 2-196,1 0 121,-1 6-113,1-5 25,-1 7 0,1 0 0,-1 0 3,0 0 1,-1 2-18,-4 3-23,3-3 0,-13 14 0,4-4 25,-4 3-165,-2 3-9,0-9 160,-8 7-15,6-7 0,-11 9 0,5-1-513,-2 1 525,6-8 0,-11 5 0,5-5 0</inkml:trace>
  <inkml:trace contextRef="#ctx0" brushRef="#br0" timeOffset="1346">1101 243 7569,'17'0'-462,"-5"0"0,-1 0 429,3 0 1,-4 0-1,1 0 1,3 0 105,1 0 1,-3 0 0,0 0-33,1 0-123,3-8 123,1 6-147,-7-5 128,5 7 15,-13 0-7,14-8-114,-14 6 107,6-6 5,-8 8-69,7 0 57,-5-8-4,6 6-48,-8-13 0,0 11 33,0-8 0,0 6 1,-2-3 31,-4 1 0,2-4 24,-7 7 0,5-1-28,-6 6 1,1 0 0,-7 0 19,1 0-18,-1 0-11,9 0-59,-7 7 58,6-5 1,1 14-64,-7-6 55,14-1 7,-13 7-1,13-14 1,-12 13 14,8-3-17,1-4 66,5 7 0,0-5-58,0 7-7,0 1-1,0-1 0,0-5 17,0 0 1,0-1 0,0 7 10,0-1 1,1-1-1,3-3 20,2-1 1,8-8 186,-3 2-227,5-4 1,-4-2 0,-1 0 0,3 0 62,1 0-39,-5 0-1,6 0-60,-7 0 55,9 0 14,-1 0-161,1 0 137,-9 0 17,7-8-40,-6 6 1,5-8 9,-3 4-82,3 4 91,-5-13-196,7 13 112,-7-6 54,-2 8-453,-8 0-797,0 0 1257,-8 8 0,-2-6 0,-7 6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8.868"/>
    </inkml:context>
    <inkml:brush xml:id="br0">
      <inkml:brushProperty name="width" value="0.08571" units="cm"/>
      <inkml:brushProperty name="height" value="0.08571" units="cm"/>
    </inkml:brush>
  </inkml:definitions>
  <inkml:trace contextRef="#ctx0" brushRef="#br0">18 106 7569,'17'0'-672,"1"0"810,-1 0-27,1 0-196,-9 0 18,7 0 1,-12 0 94,7 0-185,1 0 237,-2 0 0,5 0-251,-5 0 227,0 0-97,5 0 69,-5-8-12,0 6 15,-3-6-138,1 1 121,-6 5-23,6-14 58,-8 14-48,0-13 0,0 11 0,-2-6-3,-4 2 0,-2 0 0,-5 5 8,1-3 0,0 0 1,-5 6-6,-1 0-2,9 0-19,-7 0 34,7 8 0,-9-4-15,1 7 65,7-7-61,-6 12 1,9-12 6,-5 7-13,-4 1 13,7 5 97,-1 1 1,2-1-83,8 1 0,0-7 0,0 1 1,0 2 74,0 1 0,0 3 0,2-3 24,4-3 0,-2 1 0,8-7 0,-1 0-34,-1 2 0,5-6 1,-3 3-52,4-3 1,1-2-1,1 0 1,-1 0 0,0 0 39,1 0 1,-1 0-1,1 0 1,-1 0-29,1 0 1,-1 0 0,1 0-122,-1 0 1,1 0-367,-1 0 96,-7 0 0,-4 6 340,-12 0 0,-4 8 0,-7-5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7.389"/>
    </inkml:context>
    <inkml:brush xml:id="br0">
      <inkml:brushProperty name="width" value="0.08571" units="cm"/>
      <inkml:brushProperty name="height" value="0.08571" units="cm"/>
    </inkml:brush>
  </inkml:definitions>
  <inkml:trace contextRef="#ctx0" brushRef="#br0">1 1 7569,'17'0'-441,"-7"0"1,5 0 353,-3 0 0,4 0 0,1 0 268,1 0-152,-1 0 0,0 0 7,1 8 128,-1-6-130,1 5 0,-1-5 1,1 2-1,-1 4 32,1 2 0,1-5 1,2 7-1,3 0-35,-3-3 0,-1 7 0,-3-4-68,0 3 16,1 3 0,-3-1 0,-1 1 0,-4-1-4,-3 0 1,1 3 0,-4 1-1,2 4 13,-2 3-58,-2 1 65,-2 6 1,-2-6-12,-4 0 0,2 0 1,-6 6-15,3 0 6,-7-8 12,12 6 1,-13-6 35,5 8-33,0-8 2,-5 6-4,13-13 7,-14 5 1,7-2 0,-7 0-1,2-1 115,3-3-65,-1-1 0,-5-1 1,1 1-10,4-1-56,-3 0 0,5-5 0,-7 0-66,-1 1 0,1-3 1,-1 0 84,1-2 0,-8 5 0,-2-3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6.079"/>
    </inkml:context>
    <inkml:brush xml:id="br0">
      <inkml:brushProperty name="width" value="0.08571" units="cm"/>
      <inkml:brushProperty name="height" value="0.08571" units="cm"/>
    </inkml:brush>
  </inkml:definitions>
  <inkml:trace contextRef="#ctx0" brushRef="#br0">315 35 7569,'10'0'-809,"-1"-6"837,-3 1 0,-4 1 0,4 9 60,-4 7 1,4 6 0,0 3-72,-2 2 1,-3 2 0,1-1 0,2 3-24,2 0 0,0 4 0,-6-6 1,0 1-7,0-1 0,2 4 0,2-6 0,2-1-208,-3-3 0,1-2 0,0 1 3,2-1 1,2-7 20,-2-4 196,-4-4 0,5-2 0,-7 0 0</inkml:trace>
  <inkml:trace contextRef="#ctx0" brushRef="#br0" timeOffset="400">36 70 7569,'-10'0'-681,"2"0"297,8 0 385,0 0-3,-8 0 383,6 0-221,-5 0 1,9 0-106,3 0 0,5 0 1,8 0-1,1 0-34,4 0 0,5 0 0,6 0 0,1-2-41,0-4 0,0 4 0,0-3 1,0 3 14,0 2 1,6-6 0,0 0 0,-3 0 31,-1-2 1,-2 6 0,0-5 0,0 1-28,0 0 0,-2 0 1,-4 6-1,-6 0-117,-3 0 1,-3 0-256,1 0 1,-9 2 189,-3 4 1,-4 4 0,-2 7 181,0 1 0,-8-1 0,6 1 0,-5-1 0</inkml:trace>
  <inkml:trace contextRef="#ctx0" brushRef="#br0" timeOffset="716">804 419 7417,'-8'-9'-480,"6"3"468,-3 12 1,3-2-1,2 7 1,0 3 37,0 1 0,0 3 1,0-1-1,0 1-23,0-1 1,0 1-1,0 1 1,0 2-29,0 3 1,5-1-1,1-6-25,-2 1 1,-2-1-1,0-1-367,4-4 34,-4 3 383,6-13 0,-8 13 0,0-5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3.656"/>
    </inkml:context>
    <inkml:brush xml:id="br0">
      <inkml:brushProperty name="width" value="0.08571" units="cm"/>
      <inkml:brushProperty name="height" value="0.08571" units="cm"/>
    </inkml:brush>
  </inkml:definitions>
  <inkml:trace contextRef="#ctx0" brushRef="#br0">487 0 7475,'-17'0'-78,"5"0"1,1 0 0,-3 0-52,-1 0 1,3 0-1,0 0 1,-1 0 145,-3 0 1,-1 0 0,-1 2 8,1 4 191,-1-4-161,1 13-16,-1-5 0,1 8-4,0-1 1,-7 6 0,1 2 0,2 5 91,1 6-58,3-1-15,-1 8-118,1 0 1,-1-4 114,1 7 0,5-5-196,1 5 172,7 1-23,-12 5 1,14-7-4,-4-4 1,6 2-30,6-3 0,4 1-52,7-6 78,9-8-69,1 6 0,10-12-234,3 9 142,-3-9 0,14-2 1,-5-9-1,5-2 162,1-4 0,8-2 0,2-2 0</inkml:trace>
  <inkml:trace contextRef="#ctx0" brushRef="#br0" timeOffset="381">1343 437 7569,'0'-18'-859,"0"7"567,0-1 162,0 8 194,8-11 1,-6 5-9,6 0 0,-8-5-111,0 3 1,0 2 0,0-1 0,-2-1 132,-4 2 0,4 1 0,-6 5-2,0-2 1,-1 0-1,-9 6-50,1 0 0,-1 2 0,1 2 1,-1 4 21,1 1 1,0 3-1,-1 7 1,1 3-25,-1 1 0,6 8 0,3-4 1,1 2-21,4 0 0,2 1 1,2 5-1,0-1-11,0 1 0,2 0 1,2 0-40,2 0 1,5-2-1,-3-2 1,0-4-58,0-1 1,5-3 0,-3-6 0,2 1 0,-3-1-142,-1 1 0,6-7 244,-3 1 0,5-8 0,1 4 0</inkml:trace>
  <inkml:trace contextRef="#ctx0" brushRef="#br0" timeOffset="941">662 699 7382,'18'0'-254,"-1"0"0,1 0 1,-1 0 311,0 0 0,7 0 0,-1 0 1,0 0-31,3 0 1,-1 0-1,6 0 1,-2 0-49,2 0 1,2 0-1,4 0 1,2-2 11,1-4 1,1 4 0,-6-4-1,0 4-14,0 2 1,0-2 0,0-2 0,0-1 11,0 1 0,-2 2 1,-2 0-1,-4-2 8,-2-2 0,4 0 1,-6 6-1,-1 0 35,-3 0 0,-1-6 0,-1 1 91,1 1 0,-1 2 19,1 2 1,-1 0-154,0 0 0,-1 8 0,-4 3 0,-5 3 16,1-3 1,-6 5-1,4-4 1,-4 3-99,-2 3 0,0-1 1,0 1-1,0-1 68,0 0 1,0-5-1,0 0 1,-2-1 131,-4-1 0,2-2 86,-7-8 1,-1 0-148,-6 0 1,3-2 0,3-4-25,6-6 0,5-11 0,1-4-69,0 0 0,0 0 1,1 5-1,5-1-88,6 2 0,3-5 0,3 3 0,-1 2-72,1 1 0,-1 3 0,3 1 0,1 5 206,2 5 0,1-4 0,1 1 0,2-9 0</inkml:trace>
  <inkml:trace contextRef="#ctx0" brushRef="#br0" timeOffset="1257">2164 542 7412,'-8'15'-269,"-3"-1"0,-5-5 0,-1 1 292,-1 0 0,1-4 0,1 5 0,3 3 98,1 1 0,8-3 0,-2 0-55,4 1-62,2 3 0,0 1 1,2 1 75,4-1-48,4 1-42,7-9 1,1-1 3,-1-8 0,6 6 1,1 0-1,-1-2-78,2-3 0,-3-2 0,5-3-11,-2-2 93,-2-8-21,-5 5 111,-9-9-100,7 1-1,-14 7-9,6-6 115,-8 7 1,0-9-93,0 1 0,-2 5 0,-4 0 0,-6 1-16,-3 1 0,-5-3 0,-1 7 1,-2 2-63,1 2 1,3-4 0,2 0 0,-1 2-451,1 2 527,-1 2 0,1 0 0,7 8 0,2 2 0</inkml:trace>
  <inkml:trace contextRef="#ctx0" brushRef="#br0" timeOffset="1862">2391 576 7569,'18'0'-873,"-9"0"727,7 0 97,-14 0 1,11 2 0,-5 2 178,2 2 0,1 8 1,7-5-67,-1 1-28,-7 6-46,6-14 0,-13 11-20,9-7 58,-8 8 1,4-13-63,-1 15 65,-5-14-6,6 13-81,-8-13 71,0 14 1,0-6-38,0-1 0,-2-1 23,-4-8 1,3 6-4,-9 0 0,2-2 1,-1-10 1,3 2 0,8-8-1,0-1-4,0-3 0,0-1 1,2-1-22,4 1 0,3-1 0,9 3 1,-3 1 14,-3 3 0,7 5 1,-5-4-1,-1 2 16,3 4 1,0 2-1,1 2 1,0 0 15,1 0 0,-1 0 1,1 0-4,-1 0 0,1 2 0,-1 4 0,1 4 33,-1 0 0,1 5 0,-3-3 77,-3 3-94,3 3-93,-13-1 82,6 1-2,-8-1 5,0 1-58,0-1 0,0-5 56,0-1-79,0-7 73,0 12-18,-8-14 0,4 5 0,-7-7-9,-3 0 0,4 0 0,1-1-21,1-5 21,2-4 0,6-7 1,0-1-1,2 1-35,4-1 0,4-1 0,7-3 0,1-1 26,-1 2 0,0 1 0,3 3 0,1-1 30,3 1 1,-1 5 0,-6 3 0,1 1 53,-1 4 0,1 2 0,-1 2 0,1 0-6,-1 0 1,1 6-1,-1 2 1,0 1-84,1 5 0,-1 1 0,1 3 0,-3-1-97,-3 1-50,4-1 176,-15 1 1,7-1-242,-8 1 110,0 7 125,0-6 0,-15 7 0,-5-9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00.057"/>
    </inkml:context>
    <inkml:brush xml:id="br0">
      <inkml:brushProperty name="width" value="0.08571" units="cm"/>
      <inkml:brushProperty name="height" value="0.08571" units="cm"/>
    </inkml:brush>
  </inkml:definitions>
  <inkml:trace contextRef="#ctx0" brushRef="#br0">0 577 7569,'0'10'-463,"0"-2"457,0-8 0,2 0 26,4 0 1,-2 0 76,7 0 1,1 0 0,5 0-70,1 0 0,-1 0 0,1 0-84,-1 0 1,1-2 0,-1-4 8,1-6 0,-3 2 1,-1-1-1,-5-3 50,-1-1 1,6-3 0,-4 1-1,-1-1 0,1 1 1,-6-1-1,2 1 1,-2-3-6,-3-3 0,5 4 1,0-6-1,-2 1-35,-2 1 0,-2-2 0,0 3 1,-2-1-5,-4 2 0,4-1 0,-6 1 1,3-2-3,-1 1 0,0 3 0,4 2 63,-4-1 0,4 1 1,-5 1 15,-1 5 1,4 3 0,-8 8-9,-1 0 1,3 0-1,-2 0 1,1 2-25,1 4 0,-4-3 0,7 9 0,-1 2 0,0 1 0,0 3 1,4-1-1,-1 1-2,1-1 0,2 6 1,2 1-1,0-3 7,0-2 0,0 5 0,0 1 0,0 0 16,0 0 1,0-1-1,0-5 1,0 2 40,0 3 1,2 1 0,2-4 0,3 2 1,3-1 0,-4-1 1,4 1-1,-1 1-30,1-2 1,2-1 0,3-3 0,-1-1-14,-3-5 1,1 3 0,6-6-1,-1-1-47,0 1 1,1-2-1,1-6 1,3 0-47,1 0 0,2 0 0,-3-2 1,1-2 18,-2-2 0,-1-5 0,-3 3 0,2-2-78,5-3 1,-5-3-1,4-1 52,-3-1 0,-5 1 0,-3-1 56,-6 1 0,2-1-35,-3 1 1,1 5 151,-6 0 1,-8 9 39,-3-3 0,1 4-93,-2 2 0,9 8 1,-3 3-19,4 5 1,2-5-1,0 1-17,0 2 1,2 1 0,4 1 0,3-3-64,1-1 1,5-8-1,-3 4-74,4-1 0,1-5 0,1 4 0,-1-4-29,1-2 0,-3-2 0,-1-4 0,-3-5 156,3-5 0,1-1 0,3-1 0</inkml:trace>
  <inkml:trace contextRef="#ctx0" brushRef="#br0" timeOffset="154">768 193 7569,'-17'-6'-102,"0"-2"0,-1 1-390,1-1 232,-1 2 226,8 6 0,3 8 0,7 3 132,0 5-98,0 1 0,15 1 0,5-1 0</inkml:trace>
  <inkml:trace contextRef="#ctx0" brushRef="#br0" timeOffset="820">1257 420 7569,'16'-8'-138,"-4"-4"0,-7 3 12,-10-3 1,1 6 0,-8-3-1,-1 1 192,-3 4 0,-1-4 0,-1 2 0,1 3-10,-1 1 0,5 2 0,-3 0 0,-3 2-10,-1 3 0,1-3 1,1 6-1,3 0-94,3 3 1,-3-1 0,5 2 0,0 1 11,4 3 0,4 1 1,2 1-14,0-1 0,0 1 1,2-3-1,4-1 20,6-2 0,3-7 0,3 5 0,-1-2 6,1-4 1,-1-2 0,1-2 0,-1 0-24,1 0 1,5 0 0,0-2-1,-1-2 41,-3-2 1,-2-8-1,1 3 8,-1-5 1,-1-1-1,-3 1 1,-3 3 116,-2 1 1,-2 0 271,-6-5-333,0 7 0,-2 2-50,-4 8 1,2 0 0,-6 2 0,3 4 4,3 6 0,0 1 1,0 1-1,-2-2 4,2 1 1,2 9 0,2 1-1,0-2 1,0-1 1,0 3-1,0 0-3,0-1 1,0 3-1,0-2 1,0 0-9,0 3 0,0-7 0,0 4 0,0-1 1,0-1-17,0 2 1,0 1 0,0-7 9,0 0 1,-2 1 24,-3-1 1,1-7 0,-8-4 0,-1-4-7,-3-2 0,-1 0 0,-1 0 0,-1 0-14,-5 0 0,5 0 1,-6-2-1,1-2-32,1-2 0,-2-5 1,4 3-1,-3 0-113,3 0 1,2-3 0,3 3-1,2 0-75,3 0 1,7-5-617,-2 1 829,4-3 0,10-3 0,2 1 0</inkml:trace>
  <inkml:trace contextRef="#ctx0" brushRef="#br0" timeOffset="1429">1519 193 7469,'10'-8'-224,"-2"6"20,-8-6 1,2 6 28,4-3 257,-4 3-102,5-6 112,-7 8 137,0 0 0,0 8-140,0 3 0,0-1 0,0 2-63,0 1 1,6 3-1,0 1-9,-2 1 0,-2-1 0,-2 1 0,0 1-102,0 4 1,0-3 139,0 3-65,0-4 1,6 5 0,-1-1 0,-1-2 0,-2-1-60,-2-3 0,0-5-61,0 0 6,8-1 123,-6-1 1,8-2-2,-5-8 0,-3-2 0,6-2 0,-2-4-19,0-2 1,5 5-1,-3-7-53,2-2 0,-4-1 0,5-3 34,3 1 0,-4-1 0,-1 1 0,1 1 22,0 5 1,1-3 0,7 6 0,-1 1 21,1-1 1,1 2-6,5 6 1,-5 0 0,4 0 0,-3 0 57,-3 0 1,1 0-1,-1 2-21,0 4 1,1 2 0,-1 5-29,1-1 0,-3-1 0,-3 7 8,-6-1 1,-4-5 0,-2 0-241,0 1 1,-8 3-58,-4 1 1,-3-1 280,-3-5 0,1 5 0,-1-6 0</inkml:trace>
  <inkml:trace contextRef="#ctx0" brushRef="#br0" timeOffset="1807">2148 18 7019,'0'-9'-39,"0"1"0,2 8 179,4 0 2,-4 0-103,6 0 0,-3 2 0,3 4 124,2 5-105,-6-3 1,4 7-29,-1-5 0,-5 13 0,4 3 0,-4-1 44,-2 0-18,0 6 0,0-4 7,0 0-23,0 6 1,0-11 0,0 5-106,0-2 1,0 4 30,0-5 81,0-1-143,0-6 1,0 1 8,0-1 1,6 1-65,0-1 0,-1-5 27,-5 0 1,0-7-234,0 7 0,2-6 357,4 5 0,4-7 0,7 4 0,1-8 0</inkml:trace>
  <inkml:trace contextRef="#ctx0" brushRef="#br0" timeOffset="2259">2655 437 7569,'17'-7'-311,"-7"-3"1,3-2 354,-7 1-289,0-1 164,-6 2 92,8-5 0,-6 11 0,4-8 41,-5-1 1,-1 3 0,-1 0-31,-5 2 0,2 3 1,-8 5-32,-1 0 1,-3 0-1,-1 0-35,-1 0 71,1 7-7,7-5-11,-6 6 0,13-2 9,-9 0-61,8 7 49,-4-3 4,8 8-49,0-9 45,0 7-9,0-14 0,2 13 8,4-3 1,4 1 0,7-1 0,-1-4 5,-5 0 33,5-6-41,-6 5 9,7 1 0,-5-4 14,-1 8-16,1-9-3,5 13 0,-7-12 10,-4 8-3,4-9-73,-8 13 71,5-6-3,-7-1 1,0 7-24,0-14 0,-2 11 0,-3-5 7,-7 2 0,-4-6-8,-1 2 1,1-3 0,3 1 0,1 2 0,-1-2 0,-3-2-149,-1-2 0,-1 0 0,1 0 1,1-2-203,5-4 365,-5 4 0,6-21 0,-7 4 0</inkml:trace>
  <inkml:trace contextRef="#ctx0" brushRef="#br0" timeOffset="2680">2201 193 6501,'11'0'79,"1"0"1,-1 0 0,7 0 0,-3-2-51,-3-4 1,11 4-1,-1-4 69,3 4 0,0 2 1,-7 0-59,-1 0 1,6 0 0,1 0 0,-3 0 0,-2 0-14,-1 0 1,-1 0 0,1 0 0,-1 0-80,1 0 0,-7 0 0,-1 2-569,-2 4 621,-2-4 0,-6 6 0,0-8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3:56.710"/>
    </inkml:context>
    <inkml:brush xml:id="br0">
      <inkml:brushProperty name="width" value="0.08571" units="cm"/>
      <inkml:brushProperty name="height" value="0.08571" units="cm"/>
    </inkml:brush>
  </inkml:definitions>
  <inkml:trace contextRef="#ctx0" brushRef="#br0">71 1 7429,'0'17'0,"0"1"0,0-1 1,0 1-1,0-1 0,0 0-3,0 1 0,0 1 0,0 3 5,0 1 0,0 2 1,0-3-1,2 1-90,3-2 0,-3-1-35,4-3-10,-4 1 112,-2-1-79,0 0 78,0 1-9,0-8 62,0 5-48,0-13 1,0 8 34,0-4-67,0-4 57,0 5 0,-2-9-33,-4-3 13,4 3 0,-5-14 0,7 4-28,0-3 30,0 5 15,0-5-15,7 5 41,-5 0 1,14-3-1,-4 7 1,1 0-23,-1-2 1,3 6 0,-3-3-9,3 3 83,3 2 0,-1 0 0,1 0 0,-1 0 130,1 0-172,-1 0-9,1 0 5,-1 0 1,-5 0 24,-1 0-23,1 0-143,-2 0 138,5 7 1,-7-3 7,4 8-55,-5-8 1,-1 5-1,0-3-44,-2 6 1,-2 3-1,-2 3 52,0-1 1,-2-1 0,-2-3-1,-4-1 45,-1 2 0,-1-5 0,-4 1 0,3 0-11,-3 0 0,-1-5 0,-3 5 0,1-2-4,-1-4 1,-5 3 0,-2-1 0,-2-2-32,-4-2 0,5 0 1,1 2-1,2 2-137,-1-2 0,1-2 4,6-2 0,1-2 0,5-4-2,5-6 1,4 2 0,4-1-675,4-3 814,3-1 0,17-3 0,1 1 0</inkml:trace>
  <inkml:trace contextRef="#ctx0" brushRef="#br0" timeOffset="429">472 333 7443,'12'0'-603,"0"0"711,1 0 0,1-2 1,-1-2 190,-1-2-253,0 0 0,5 6 0,1 0 50,-1 0 15,1 0-218,-1 0 22,0 0 76,1 0 0,-1 2 0,1 2 0,-3 4-27,-3 1 0,2-3 0,-7 6 0,1 1-116,0 3 1,-2 1 154,-6 1 1,6-1-41,-1 1-66,1-1 16,-6 1 41,0-1 253,0-7-223,0 5 49,-8-13 1,5 6 119,-9-8-47,0 0-85,3-8 1,-1 4-1,6-7 1,-2-3-1,2-1 1,2-3-7,2 1 1,2-1-1,2-1-119,2-4 0,8 3-53,-3-3 0,11 4 50,1 1 1,0 3-67,-5 3 0,1-2-98,4 8 75,-3 1 131,5 5 1,-8 0 64,1 0 0,-1 0 0,1 0 0</inkml:trace>
  <inkml:trace contextRef="#ctx0" brushRef="#br0" timeOffset="942">1346 350 5751,'9'-8'384,"-3"4"81,-12-7 0,2 7-184,-7-2-169,-1 4-192,2 2 1,-5 0 122,3 0-78,-3 0 1,-3 0 80,1 0 1,-1 0-49,1 0 44,7 8 0,-5-4 35,3 7-51,4-7 0,-5 12-2,7-5-157,-8 5 166,12 1-1,-5 1-7,7-8-128,0 5 129,0-5 0,0 7-123,0 1 112,0-9 2,0 7-15,7-14 0,3 8 0,7-7 2,1 3-164,-1 0 55,1-6 1,-1 0 19,1 0-103,-1 0 167,1-8 1,-1 4-24,1-7-75,-1-1 88,-7 2 0,3-5 126,-7 3-142,0 5-26,-6-9 151,8 6 35,-6 1-42,5-7 1,-7 12 187,0-7-174,0 7 1,2-4 0,2 10-38,2 4 0,2 1 1,-4 7-1,4-4 0,1-3 1,-3 7-214,6-2 1,-3 3-21,3 3 1,4-7-1,-5-1-29,5-2 0,1 3 0,1-5 214,-1-2 0,8-2 0,3-2 0</inkml:trace>
  <inkml:trace contextRef="#ctx0" brushRef="#br0" timeOffset="1210">1747 193 7569,'0'-10'-90,"0"2"0,0 10 254,0 4-192,8-4 41,-6 14 1,6-7-3,-8 9 1,0-1 0,0 3-1,2 1 45,3 2-161,-3 1 142,6-7 1,-8 0-2,0 1 1,0-1 0,0 1-244,0-1 101,0 1-63,0-9 22,0 7-264,0-14 182,0 13 71,0-13-161,0 6 319,0-8 0,8 8 0,2 2 0</inkml:trace>
  <inkml:trace contextRef="#ctx0" brushRef="#br0" timeOffset="1617">2027 193 7519,'17'-2'0,"1"-4"-413,-1-6 384,-7 5 0,-2 1 29,-8 12 0,-6 3 0,-2 7 0,0-3 5,0-1 0,-5 0 0,1 5 0,-1 1-9,1-1 1,-4-1 0,5-3-1,-5-1-11,-1 1 0,1-3 1,3 0-1,1-2 32,-2-5 1,5 5-43,-3-2 27,8 0 46,-4-6 1,10 0 7,4 0 0,4 0 1,7 0-13,1 0 0,-1 2 0,1 2 0,-3 3-20,-3 3 1,4-4-1,-5 6-39,5 1 0,-1-3 1,-1 0-1,-3-1-87,3 1 1,-4 0-1,1 3-156,3-1 0,-4-6 0,1 3 258,3-1 0,1 6 0,3-4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3.245"/>
    </inkml:context>
    <inkml:brush xml:id="br0">
      <inkml:brushProperty name="width" value="0.08571" units="cm"/>
      <inkml:brushProperty name="height" value="0.08571" units="cm"/>
    </inkml:brush>
  </inkml:definitions>
  <inkml:trace contextRef="#ctx0" brushRef="#br0">210 53 6941,'-11'0'56,"-1"0"0,6 0 1,-5 0-1,-3 2-210,-1 4 0,3-4 0,0 5 241,-1 1 0,-1-4 0,1 8-6,1 1 1,2-3 1,-1 2-78,-5-8 1,14 11-1,-6-5 1,3 1-1,-1 1 21,2 2 1,2 1-1,4 1-29,4-5 1,3 3 0,9-8 0,-1-2-2,1-2 0,5-2 0,2 0 0,1 0 6,-1 0 0,4-2 0,-6-2 1,-2-4 8,-1-2 1,-5 4-1,-1-5 58,-2-3 1,-7 1 0,5-1-60,-2 2 0,-2 1 1,-6-7 1,-8 1 0,-4 1-90,-3 5 0,-3 3 0,1 6 1,-1-2-45,1-2 1,-1 0 0,1 6 0,0 0-85,-1 0 1,3 2-1,1 2-227,2 2 433,1 8 0,1-5 0,2 9 0</inkml:trace>
  <inkml:trace contextRef="#ctx0" brushRef="#br0" timeOffset="705">385 53 7569,'10'0'-201,"5"0"1,-11 0-1,8 0 138,1 0 0,-5 2 192,-2 4 1,-2-2-241,2 7 162,-4 1 14,5-2-203,-7 5 182,0-13-74,8 14 0,-6-13 19,4 9 0,-4-6-26,-2 6 23,0-1 9,0-1 0,0-2 34,0-8-47,0 0 1,0-8-5,0-4 0,0-3 2,0-3 0,0 1 0,2-1 8,4 1 1,1 5-1,7 3 48,-2 1 0,-7-4-7,7 6 1,0-1 6,5 1 0,-5 4 67,0-4-44,-1 4 1,7-4-47,-1 0 1,1 1 37,-1 5-55,0 0 1,1 0 27,-1 0 0,1 0 6,-1 0 1,1 0-14,-1 0 1,1 0-16,-1 0 1,-5 5 0,-1 1 0,1 0 0,0 0 0,-3 2 0,1-1-12,0 1 0,-4 6 8,5-3 0,-7 5 1,2 1-3,-4 1 1,-2-7-1,0 1 53,0 2 1,0 1 95,0 3 1,-2-1-91,-4 1 0,2-7 0,-7 1-10,-3 1 1,4-5 0,1 0-6,1 0 1,0-6-207,2 4-210,4-5-306,-5-1-195,7 0 876,0 0 0,7-7 0,3-3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6.407"/>
    </inkml:context>
    <inkml:brush xml:id="br0">
      <inkml:brushProperty name="width" value="0.08571" units="cm"/>
      <inkml:brushProperty name="height" value="0.08571" units="cm"/>
    </inkml:brush>
  </inkml:definitions>
  <inkml:trace contextRef="#ctx0" brushRef="#br0">245 71 7569,'9'0'-649,"1"0"412,-4 0 211,-4 0 104,5 0 31,-7-8-89,0 6 26,0-6 0,0 8-69,0-7 26,0 5 1,-1-14 22,-5 4 0,2 5 0,-8 1-54,-1 4 0,-3 2 0,-1 0 1,-1 0 19,1 0 2,-1 0-14,1 8 19,-1-6 5,1 5-15,-1 1 13,1-6-2,-1 14 1,1-7-5,7 1 5,-5 6-1,13-14 1,-6 13-2,8-13 2,0 14-2,0-15 10,0 15 0,0-12 0,0 8 60,0 1 0,2 1 0,4-1-41,5-1 0,-1-8 0,2 2 0,1-4-3,3-2 1,1 0-1,1 0-65,-1 0 61,1 0 0,-1 0-42,1 0 35,-1-8 3,1 6 0,-1-14-171,-7 14 163,5-13-13,-5 5-66,0 0 67,-3-5 0,-1 11 0,0-8 16,-2-1 11,-2 5 1,-2-2 0,0 5 115,0-7-129,0 4 26,0 0-39,0 8 1,0 2 29,0 4 0,0-2 1,0 8 1,0 1 1,0-3 0,2 0 0,2-1-31,2 1 1,5-4 0,-3 4-47,2-3 72,-6-1-276,11 2 123,-13-6-1,14 6-7,-7-8 0,9 5 1,1 1-441,4-2 575,-3-2 0,13-10 0,-6-1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6.832"/>
    </inkml:context>
    <inkml:brush xml:id="br0">
      <inkml:brushProperty name="width" value="0.08571" units="cm"/>
      <inkml:brushProperty name="height" value="0.08571" units="cm"/>
    </inkml:brush>
  </inkml:definitions>
  <inkml:trace contextRef="#ctx0" brushRef="#br0">350 472 7569,'-8'-10'-336,"-2"-3"1,-7 7 283,-1 2 0,1 2 0,-1 2 0,1 0 229,-1 0-173,1 0 1,-3 0 0,-1 0 125,-2 0-42,0 0-36,5 0 0,1 2 53,-1 4-43,1-4 2,-1 13-47,9-5 1,-5 2 33,8-1-9,0 1 1,6 0-81,0-1 1,2 1-51,4 5 116,4 1 0,7-7 0,1-1 25,-1-2-11,1-2-50,-1 1 36,8-5-171,2 6 0,1-8 135,5 0-316,-14 0 151,6 0-10,0 0 135,-5 0-284,5 0 173,-7-8 1,-1 1 158,1-5 0,-1-4 0,0-1 0,1-10 0</inkml:trace>
  <inkml:trace contextRef="#ctx0" brushRef="#br0" timeOffset="351">402 0 6857,'-10'0'333,"3"2"1,7 4-283,0 6 1,5 3-1,1 3 1,-2-1-4,-2 1 1,-2-1 0,2 3-1,2 1 3,2 2 1,-1 2 0,-5-3 0,2 1-166,4-2 1,-4 5 0,4-1 117,-4 2-9,-2-6 33,8 5-150,-6-9 0,5 1 110,-7-1-158,0 8-14,8-5 174,-6 5-19,6-8-133,-8 1-20,0-8 127,0 5-243,0-5 13,0 7 226,0 1-190,0-9 249,8-1 0,-6-8 0,5 8 0,-7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7.446"/>
    </inkml:context>
    <inkml:brush xml:id="br0">
      <inkml:brushProperty name="width" value="0.08571" units="cm"/>
      <inkml:brushProperty name="height" value="0.08571" units="cm"/>
      <inkml:brushProperty name="color" value="#008C3A"/>
    </inkml:brush>
  </inkml:definitions>
  <inkml:trace contextRef="#ctx0" brushRef="#br0">18 1 6995,'-10'17'211,"4"1"-135,4-1 1,2 1 0,0-1-47,0 1 1,0-1 0,2 0-50,4 1 0,-2-3 0,8-1 0,1-2 1,-3-8-1,2 1 5,1-3 1,-3-2-1,2 0-2,1 0 1,3 0 0,1-2-26,1-3 1,-3 1 0,-1-8 0,-3-2-8,3-1 1,1-3 0,1 1 74,-4 0 1,1-1 53,-7 1 1,2 1-1,-2 4 17,-4-3-173,5 13-33,-7-6 101,0 8 0,0 8 0,0 4 0,0-3 18,0 3 0,0-6 14,0 5-21,0-7 8,0 4-6,0-8 450,0 0-291,0 8 0,0-4-105,0 7 0,0 1 1,0 5-29,0 1 1,0-1 0,0 1 0,0-1-111,0 1 0,0 5 0,0 2 1,0 1-199,0-1 0,-6 4 0,1-6 0,1 0 276,2 3 0,2-7 0,0 6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27.262"/>
    </inkml:context>
    <inkml:brush xml:id="br0">
      <inkml:brushProperty name="width" value="0.08571" units="cm"/>
      <inkml:brushProperty name="height" value="0.08571" units="cm"/>
    </inkml:brush>
  </inkml:definitions>
  <inkml:trace contextRef="#ctx0" brushRef="#br0">0 403 7144,'12'1'131,"0"5"1,-7-2 0,5 8 0,0 1-136,0 3 1,-1 1 0,5-1 1,-3-4 0,-5 3 0,4-3 0,0 3 7,-1 3 1,-3-3 0,4-1 0,0-3 35,-1 3 0,3 0 1,5-3 34,1-5 0,-6-4-18,-1-2 1,1 0-50,5 0 0,-5-2 1,-2-4-1,-1-3-29,1-1 0,-4-6 0,6 5 0,-1-5 7,-1-1 1,5-1 0,-3-1-1,4-2-213,1-3 1,-5 3 0,-3 7-1,1 3-196,0-3 0,-4 6 422,5 2 0,-7 5 0,12-7 0,-7-2 0</inkml:trace>
  <inkml:trace contextRef="#ctx0" brushRef="#br0" timeOffset="455">629 490 7569,'8'10'-307,"-6"-3"1,7-1 95,-3 0 1,-2 2 324,8-2 0,-6-5 1,5 5-4,3-4 0,1-2-37,3 0 0,-1-8-113,1-3 0,-7-3 1,-1 1 24,-2 1 0,-2 0-2,-6-5 0,-2 1 0,-2 3-10,-2 1 0,-2 8 0,2-3 25,-5-1 0,1 6 0,-2-4 4,-1 4 0,-3 4 10,-1 4 0,-1 4 1,1 7 3,0 0 1,7 1-1,2-1 1,2 1 22,0-1 0,1 1 0,5-1 19,0 1 1,0-1 0,2-1 0,1-3-14,3-1 0,6-6 0,-4 3 0,1 1-44,5 0 1,1-6-1,3 2 1,-1-4-152,1-2 0,-1 0 1,1 0-1,-1 0-128,1 0 0,-1 0 1,1-2 276,-1-4 0,1-4 0,-1-7 0,0-1 0</inkml:trace>
  <inkml:trace contextRef="#ctx0" brushRef="#br0" timeOffset="1189">1101 88 7569,'0'-10'-97,"0"3"-153,0 7 228,0 0 62,0 7 1,2 1 0,1 6 0,3-3-15,-2 3 0,4 7 0,-2 3 1,-2-1 8,-2 2 1,3-5 0,1 5 0,-2-2-78,-2 0 0,0 7 0,2-7 0,2 0-116,-2 2 175,-3-5-24,-1 5-35,0-8 39,8-7-1,-6 6 11,6-7-11,-8 9 5,0-9 1,0-1-2,0-8 47,0 8 36,0-6-79,0-10 0,0 2-17,0-11 1,0 3 20,0-3 0,2-1-96,4 1 0,3 1 1,9 3-31,-1 1 103,1 8-11,-1-3 39,-7-1 1,5 6-29,-3-4 1,4 4 7,1 2-15,-7 0 27,5 0 1,-5 0 11,7 0-33,1 0 1,-8 0 150,5 8-144,-5-6 16,0 6 85,5-1-82,-13-5-7,14 14 13,-7-7-210,1 1 201,-2 6-4,0-14-177,-7 13 0,7-11-17,-8 8 0,0-1 61,0 7 1,0-7 129,0 1 0,-8-8 0,-1 4 0</inkml:trace>
  <inkml:trace contextRef="#ctx0" brushRef="#br0" timeOffset="1417">1694 437 7569,'10'0'-173,"-2"0"1,-8 2-1,0 4 311,0 6 1,0-2 0,0 1-138,0 3 0,0 1-141,0 3 256,0-1-466,8 1 130,-6-9 1,7 5-350,-3-8 569,-4 0 0,6-6 0,-8 0 0</inkml:trace>
  <inkml:trace contextRef="#ctx0" brushRef="#br0" timeOffset="1604">1869 280 7569,'-10'-11'-368,"5"-1"-88,3 8 192,2-4 0,0 10 155,0 4 0,0-2 109,0 8 0,0-1 0,0 7 0</inkml:trace>
  <inkml:trace contextRef="#ctx0" brushRef="#br0" timeOffset="2222">2166 385 7464,'10'-8'-303,"5"6"511,-13-13 1,4 13-217,-12-4 0,2 4 0,-7 2-23,-3 0 0,4 0 0,-1 2 0,-1 4 40,2 6 1,-3-3-1,5 3 1,0 1 1,0 3 1,1 1 0,3 1-28,-2-1 1,0 1 0,6-1 0,2-1-33,4-5 0,-2 3 0,7-6-4,3 2 0,2-7 0,3 3 0,2-4 17,3-2 1,-1 0 0,-4 0 0,3 0-176,1 0 1,2-6-1,-4-1 1,3-3 209,-3-4 0,-2-1 0,-1-3 0,-3 1 0,-3-1 0,4-5 0,-7-2 0,3 0 0,0-1 0,-3-5 0,3 4 0,-4-2 0,0 0 0,-7 2 0,5-4 0,-4 4 0,-2 1 0,0-3 0,0 6 0,0 2 20,0 1 1,0 9 0,0-1 204,0-2 0,-2 7 96,-4 1-195,5 4-22,-7 2 1,8 2 0,0 4-39,0 5 0,0 5 1,0 3-1,0 3-16,0 1 0,0 6 0,0-4 1,0 0-29,0 1 1,2 3 0,2-6-1,1 0-37,-1 3 0,-2-7 1,0 4-1,2-3-9,2-3 0,0 1 0,-6-1-208,0 0 0,2 1-106,3-1 1,-3-5-1,6-2 338,0-2 0,-6-3 0,13-5 0,-5 0 0</inkml:trace>
  <inkml:trace contextRef="#ctx0" brushRef="#br0" timeOffset="2791">2760 472 7569,'11'0'-453,"1"0"266,0 0 0,-1 0 201,1 0 1,0 0-1,5 0 1,0 0-33,1 0 0,-6 0 1,-1-2-7,3-3 0,-1 1 0,1-8 38,-2-1 1,-8 3 0,3 0-1,-1 0-4,0 1 0,0 3 0,-6-6 9,0-1 1,0 3-1,0-2 91,0-1-97,0 5 1,-2 0-1,-4 8 7,-6 0 0,3 0 0,-3 0-35,-2 0 1,-1 0 0,-3 0-1,3 2 8,3 4 1,-3-2 0,3 8 6,-3 1 0,-1 3 0,2 1 1,5 1-3,1-1 0,-4 0 1,7 1 8,1-1 1,0 1 0,0-1 29,-2 1 0,0-7 1,6 1 111,0 2 0,8-5-67,4 3 0,3-8 0,3 4-50,-1-1 1,-5-5 0,-1 4 0,3-4 13,1-2 0,3 0 1,-1 0-34,1 0 0,-1 0 1,1 0 76,-1 0 0,1 0-24,-1 0 1,1 0-90,-1 0 1,-5 0-298,-1 0-544,-7 0 436,4 0 0,-16 0 428,-3 0 0,-5 0 0,-1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3.375"/>
    </inkml:context>
    <inkml:brush xml:id="br0">
      <inkml:brushProperty name="width" value="0.08571" units="cm"/>
      <inkml:brushProperty name="height" value="0.08571" units="cm"/>
    </inkml:brush>
  </inkml:definitions>
  <inkml:trace contextRef="#ctx0" brushRef="#br0">1 70 6654,'0'-10'-531,"0"-5"1127,0 3-125,0 4-256,0 0-47,0 8 22,0 0-165,0 8 1,0-4 0,0 8-31,0 1 0,0 3 1,0 1-49,0 1 0,6-1 0,1 1 8,3-1 0,-6-5 1,4-2-76,0-3 0,-5-1-88,9-6 151,-8 0 0,10-2 1,-9-4-1,1-3 13,2-1 1,-4-6 0,6 5 0,-1-3-65,1 3 166,-6-5 42,11 6 15,-5 1-139,0-7 158,5 14 12,-5-13-156,7 13 23,1-6 179,-8 0-180,5 6-1,-5-6 97,7 8-86,1 0 24,-1 0-26,1 0 50,-1 0-34,1 0-2,-1-7-28,1 5 36,-1-6-14,0 8 5,1 0-114,-1 0 109,-7 8-5,6-6-47,-7 5 1,3-1-15,0 0 1,-9 2 0,5-2-1,0 5 1,-6 5 0,4 1 11,-4 1 1,-4-3-1,-2-1 1,-4-4 0,-2-3 0,5 5 0,-7-4 0,-2 0-49,-1-1 0,-3 1 1,1-4-1,-1 2-146,1-2 0,5-2 0,1-2 220,-3 0 0,-1-8 0,-3-2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3.568"/>
    </inkml:context>
    <inkml:brush xml:id="br0">
      <inkml:brushProperty name="width" value="0.08571" units="cm"/>
      <inkml:brushProperty name="height" value="0.08571" units="cm"/>
    </inkml:brush>
  </inkml:definitions>
  <inkml:trace contextRef="#ctx0" brushRef="#br0">0 35 7569,'0'-9'309,"0"1"-372,0 0 123,0 6 47,0-5 30,0 7-917,0 0 850,0 7 1,6-3-71,0 8 0,8-1 0,-5 7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6.563"/>
    </inkml:context>
    <inkml:brush xml:id="br0">
      <inkml:brushProperty name="width" value="0.08571" units="cm"/>
      <inkml:brushProperty name="height" value="0.08571" units="cm"/>
    </inkml:brush>
  </inkml:definitions>
  <inkml:trace contextRef="#ctx0" brushRef="#br0">175 385 7569,'10'0'-908,"-3"0"455,-7 0 828,0 0 0,-7 0-191,-5 0 0,-3 0-71,-3 0 0,6 0 1,1 0-7,-3 0-32,6 8 3,-7-6-84,13 13 1,-14-11 81,5 8 0,1-6-172,-2 5 110,9 1 0,-11 5 0,8 1-32,2-1 1,2-5 0,2 0 0,0-1 1,2 1 14,4-1-72,-4 1 0,14-2 0,-7-2 62,1-1-162,6-5 0,-9 8 0,7-6-38,-3 2 171,1 0 1,6-6 0,-1 0-578,1 0 329,-1 0 289,0 0 0,9-8 0,1-2 0</inkml:trace>
  <inkml:trace contextRef="#ctx0" brushRef="#br0" timeOffset="1045">629 525 6210,'8'-10'-453,"-6"2"453,6 0 155,-8 7 0,-2-7 355,-4 8 1,2-2-283,-8-4 1,1 4-181,-7-4 1,1 4 0,-1 2 0,1 0 0,1 2 0,3 2 23,1 2 20,0 8-180,-5-13 154,-1 15-38,9-14-159,-7 13 152,6-5 34,1 0-32,-7 5-163,14-5 162,-13 8-56,13-9-167,-6 7 205,8-6 7,0-1-144,0 7 81,8-14 1,-4 11 0,7-7-5,3-2 12,-6-2 0,7-2 0,-3 0-173,3 0 168,3 0-16,-1 0 133,1 0-118,-1-8-16,-7 6 175,6-13-18,-7 13-122,1-14-4,5 14 164,-13-13-4,14 13-123,-14-14 8,13 14 97,-13-13-85,6 13 4,-8-14 0,6 12 161,0-7-171,0 7-25,-6-4 1,0 10 0,0 4-1,0 6 0,1 1 1,3 1-1,2-3-2,-2 3 0,4-4 0,0-1-88,1-1 81,-5 6 35,12-12-26,-14 13 2,13-13-4,-5 6 3,7 0-7,-7-6 9,6 5-10,-7-7 89,9 0-76,-1 0-2,-7 0 152,5 0-147,-5-7 5,8 5-3,-9-14 71,7 14-67,-7-13 30,1 5 1,4-7 41,-8-1-62,7 1-14,-11-1 1,12-1 0,-8-3 0,-1-1-1,1 0 1,0 0-27,-2-1 1,-2-7 0,-2 2 0,2-2 3,4 2 0,-4-2 0,3 6 1,-3-1-12,-2 1 0,0 2 0,0 3 0,0-1-16,0-2 0,0 0 0,0 5-8,0 1 1,0-1 152,0 1 0,0 5 55,0 0-138,-7 9 1,3-5 9,-8 8 0,8 8 20,-2 3 1,2 3 0,1-1 0,-3-1-5,2 2 0,2-5 0,2 3 1,0 2-16,0 1 0,0 3 0,0-1 0,0 0 2,0 1 0,0-1 0,0 3 0,0 1-8,0 2 1,0 1 0,0-7 0,0 1 36,0-1 1,0 1-1,0-1 1,0 0 7,0 1 1,2-1-1,2 1-1,2-1-27,7 1 1,-11-1-1,6 1 3,0-1 0,-1 1 0,7-1-6,-2 1 0,-7-3 1,5-1-1,0-3 5,-1 3 1,-3-4 0,4 1-27,-2 3 1,5-6 0,-3-1 0,2-1 19,-1 0 0,1 0 0,5-6-40,1 0 0,-1 0 0,1-2-32,-1-4 1,-5 2 0,0-7-231,1-3 0,-3 4-303,2-1 0,-9 5 572,3-6 0,-4 1 0,-2-7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5.439"/>
    </inkml:context>
    <inkml:brush xml:id="br0">
      <inkml:brushProperty name="width" value="0.08571" units="cm"/>
      <inkml:brushProperty name="height" value="0.08571" units="cm"/>
    </inkml:brush>
  </inkml:definitions>
  <inkml:trace contextRef="#ctx0" brushRef="#br0">123 63 7569,'0'-12'-377,"0"1"436,0 7-131,8-4 127,-6 8 0,5 2 0,-5 4-57,4 5 89,-4 5-78,6 1 0,-8 1 0,2-1 0,2 3 1,1 1-1,-1 2-41,-2-1 0,-2 3 0,0 0 0,0 0 0,0 1 0,0-1 1,0-4-1,0 2-146,0-1 0,0-3 0,0-1 0,0-1-68,0 1 0,0-7 246,0 1 0,-8-1 0,-1 7 0</inkml:trace>
  <inkml:trace contextRef="#ctx0" brushRef="#br0" timeOffset="503">1 290 7173,'17'0'-29,"1"0"1,-1 0-5,0 0 0,1 0 0,-1 0 0,1 0 3,-1 0 0,7 0 0,-1 0-25,-2 0 67,-1 0-30,5 0 8,-6-8 13,6 6-16,-7-6 9,7 8 5,-5 0-1,5 0 20,-8 0 1,-5-2 0,0-1 38,1-3 1,-3 0 41,1 6-21,1 0 1,0 0 29,-1 0-85,-7 0 0,4 2-58,-8 4 44,0-4-46,0 13 0,-2-13 55,-4 4 13,4 4 1,-5-6 0,7 7 0,-2 1 63,-4-3 0,4 7-71,-4-4 1,4 3-43,2 3 0,0-1-118,0 1 0,8-9 0,2-1-252,-1 0 1,7-6-171,-5 4 556,-3-4 0,8-10 0,-7-2 0</inkml:trace>
  <inkml:trace contextRef="#ctx0" brushRef="#br0" timeOffset="695">577 45 7114,'0'-11'-1363,"0"-1"1932,0 8 0,0-6-557,0 5-522,0 3 515,0 9 1,0-1-6,0 12 0,0-5 0,0 5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34.206"/>
    </inkml:context>
    <inkml:brush xml:id="br0">
      <inkml:brushProperty name="width" value="0.08571" units="cm"/>
      <inkml:brushProperty name="height" value="0.08571" units="cm"/>
    </inkml:brush>
  </inkml:definitions>
  <inkml:trace contextRef="#ctx0" brushRef="#br0">262 123 7340,'-17'0'-682,"-1"0"0,1 0 836,-1 0 1,7 0 0,-1 0 13,-2 0 0,-1 0-112,-3 0 1,3 2-1,1 2 1,3 4 14,-3 1 0,4-3 1,1 6-1,-1-1 143,0-1-331,6 6 208,-3-7-71,-1 9 16,6-1 0,-6 1 0,8-1-41,0 1 0,0-1 0,2-1 85,4-5-25,4 5-27,7-14-36,1 13 0,-1-11 0,0 6 0,3-2 0,1-4 0,2-2-142,-1-2 1,3 0-1,-2 0 1,-1 0-110,-3 0 0,4 0 1,1-2 258,-3-4 0,-2-4 0,-1-7 0</inkml:trace>
  <inkml:trace contextRef="#ctx0" brushRef="#br0" timeOffset="485">437 245 6651,'9'0'-688,"7"0"875,-14 0 60,6-7 0,-1 5-43,5-4-125,4 4 0,-5 0 41,1-4-19,0 4 25,-3-6-50,7 8-71,-7 0 90,9 0-1,-1 0-197,1 0 211,-1 0-22,1 0 0,-1 0-165,-7 0-20,5 0 163,-5 8 15,8-6-31,-1 14-6,-7-14 17,5 13-388,-5-5 162,0-1-30,5 7 213,-13-6-194,6 7-29,-8-7 152,0 5 25,0-5-24,0 0 28,0 5-52,0-13 164,0 6-104,0 0 1,-2-6-1,-4 4 36,-5-4 87,-5-2-127,6 0 20,-5 0 1,11 0 95,-8 0 0,6-6 0,-3-2-15,1-2 1,-4-1 0,7-7-50,1 1 0,2-1 0,2 1 0,2-1-42,3 1 1,-1 5 0,8 1-185,2-3 215,1-2-1,3 7-138,-1-7 128,-7 14-25,5-6-255,-5 8 111,7-7 10,1 5 86,-1-6-290,1 8 163,-1 0 192,-7 0 0,6 8 0,-7 1 0</inkml:trace>
  <inkml:trace contextRef="#ctx0" brushRef="#br0" timeOffset="742">1135 245 7164,'10'2'574,"-4"4"-588,-4-4 101,-2 14 0,0-7-25,0 9 0,0-7 0,0 1 0,0 2-256,0 1 1,0 3 0,0-1-351,0 1 1,0-7 543,0 1 0,0-8 0,0 3 0,0-7 0</inkml:trace>
  <inkml:trace contextRef="#ctx0" brushRef="#br0" timeOffset="924">1170 18 7511,'0'-9'-1066,"-8"1"612,7 8 449,-7 8 5,8-6 0,0 13 0,0-5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1.127"/>
    </inkml:context>
    <inkml:brush xml:id="br0">
      <inkml:brushProperty name="width" value="0.08571" units="cm"/>
      <inkml:brushProperty name="height" value="0.08571" units="cm"/>
    </inkml:brush>
  </inkml:definitions>
  <inkml:trace contextRef="#ctx0" brushRef="#br0">35 35 6485,'0'-9'575,"-2"1"-551,-4 8 0,4 2-9,-3 4 1,-3-3-1,2 9-12,2 2 0,2 1 0,2 3 10,0-1 1,2-5-1,2-1 1,4 1-2,1-2 0,1-1 0,4-5 1,-3 2-131,3-2 0,-4 4 1,1-2 14,3-3 0,-4-1 0,1-2 61,-7 0 0,4-2-26,-8-3 69,0-5 0,6-2 0,0 1 16,-3-3 0,5 4 0,0-1 13,2-3 1,-1 4-1,5 1-5,-2 1 1,-3 0 0,5 4 0,-3-1 0,3 1-8,2 2 10,1 2-21,-7 0 23,5 0 1,-5 0 19,7 0 1,1 0 45,-1 0-79,1 0 0,-1 2-25,1 3 0,-3-1 0,-1 8-12,-2 2 0,-9 1 1,3 3 12,-4-1 1,-2 1 0,-2-3-22,-4-3 0,3 1 25,-9-7 1,6 6 2,-6-6 9,9-1 0,-5-12 12,8-5 1,2-4-1,2-1-2,1 0 0,9-1 0,-2 1-3,3-1 0,-3 6 0,-1 1 0,3-1-11,2 2 1,-5-3-1,1 5 1,1 0 33,3 1 0,1-1 1,1 4 39,-1-2-64,1 0 3,-1 6-3,1 0 6,-9 0 0,7 0 0,-4 2 18,3 4-8,-5-4-12,5 14-20,-13-7 1,12 3-23,-8 0 1,0-1 0,-6 7-163,0-1 0,0 1 0,0-1 16,0 1 1,-8-1 20,-4 0 0,-3-1 1,-3-4 147,1-7 0,-1 5 0,1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1.384"/>
    </inkml:context>
    <inkml:brush xml:id="br0">
      <inkml:brushProperty name="width" value="0.08571" units="cm"/>
      <inkml:brushProperty name="height" value="0.08571" units="cm"/>
    </inkml:brush>
  </inkml:definitions>
  <inkml:trace contextRef="#ctx0" brushRef="#br0">0 12 7288,'10'0'-403,"5"0"584,-13-8-152,6 6 1,-6 0-1,2 10-449,2 2 1,5-5 419,-5 7 0,16 0 0,-3 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3.823"/>
    </inkml:context>
    <inkml:brush xml:id="br0">
      <inkml:brushProperty name="width" value="0.08571" units="cm"/>
      <inkml:brushProperty name="height" value="0.08571" units="cm"/>
    </inkml:brush>
  </inkml:definitions>
  <inkml:trace contextRef="#ctx0" brushRef="#br0">0 263 6997,'0'-12'-411,"0"0"546,0 9 197,0-5-220,0 8-74,0 0 1,0 8 0,0 3 0,2 5 0,2 1-18,2 1 0,0-1 0,-4 3 0,2 1-56,2 2 0,-1 0 0,-3-5 1,2-1 31,2 1 1,0-1 0,-6 1 0,2-1-55,4 1 1,-4-1 0,3 1-7,-3-1 43,-2 1 3,0-9-1,0-1-13,0-8 10,0 8-44,0-6 6,0 6 43,0-8 10,0 0 0,0-8-35,0-4 26,0-3 77,0 5-29,0-6-34,0 7 0,6-3 1,2 0 11,2-1-11,-7-3 1,11 5-1,-6 1 1,2 0 0,3 1 0,1 3 0,-1-4 0,-1 2-1,1 4 1,3-3-1,1 1 29,1 2 1,-1 2-1,1 2 24,-1 0-48,1 0 1,-1 0 3,1 0 0,-7 0 15,1 0-15,0 0-22,5 0 0,-5 0 24,-1 0 0,-5 2-6,6 4 1,-8-2 0,4 5 0,-3 1-87,1 0 77,0 1-182,-6 7-5,0-9 92,0 7 0,0-6-408,0 7 507,0 1 0,-8-1 0,-1 1 0</inkml:trace>
  <inkml:trace contextRef="#ctx0" brushRef="#br0" timeOffset="455">647 472 7429,'11'0'-317,"1"0"0,0 0 519,5 0-166,0 0 0,1 0 36,-1 0-33,1 0 0,-1-5 67,1-1-185,-8 0-15,5 6 153,-13 0-113,13-8 0,-11 4 123,8-7-97,-8 7-6,4-4 0,-8 6 16,0-4-35,-8 4 0,4-7 41,-8 3 0,7 4 1,-7-4-6,-2 4 0,-1 2 0,-3 0 77,1 0 0,5 0 0,1 0 24,-3 0 0,-2 8 1,-1 3-34,0 5 0,7 1 1,4 1 26,4-1-53,2 1 0,0-7 1,0 1-1,0 2 41,0 1 0,8-3 0,3-2-39,5-3 1,7 5-1,1-6 1,-3-2-40,-2-2 0,5 3 0,1 1-169,2-2 0,-6-2 43,3-2 1,1 0-121,-2 0 1,0-2-327,-5-4 324,-1-3 260,1-1 0,-1-13 0,1 3 0</inkml:trace>
  <inkml:trace contextRef="#ctx0" brushRef="#br0" timeOffset="832">1048 1 6830,'10'0'259,"-2"0"-157,-8 0 215,0 0 0,6 8-267,-1 3 0,1 7 1,-4 3-1,2 2-24,2-1 1,0 3 0,-6 0 118,0 2-83,7-5-122,-5 11 53,6-14 0,-2 14 0,0-6 0,-2 2 0,0-2 6,1-1 36,-3 5-167,6-12 6,-8 14 129,0-14-296,8 7 137,-6-9 1,6 1 39,-8-1 0,0-5-309,0-1 195,7-7 158,-5 12 0,6-12-119,-8 7 191,8-7 0,1 4 0,9-8 0</inkml:trace>
  <inkml:trace contextRef="#ctx0" brushRef="#br0" timeOffset="1112">1415 455 7051,'0'-10'423,"0"2"-411,0 8 0,2 2 0,2 4 1,2 6 79,-2 3 1,-1 3-1,1 1 1,2 3-102,-2 1 0,-2 0 0,0-3 7,4 3 0,-4-2 0,4 6 0,-5-1 140,-1-5-70,0-2-627,0-1 289,0 7 76,0-6 0,0 7-278,0-9 216,0-7 138,0 5 118,0-5 0,0 0 0,-7 5 0,-3-5 0</inkml:trace>
  <inkml:trace contextRef="#ctx0" brushRef="#br0" timeOffset="1516">1467 472 7569,'0'-17'-283,"0"7"211,0-5-6,0 13 1,6-8 0,2 6-1,2-2 117,3 2 0,3 1 0,1-1-73,1-2 0,-1 0 137,1 6-54,-1 0 11,1 0 1,-1 0 0,1 0-79,-1 8 75,0-6-38,1 5-187,-1 1 211,-7-6 0,6 14-2,-7-14-202,1 13 79,-2-13 0,-6 12 3,4-8 88,-4-1-12,5 3 9,-7-6 0,0 8 0,-2-6 1,-2 3 34,-1 3-50,-9-6 85,4 4-50,-7-1 1,-1-5-1,1 6 1,-1-2 11,1 0 1,0 0 0,-1-4 28,1 3-34,-1-3-9,-7 6-191,13-8 186,-11 0 0,13 8 0,-7-6-218,7 6 47,2-8 0,3 2-159,-1 3 0,2-3 311,10 4 0,3-4 0,9-2 0</inkml:trace>
  <inkml:trace contextRef="#ctx0" brushRef="#br0" timeOffset="1792">2044 437 7075,'-10'0'-97,"2"2"211,8 4 1,0-2-1,0 8-82,0 1 1,0 3-1,0 1-229,0 1 258,0-9-323,0 7 1,0-6-379,0 7 405,0 1 235,8-9 0,-6-1 0,6-8 0</inkml:trace>
  <inkml:trace contextRef="#ctx0" brushRef="#br0" timeOffset="1991">2009 263 7569,'-8'-18'0,"6"1"-152,-6 7 20,8-5-34,0 13-120,0-6 54,0 8 56,0 0 0,6 2 96,0 4 1,0-2 79,-6 7 0,8 1 0,1 5 0</inkml:trace>
  <inkml:trace contextRef="#ctx0" brushRef="#br0" timeOffset="2470">2271 437 7569,'10'0'-66,"5"0"-55,-13 0 111,13 0 0,-13 0-18,6 0 254,0 0-158,-6 0 1,6 8-141,-8 4 0,0-2 1,0 1-1,0 3 82,0 1 23,0-5-85,0 5 90,0-13-33,0 14-116,0-14 139,0 6-95,0-1-57,0-5 35,0 6 80,0-8 0,5-2-12,1-4 12,0-3-13,-6-1 13,8-6 11,-6 7-22,6-9 4,-1 1 65,-5-1-68,14 1 6,-6-1-1,7 1 8,-7-1 0,5 1-1,-3 0-8,3 7 34,3-6 0,-1 12-20,1-7 109,-1 7-108,1-4-1,-1 8 2,8 0 124,-13 0-117,11 0-2,-13 0 31,7 0-24,-7 8 6,6 2 4,-7-1 1,3 7 0,-2-5 41,-2 5-112,-3 1 22,3 1 0,-6-1-261,4 1 159,-4-1 112,-2 1-277,0-9 1,0 7-136,0-4 427,0 3 0,-8 3 0,-2-1 0</inkml:trace>
  <inkml:trace contextRef="#ctx0" brushRef="#br0" timeOffset="3216">3109 437 7569,'6'-17'-571,"0"-1"751,-2 1 0,-2 5 86,-2 1-292,0 7 1,0-6 0,-2 6-290,-4-2 0,-4 1 300,-7 5 29,-1 0 0,1 0 0,-1 2 0,1 1 18,-1 3 0,1 6 1,-1-4 38,1 1-103,-1 3 59,9 5-2,-7 1-43,14-1 1,-5-5 0,7 0-37,0 1 69,0 3-28,0-7 1,1 5-1,3-6 1,4 0-1,2-1 1,3-3-9,3-2 0,1-2 0,1 0 0,1 0 9,5 0 0,-5-2 0,4-2-2,-3-1 0,-3-9-2,1 2 229,-1 5-216,-7-9 4,5 6 232,-5 1-216,0-7 49,5 6 0,-13-1 0,4-1 143,-4-1-89,-2 5 0,6-2-40,0 4-90,-1 4 0,-5 2 1,0 12-1,0 3 30,0 3-12,0-1 0,0 1 0,0-1 1,0 1-21,0-1 0,0 7 0,0-1 1,0 0-1,0-3 1,0 1 0,0 2-3,0-2 0,0 5 1,0-1-1,2 2 20,4 4 0,-4-4 1,4 2-1,-4 1 19,-2-3 0,0 6 0,0-4 1,0 2 1,0-2 0,0 4 0,-2-6 1,-2 2-24,-2 0 1,-5-7 0,3 1 0,-2-4-34,-4-1 1,-1-1-1,-3 1 1,1-3 25,0-3 1,-1 2 0,1-9-1,-1-1 94,1-2 1,5-2 0,0 0-1,1-2 8,1-4 0,-4 3 1,7-9-1,-1-2-47,0-1 0,2-9 0,6-1 1,0 0-60,0 0 0,0-6 1,2 2-1,2-4-100,2-2 0,8 0 0,-1 0 0,7 0-112,3 0 1,0 2-1,-5 2 1,1 4-354,4 2 0,-3-5 572,3 7 0,12-8 0,2 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47.927"/>
    </inkml:context>
    <inkml:brush xml:id="br0">
      <inkml:brushProperty name="width" value="0.08571" units="cm"/>
      <inkml:brushProperty name="height" value="0.08571" units="cm"/>
    </inkml:brush>
  </inkml:definitions>
  <inkml:trace contextRef="#ctx0" brushRef="#br0">263 18 6849,'0'-10'647,"0"2"-589,0 8 12,0 0 1,0 8 126,0 3-104,0-3-164,0 8 141,7-7 4,-5 9-151,6-1 0,-8 3 45,0 3 0,2-4 0,2 5 39,2-5 0,0 4-145,-6 1 0,0-1-76,0-6 220,0 9-69,0-7 58,0 6-103,0-7-462,0-1 347,0 1 1,0-7-121,0 1 343,0-8 0,7 11 0,3-5 0</inkml:trace>
  <inkml:trace contextRef="#ctx0" brushRef="#br0" timeOffset="396">1 297 7569,'9'0'-281,"-1"0"249,0 0-25,-6 0 1,13 0 172,-3 0-97,4 0 1,-5 0-1,1 0 1,1 0 49,3 0 0,1 0 0,1 0 1,1-2-515,5-4 375,-5 4 14,6-6 95,0 8-73,-5 0 72,5 0-330,0 0 147,-5 0-51,5 0 187,-8 0-258,9 0 115,-7 0-40,6 0 192,-7-7 0,-9 5 0,7-6 0,-6 8 0,7 0 0</inkml:trace>
  <inkml:trace contextRef="#ctx0" brushRef="#br0" timeOffset="799">734 245 6622,'-17'0'126,"5"0"0,0 1-78,-1 5 1,3-4-1,0 6 1,1 0 14,-1 3 0,0-1 0,-1 2-110,5 1 112,-4-5-13,8 8-50,-6-7 0,8 3 4,0 0 36,0-1-22,8-1 8,-6 5-29,14-13 1,-7 8-1,9-6 1,1 2-77,5-2 101,-5-2-11,6-2 9,0 0-13,-5 0-198,5 0-13,0 0 201,-5-8-26,5 6 44,-8-14-40,-7 7 9,6-9-28,-14 9 205,5-7-178,-7 6-1,0-7 149,0-1-141,0 1 22,0 7 1,-2-5-1,-3 5 1,-7 0-1,-4 4 1,-1 5-11,-1 1 0,-5 0 0,-2 0 0,-2 0-380,-4 0 369,-2 7 8,-2-5-27,8 14 26,-6-7 0,5 9 0,-6-1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5.213"/>
    </inkml:context>
    <inkml:brush xml:id="br0">
      <inkml:brushProperty name="width" value="0.08571" units="cm"/>
      <inkml:brushProperty name="height" value="0.08571" units="cm"/>
      <inkml:brushProperty name="color" value="#008C3A"/>
    </inkml:brush>
  </inkml:definitions>
  <inkml:trace contextRef="#ctx0" brushRef="#br0">262 53 6520,'0'-12'-148,"0"1"367,0-1-152,0 2 0,-2 3 4,-3 7 0,3 2 0,-6 2 27,0 1 0,6 9-37,-4-2 1,4 3-1,2 3-13,0-1 0,0 1 1,0-1-1,0 0-19,0 1 1,0-1 0,0 1 15,0-1 1,6 1 0,0-1-58,-2 1 0,-2-1 0,-2 1-106,0-1 1,0 1-1,0-1-160,0 0 1,0-5-74,0 0 1,-8-6 350,-4 5 0,-3-7 0,-3 4 0</inkml:trace>
  <inkml:trace contextRef="#ctx0" brushRef="#br0" timeOffset="213">18 367 7569,'-10'0'-304,"2"0"487,8 0 6,0 0 0,8 0-279,4 0 1,3 0 0,3 0 0,-1 0 101,1 0 0,1 2 0,2 2 1,3 2-55,-3-2 0,-2-2 0,-1 0 1,1 2-134,5 2 0,-5-1 0,4-5 0,-3 0-106,-3 0 0,6 0 281,1 0 0,-1-7 0,-5-3 0</inkml:trace>
  <inkml:trace contextRef="#ctx0" brushRef="#br0" timeOffset="337">454 298 7569,'-7'-10'0,"5"-6"0,-6 14-16,8-5 0,-2 7 29,-4 0 1,4 7-1,-5 3 1,1 2-130,0-1 0,-6 1 0,6 7 1,1 3-515,-3 1 630,6 0 0,-14-5 0,7-1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1.249"/>
    </inkml:context>
    <inkml:brush xml:id="br0">
      <inkml:brushProperty name="width" value="0.08571" units="cm"/>
      <inkml:brushProperty name="height" value="0.08571" units="cm"/>
    </inkml:brush>
  </inkml:definitions>
  <inkml:trace contextRef="#ctx0" brushRef="#br0">1 1 7376,'17'0'310,"-5"0"-314,0 0 0,-1 0 0,7 0-711,-1 0 715,1 0 0,7 8 0,2 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1.924"/>
    </inkml:context>
    <inkml:brush xml:id="br0">
      <inkml:brushProperty name="width" value="0.08571" units="cm"/>
      <inkml:brushProperty name="height" value="0.08571" units="cm"/>
    </inkml:brush>
  </inkml:definitions>
  <inkml:trace contextRef="#ctx0" brushRef="#br0">1 682 7266,'17'0'-1247,"1"0"1538,-1 0 1,-5 0-198,-1 0 1,-1-2 0,4-2 14,-3-2 1,-5 0-12,6 6 1,-1 0-1,7 0-59,-1 0 0,-5-6 0,0 1-73,1 1 1,-3 2 0,2 0-79,1-4 0,-3 2-13,1-7 0,-1-1 65,2-6 1,-4 7 65,-8-1 1,-2 2 0,-4-1 51,-6 5 1,-3 4 0,-3 2 0,1 0 6,-1 0 0,-1 6 0,-2 2 0,-3 1-17,3 5 1,7-4 0,3 1 0,-1 3-15,2 1 0,-3-3 0,7 0 1,2 1-43,2 3 0,2-5 1,2 1-1,2 2 9,2 1 0,7-3 0,-1-3-33,3-1 0,3 4 0,1-6 0,3 0 0,3-1-17,2 1 1,-4 0 0,5-6-1,-3 0-325,-4 0 0,4 0 1,-1-2 373,-3-4 0,-2-3 0,-1-9 0</inkml:trace>
  <inkml:trace contextRef="#ctx0" brushRef="#br0" timeOffset="430">525 629 5988,'7'-9'431,"-5"1"1,8 8-47,-4 0-282,-4 0 0,13 2-59,-3 4 0,-4-2 1,-2 7-53,-5 3 0,-1-5 0,0 3-10,0 2 0,0-5 0,0 3 63,0 2-212,0-7 173,0 1 1,0-10-8,0-4 0,2-1 0,2-7 0,2 2-5,-2-1 0,6 3 1,-1-2-1,3 1-25,0 1 0,-3-5 1,5 5-1,-2-2 19,1 1 1,3 5-1,1-4 1,1 2 32,-1 4 1,1-3-1,-1 1 1,1 2 22,-1 2 0,0 2 1,1 0-1,-1 2 4,1 4 0,-7-2 1,1 7-4,2 3 0,-7 1 0,1 1-215,0-4 1,-6 3-99,4-3 1,-4-3 83,-2 3 184,0-8 0,0 4 0,0-8 0</inkml:trace>
  <inkml:trace contextRef="#ctx0" brushRef="#br0" timeOffset="1050">1328 560 7490,'10'-8'0,"-4"-4"-81,-5-3 0,-1 3 0,0 0 180,0-1 0,-7 3 1,-5 0-263,-3 3 0,3-1 1,0 4-1,-1-2 195,-3 2 0,4 2 1,1 2-1,-3 0 27,-1 0 1,3 2 0,0 2 0,-1 4 37,-3 2 3,7 1-62,-7-1 1,12 5-27,-7-3 0,7 4 1,-2 1-45,4 1 1,2-1 0,0 0-4,0 1 1,2-8 0,2-3 0,4-1 30,1 0 0,3 0 0,5-6 1,1 0-25,-1 0 1,1 0 0,-3-2-1,1-4 14,1-6 1,-3 3-1,7-3 1,-5-2-1,-5-1 1,1-4-1,4-3 1,-3-1-27,-1 2 1,-3-5 0,3 1 0,-6 0 3,-4 0 1,4-6 0,-1 3-1,-1-1 2,-2 0 0,4 2 0,0-4 0,-2 4 26,-2 2 1,-2 1-1,0 5 18,0-4 1,0 3 0,0-3 41,0 4-65,0 9 0,0 0 26,0 4 1,-2 4 111,-4-3-80,4 3 1,-8 2 0,6 2 0,-1 3 15,1 7 0,2 4 0,2 1 1,0 1-6,0-1 1,0 2 0,0 3 0,0 3-14,0 2 0,0-4 1,0 5-1,2-1 4,4 0 1,-3-4 0,7 4 0,0-1 21,0-5 1,-7-2 0,5 1-43,0 3 1,-4-4 0,6 5 0,-3-5 19,-3-1 1,4-7-1,-2 1-315,-2 1 0,-2-3 268,-2 2 0,-8-1 0,-2 7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4:17.829"/>
    </inkml:context>
    <inkml:brush xml:id="br0">
      <inkml:brushProperty name="width" value="0.08571" units="cm"/>
      <inkml:brushProperty name="height" value="0.08571" units="cm"/>
    </inkml:brush>
  </inkml:definitions>
  <inkml:trace contextRef="#ctx0" brushRef="#br0">1 612 7441,'9'0'-413,"7"8"488,-14-7 0,13 7 259,-3-8-185,4 0-1,1 0-677,-7 0 291,5 0 156,-5 0 1,2 0-138,-1 0 253,1 0-47,5-8 0,-5 5-24,0-9 67,-1 8-50,7-11 1,-7 13 20,1-4 7,-8-4 101,4 8-98,0-13 11,-7 5 1,7-2-15,-8 1 0,0-1-14,0-5 0,-8 7 26,-3 4 0,1 4 0,-2 2 2,-1 0 0,3 0 1,-1 0 56,-3 0 0,-2 0 0,-1 2-35,0 4 1,1-2 0,2 7-19,3 3 1,-1-4-55,-5 1 1,5 1 50,0 5 1,7-5-1,-5 0 1,2 1-39,4 3 0,2 1 0,2 1 62,0-1-28,0 1 0,0-7 0,0 1 39,0 1 1,2 1-1,2 0 1,4-5-28,2-1 0,-5-2 0,7-4 0,2 2 0,1 2 0,3-3-12,-1-1 1,1-2-28,-1 0 0,0 0 0,1 0 1,-1-2-36,1-3 47,-8 3-26,5-6 28,-5 8 1,-1 0-72,7-8 66,-14 6 0,8-6-4,-5 8 1,-1 0-534,8 0-121,-8 0 55,4 0 602,-8 0 0,0 0 0,0 0 0</inkml:trace>
  <inkml:trace contextRef="#ctx0" brushRef="#br0" timeOffset="2592">734 472 5986,'10'0'436,"-2"-2"-306,-8-4-46,0 4 0,0-7-30,0 3 1,-8 4-24,-4-4 0,3 4 0,-3 4 10,-2 4 1,-1-2-1,-3 5-18,1-1 0,5 0 0,3-2 0,-1 4 12,0-1 1,4 5 0,-3-6-1,1 1 7,4 5 0,-4 1 0,2 3-32,3-1 1,1 1 0,2-1 17,0 1 1,0-1 0,2-1-7,3-5 0,5-3 0,8-6 0,-1 2-39,1 2 0,1 0 1,2-6-1,4 0-173,3 0 1,-7 0 0,4 0 0,-1 0-57,-1 0 1,0-6 0,-5 0 245,-1 2 0,0-13 0,1-3 0</inkml:trace>
  <inkml:trace contextRef="#ctx0" brushRef="#br0" timeOffset="3182">1136 524 6839,'10'8'282,"-1"-6"-66,-3 4-273,-4-4 18,6-2 91,0 0-68,-6 0 1,13 0 0,-3 0 3,3 0 1,-3 0-1,-2-2-36,-3-4 1,5 2-1,-4-7 49,2-3 1,-7 4-34,3-1 0,-6 7 0,-6-2 22,-5 4 0,-5 2 0,-1 0 52,-1 0 1,1 2 0,-1 2 0,1 4 31,-1 1 1,3-3-1,1 6-29,3 1 0,7 3 1,-2 1-34,4 1 0,2-1 1,2 1-6,4-1 0,4-7 1,7-2-1,0-2-6,1-1 1,-1 1-1,1-6 1,1 0-58,5 0 0,-5 0 1,6 0-1,-2 0-222,1 0 1,-1-2-1,-6-4 1,1-3 277,-1-1 0,9-13 0,1 3 0</inkml:trace>
  <inkml:trace contextRef="#ctx0" brushRef="#br0" timeOffset="3559">1608 53 7244,'0'-12'-974,"0"1"1071,0 7 0,0-6 136,0 4-107,0 4 0,-2-5 62,-4 7-117,4 0 6,-6 0-31,8 7 6,0 3 1,0 9 0,2 3 118,4 1-80,-4 0-94,6-5 0,-8 5 0,0 0 0,1 1 0,3-1 1,2 0 2,-2-1 1,0 3 0,0-2-1,2-2-141,-3-1 144,-1 5-75,-2-6 88,8 7-18,-6-9 0,6 1-17,-8-1 20,0 1-79,0-9 75,0 7 4,0-7-124,0 1 0,0 0-394,0-4 167,0 3 0,2 1 350,4-4 0,3-4 0,9-2 0</inkml:trace>
  <inkml:trace contextRef="#ctx0" brushRef="#br0" timeOffset="4258">1887 490 7569,'10'0'-708,"5"7"0,-11-5 920,8 4-104,-8-4-44,11-2 44,-13 0-22,6 0-94,0 0-94,-7 0 176,7 0-92,0 0 62,2 0 0,1-8 22,1-3-12,-8 3-134,4-8 104,-8 14 1,0-7 27,0 3-162,0 4 137,0-6-10,0 0-5,-8 6 0,4-5 56,-8 7 0,1 0 16,-7 0-67,1 0 19,7 0-11,-5 0 0,5 7 1,-6 5 1,5 4 0,3-5 1,8 1-1,0 1-6,0 3 0,0 1 0,0 1-12,0-1 0,0 1 0,0-1 23,0 1-90,8-9 67,1 7 1,3-14 9,0 4-34,-8 3 1,11-7 27,-3 4 0,-5-4 1,9-2 0,-4 0 15,3 0-37,-5 0 15,5 0 1,-5 0-1,0 0-31,5 0 30,-5-8 1,0 6-70,5-13 68,-13 13-1,14-6 1,-14 0-2,5-1-3,1-1 4,-6-5-16,6 13 14,0-14-35,-6 6 32,5 1-229,1-7 217,-6 14 0,8-11 3,-4 7 0,-3-6 4,9 6-20,-8-7 37,12 11 0,-13-6-32,9 8 12,-8 0-16,11 0 1,-5 0 0,8 0 13,-1 0-21,1 0 19,-1 0 2,0 0 45,1 0-45,-1 0-3,1 0 1,-1 0 91,-7 0-89,6 0-1,-7 0 143,9 0-132,-9 0-2,7 0 13,-14 0-11,6 8 25,-8-6-21,0 13 10,0-13 0,0 14-29,0-5 27,0-3-139,0 8 1,0-12 37,0 7 89,0-7-31,0 4-426,0 0 206,0 1 252,7 1 0,3-2 0,8-8 0</inkml:trace>
  <inkml:trace contextRef="#ctx0" brushRef="#br0" timeOffset="4745">2970 437 6462,'9'-17'93,"-3"-1"1,-6 8-89,-6 5 1,3 3-1,-9 2 22,-2 0 0,-1 0 0,-3 0 1,3 2 18,3 3 1,-3-3 0,3 6 1,-4 0 1,-1 2-1,0 7 61,-1 1-83,1-1 0,1 1 0,3-1 67,1 0-88,8-7 1,-4 6-1,8-5-90,0 5 104,0 1-33,0-7 0,2 0 13,4-4 1,-2-5 0,8 5-3,1-4 0,3-2 0,1-2 1,1-2-11,-1-1 0,0-7 0,-1 4-8,-4-2-81,3-1 98,-5-7 2,7 9 3,-7-7-8,6 14-4,-15-13 97,15 13 4,-14-14-95,6 14 56,-1-5-3,-5-1 1,8 12 0,-6-2-61,2 5 0,0 5 0,-6 5-100,0 1 1,5-1-69,1 1 63,0-1 1,0-5 0,0 0-211,-2 1 285,5-5-61,-7 0 54,6-8 49,0 0 0,1 7 0,9 3 0</inkml:trace>
  <inkml:trace contextRef="#ctx0" brushRef="#br0" timeOffset="5071">3354 158 6664,'8'-18'-418,"-6"9"577,13-7-32,-13 14 0,6-13-281,0 13 0,1-6 215,1 8 16,-2 0-15,0 0-1,-7 0 1,7 0 74,-8 0-210,8 0 147,-6 8-72,6 1 0,-8 11 10,0 3 0,0-2 1,0 6-1,0 1 0,0-3 48,0 0-182,-8-2 66,6 3 1,-6-7 74,8 4-195,0-3 169,0-3 6,0 1 0,0-1-235,0 1 210,0-9 14,0 7-218,0-14 204,0 13-23,0-13 27,0 6 23,0 0 0,0-6 0,0 5 0</inkml:trace>
  <inkml:trace contextRef="#ctx0" brushRef="#br0" timeOffset="5550">3302 367 7062,'17'0'119,"0"0"1,1 0-116,-1 0 1,1 0 0,-1 0-124,1 0 173,-1 0-34,8 0-173,-5 0 69,5 0 0,-2 0-5,1 0 96,-1 0-20,-6 0 12,9 0-32,-7 0 26,6 0-16,-7-8 1,-1 7 80,1-5-72,-1 4-2,-7 2 113,-2 0-103,-1 0 21,-5 0-30,6 0 53,-8 0 0,-2 0 1,-4 0 68,-5 0 0,-5 8-57,-1 3 1,1 5 0,3 1-20,1 1 1,8-1 0,-4 1-21,1-1 1,5 1 7,-4-1-3,12 0 0,-3-1-35,9-4 1,-6-3-1,6-5 1,1 2-53,3-2 0,1-2-88,1-2 1,-1 0-117,1 0 0,-1-2 91,0-4 0,-1 2-50,-4-7 234,3-1 0,-5-6 0,7 1 0</inkml:trace>
  <inkml:trace contextRef="#ctx0" brushRef="#br0" timeOffset="5704">3930 210 7463,'-11'-15'-304,"-1"3"371,8-4 0,-10 13 163,9-9 1,-3 8-688,2-2 242,4 4 0,-6 4 0,8 4-70,0 6 0,0-3 285,0 3 0,8 0 0,2 5 0</inkml:trace>
  <inkml:trace contextRef="#ctx0" brushRef="#br0" timeOffset="6179">4018 385 7085,'11'6'-192,"-1"1"189,-2 3 1,-3-4 92,-5 5-90,0 1 1,2 0 0,2-1 44,2 3-223,0-6 216,-6 0-55,0-1-36,0-5 64,0 6 80,0-8-53,0 0 0,0-8 0,2-3 1,2-5 59,2-1-105,7-1 0,-3 6-169,7 1 192,1-1-11,-1-5-121,1-1-11,-1 1 125,1-1-2,-1 9-10,8-7 0,-5 14 0,5-11 8,-8 7-37,1 0 112,-1 6 0,1 2-60,-1 4 0,-7-2 0,-2 7 1,-2 3 6,-1 1 0,3 1 0,-4-3-40,2-1 0,0 0 1,-6 5-102,0 1 117,0-9 7,0 7-220,0-14 50,0 13 1,0-11 170,0 8 0,0-8 0,0 4 0</inkml:trace>
  <inkml:trace contextRef="#ctx0" brushRef="#br0" timeOffset="6974">4803 332 6142,'6'-17'42,"0"-1"0,0 7 1,-6-1 708,0-1-593,0 5-73,-8-8-200,6 14 236,-6-5 0,1 7-181,-3 0 59,-7 0 1,-1 0 0,1 0-1,-1 1 1,1 3-39,-1 2 79,9 8-64,-7-5 1,8 3-17,-3 0 60,-5-1-18,14 7-59,-13-1 65,13-7 0,-6 6-113,8-5 97,0 5 1,2 1-9,4 1 1,-2-9 0,7-3 0,3-4 12,1-2 0,3 0 0,-1 0 6,1 0 0,-1 0 1,1-2-4,-1-4 1,1 4 1,-3-13-1,-1 5 1,-3 0-1,-7-5 52,12 13-52,-14-14 94,5 15 0,-1-15 14,0 4 1,0 3 0,-6-3-157,0 8 0,0-2 58,0 12 1,0 4 0,0 7 0,0 1-13,0-1 0,0 1 0,0-1 0,0 1-5,0-1 0,-2 3 0,-2 1 0,-2 2 11,2-2-19,2 7 19,-5-9 0,5 6 2,-6-7 58,8 7-61,0-6-8,0 14 24,0-13 0,0 11 0,0-8 0,-2 0-13,-4 3 0,4-5 0,-4 6 1,4-2-1,2-3 1,-5 3 0,-1-2 0,2-1 5,2-3 1,-4-2 0,-2 1 43,-1-1 0,3-1 0,-6-3 34,-1-1 1,3-8 0,-2 2 12,-1-4 1,-3-2 0,-1 0-43,-1 0 1,1-8 0,-1-4-20,1-3 1,7-3 0,2 1-1,3-1-30,-1 1 1,0-2-1,6-3 1,2-1-16,4 2 0,1-5 1,7 3-2,-2 2 0,-1-1 0,7 1 0,1-2 0,3 1 7,1 3 1,0 3-1,-3 3 1,1 1-43,2-1 0,0-1 1,-5 1-1,-1 3-87,1 2 1,-7-4 0,1 5-462,2-3 0,1-2 246,3-5 1,-3 5 339,-3 1 0,-4-1 0,-8-6 0</inkml:trace>
  <inkml:trace contextRef="#ctx0" brushRef="#br0" timeOffset="31736">280 1764 6227,'10'-7'156,"-2"5"1,-8-8-68,0 4 1,-8 2-31,-4-7 1,3 7 0,-3-2 11,-2 4 1,-1 2 0,-3 0 15,1 0 1,-1 0 0,1 2-70,0 4 1,-1-2-1,1 5 1,-1 1-21,1 0 1,5-1 0,2 5-1,3-2-64,3 1 1,-4-3 0,2 2 45,2 1 0,4 1 1,4-1 10,2-1 0,7-6 1,-1 4-1,4-3 10,1-3 1,-5-2 0,-1-2 0,3 0-62,2 0 1,1 0 0,0 0-53,1 0 1,-1-8 57,1-3 0,-3-5-4,-3-1 0,2 5 1,-9 0 53,-1-1 274,-2 5-260,-2 0 1,2 8 207,4 0-152,-4 0 0,6 2-27,-8 4 1,0-2-1,2 8-80,3 1 1,3 3 0,6-1-179,-3-3 1,-5 1-1,4-5-250,-2 2 469,5-6 0,-3 4 0,7-8 0</inkml:trace>
  <inkml:trace contextRef="#ctx0" brushRef="#br0" timeOffset="32120">507 1695 7569,'10'0'-1101,"-2"0"1088,-8 0 176,7 0-65,-5 0 1,12 1-46,-8 5 1,5 4 0,-3 7-28,2 1 1,-4-6 0,3-1 8,-1 3-49,6-6 0,-10 7 29,7-3 26,-7-5-181,12 1 183,-14-8-12,13 8-26,-13-6 13,14 6-9,-14-8 3,13 0 1,-13 0 1,14-8-16,-14 6 226,13-14-206,-13 7 5,14-1 53,-7-5-45,1 5-5,-2-8 1,-1 1-176,3-1 186,0 1-9,-2 0 4,-1-1-274,-5 8 121,14-5 0,-14 13 105,6-14 19,-8 14-213,0-5-367,7 7 375,-5 0 202,6 0 0,0 7 0,1 3 0</inkml:trace>
  <inkml:trace contextRef="#ctx0" brushRef="#br0" timeOffset="32585">1206 1660 6747,'-18'0'56,"7"0"1,-1 2 37,-2 3 1,1-1 0,-1 8-1,3 0 1,-3-3 1,6 7 0,1-5-67,-1 5-82,6-6 128,-6 5-156,8-5 67,0 0 0,0 5 0,2-5-90,4-1 119,4 7 0,1-14 0,1 4-20,1-4 25,3-2-126,1 0 1,7 0 10,-1 0 93,0 0-55,-5 0 1,-1-8 30,1-4 64,-1 5-51,1-9 1,-1 6-19,1-7 179,-9-1-158,-1 9 0,-2-7-6,0 5 25,-1-5 0,-5 4 0,-1 3 1,-3-1-14,-2 0 0,-8 6 0,3-3 0,-7 1-57,-5 0 1,3 0 0,-5 6 0,2 0-3,0 0 38,-1 8-157,15-6 1,-7 13-11,6-13 0,1 14 192,3-5 0,4 5 0,2 1 0,0 1 0</inkml:trace>
  <inkml:trace contextRef="#ctx0" brushRef="#br0" timeOffset="32898">1660 1695 7569,'0'-10'-284,"0"2"1,-8 8 421,-4 0 0,3 2 0,-1 4-42,2 5 0,1-1 0,3 2-106,-2 1 0,0 3 0,6 1 33,0 1 0,2-6 1,2-1-221,2 3 83,7-7-216,-11 1 170,14 0-37,-7-6-23,9 6 1,-1-8 219,1 0 0,-1 0 0,1 0 0,-1 0 0</inkml:trace>
  <inkml:trace contextRef="#ctx0" brushRef="#br0" timeOffset="33079">1677 1433 7569,'-9'0'-407,"1"0"295,0 0 188,6-8-417,-6 6 103,1-6 137,5 8 1,-6 2 0,8 4-24,0 6 1,0-3-1,0 3 124,0 1 0,8 3 0,1 1 0</inkml:trace>
  <inkml:trace contextRef="#ctx0" brushRef="#br0" timeOffset="33448">2219 1695 7364,'9'-8'-30,"-1"6"1,-8-8 19,0 4 0,-2 2 0,-4-5 79,-5 1 1,1 2-1,-2 6-17,-1 0 1,-3 0 0,-1 0 0,-1 2-37,1 4 0,0-2 0,-1 7-21,1 3 84,-1 2-179,8-7 153,-5 7-25,5-7 19,0 9-230,3-1 223,7-7-41,0 6-27,0-7 1,0 3 0,2 0-34,3 1 1,-1-5-1,8 0 1,2-2-325,1-1 358,3 1 6,-1-6 0,1 0-11,-1 0 1,0-2-1,1-2-394,-1-1 184,9-9-28,-7 12 270,-2-14 0,-1 7 0,-6-9 0,7 1 0,1-1 0</inkml:trace>
  <inkml:trace contextRef="#ctx0" brushRef="#br0" timeOffset="33963">2306 1188 7569,'-2'-10'-1361,"-4"5"1367,4 3 1,-7-4 240,3 0-197,4 0 216,-6 6-157,8 0 1,0 2 0,0 4-4,0 6 1,0 3 0,0 3-23,0-1 0,0 0 1,0 1-1,0-1-28,0 1 1,0 5 0,2 0 84,4-1-119,-4 5 1,6-6 0,-8 6 0,0 1-54,0-1 0,0-6 0,0 4-280,0 1 172,0-7 50,0 14 77,0-14 15,0 7-36,0-9 46,0 1-30,0-1 11,0 0 34,7 1-36,-5-1 0,6-7 0,-8 6 32,0-14-30,0 13 10,0-5 11,0-1-13,0-1 1,0 0 3,0 4 1,0-3-69,0 3-37,0-8-57,0 11 0,0-11-169,0 8 1,0-6-104,0 5 428,0-7 0,0 4 0,0-8 0</inkml:trace>
  <inkml:trace contextRef="#ctx0" brushRef="#br0" timeOffset="41914">2970 1625 6757,'11'-10'156,"1"4"-124,2 4 0,-5 0 0,3-2 2,2-1 1,1-1 0,2 6 0,1 0-22,-1 0 0,1 0 1,-1 0-1,1 0 9,-1 0 1,7 0 0,-1 0 0,-2 0 12,-1 0 1,-3 0-1,1 2-55,-1 4 1,0-3 0,1 7 0,-1-2 0,-1 5 0,-3-3-27,-1 0 1,-8 5 1,2-3 0,-4 4 15,-2 1 0,-2-1 1,-2-3 24,-2-1 0,-7-8 0,1 1 98,-4-3 0,5-2-31,-1 0 0,6 0 0,-3-2 2,1-3 1,2 1 0,6-8-25,0-1 0,0-3 0,0-1-30,0-1 0,6 1 1,2-1-80,1 1 0,3 1 1,5 3-65,1 1 1,-7 8-1,1-2 1,2 4-121,1 2 0,-3 0 1,0 0 251,1 0 0,3 8 0,1 2 0</inkml:trace>
  <inkml:trace contextRef="#ctx0" brushRef="#br0" timeOffset="42346">3721 1642 7486,'11'10'-34,"1"-4"-19,2-4 0,1-2 0,3 0 64,-1 0 0,0 0 1,1 0-1,-3-2-112,-3-4 1,4 4 0,-7-6-1,3 2 118,0 1 0,-7-3 0,5 2-22,-2-6 0,0 5 0,-4-1-4,1 0 35,1-2 1,-8 1-1,-2 1 1,-3 2 5,-3 0 1,4 0 0,-6 6-24,-1 0 1,-3 6 0,-1 0 0,-1 0 48,1 2 1,-1-6-1,3 5 1,1-1-30,3 0 0,1 8 0,-2-3-35,7 5 0,3 1 0,2 1-77,0-1 0,2-5 1,3-1-1,7 1-48,4-2 1,1 3 0,0-5-1,1 0 15,-1 0 1,3-1 0,1-3-1,2 2 20,-1-2 0,-1-2 96,2-2 0,-3 0 0,5 0 0</inkml:trace>
  <inkml:trace contextRef="#ctx0" brushRef="#br0" timeOffset="43241">4402 1642 7117,'0'-17'-302,"0"-1"1,-2 7 424,-4-1 0,2 8 0,-8-2 1,1 4 30,-7 2 1,1 0-140,-1 0 1,7 6-1,1 2 1,0 0 0,3 1 74,-1 1 0,-4-4 0,6 6-105,3 1 1,-5 3 45,2 1 1,0 1-44,6-1 0,2-7 0,2-3-16,2 1 1,7-6 0,-1 4-5,4-4 0,1-8 0,0-2 16,1-1 1,-3-3 0,-1-4 0,-4 3 18,-3 1 0,5 6 23,-6-5 0,6 5 26,-7-6-52,1 8 19,-6-3 1,2 14-8,4 5 0,-2 4-25,8 1 1,-3-5 0,5-3 7,-3-1 0,1-2 1,6-6-39,-1 0 1,0 0 0,1 0 29,-1 0 0,1 0 1,-1-2-1,-1-4 17,-4-5 1,3 1 0,-5-2 0,1-1 18,1-3 0,-8-1 0,4-1 0,-3 1 12,1-1 1,0 1 0,-6-1 22,0 1 0,0-1-37,0 1 0,-2 7 0,-4 4-37,-5 5 1,-5 1 0,-1 0-31,-1 0 0,7 0 0,-1 0 1,-2 0 0,1 1-25,1 5 62,4-4 0,10 6 0,4-8 7,6 0 1,3 0 0,5 0 0,1 0-6,2 0 0,1 0 0,-7-2 0,1-2 39,-1-2 0,6 1 0,1 5 22,-3 0 1,-2 0-1,-1 0-28,-1 0 0,1 0 1,-1 0 28,1 0 1,-1 1-48,1 5 0,-9 4-24,-3 7 0,-4 1 12,-2-1 1,0 1 0,-2-1 20,-4 1 0,4-1 0,-3 1-45,3-1 0,2 1 0,0-1-163,0 1 1,0-7-156,0 1 1,7-8 0,3 3-185,0 1 529,5-6 0,-5 6 0,7-8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059"/>
    </inkml:context>
    <inkml:brush xml:id="br0">
      <inkml:brushProperty name="width" value="0.08571" units="cm"/>
      <inkml:brushProperty name="height" value="0.08571" units="cm"/>
    </inkml:brush>
  </inkml:definitions>
  <inkml:trace contextRef="#ctx0" brushRef="#br0">1 1 7362,'0'17'-209,"0"-5"268,0-1 60,0-7-178,0 12 0,0-6 135,0 7-1,0-7-393,0 5 186,0-13-18,0 14-135,0-7 1,0 3 284,0 0 0,0-8 0,0 3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232"/>
    </inkml:context>
    <inkml:brush xml:id="br0">
      <inkml:brushProperty name="width" value="0.08571" units="cm"/>
      <inkml:brushProperty name="height" value="0.08571" units="cm"/>
    </inkml:brush>
  </inkml:definitions>
  <inkml:trace contextRef="#ctx0" brushRef="#br0">70 53 7569,'0'-17'-443,"-5"5"-443,-1 0 664,0 9 427,6-5 1,-2 8-447,-4 0 60,-4 0 181,1 8 0,-7 1 0,6 9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9.176"/>
    </inkml:context>
    <inkml:brush xml:id="br0">
      <inkml:brushProperty name="width" value="0.08571" units="cm"/>
      <inkml:brushProperty name="height" value="0.08571" units="cm"/>
    </inkml:brush>
  </inkml:definitions>
  <inkml:trace contextRef="#ctx0" brushRef="#br0">36 0 7596,'0'18'-335,"0"-7"0,-2-1 335,-4-2 0,-4-2 0,-7-6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7.657"/>
    </inkml:context>
    <inkml:brush xml:id="br0">
      <inkml:brushProperty name="width" value="0.08571" units="cm"/>
      <inkml:brushProperty name="height" value="0.08571" units="cm"/>
    </inkml:brush>
  </inkml:definitions>
  <inkml:trace contextRef="#ctx0" brushRef="#br0">175 106 7289,'0'-10'-39,"-7"2"-38,-5 8-2,4 0 174,-7 0 1,5 0 23,-7 0-24,-1 0 1,8 0-168,-5 8 0,5-6 193,1 13-19,-7-5-9,6 8-114,1-1 0,1 0 94,8 1 1,0-1-153,0 1 0,0-7-255,0 1 170,0 0 122,0 5 0,2-5-222,4 0 258,3-9-65,1 13 0,6-14 15,-5 4 13,5-4 0,7-2 1,0 0-91,-1 0 90,-3 0 164,-2-8-173,9-2 12,-15 0 114,13-5 15,-15 5-122,9-7 24,-9-1-25,7 1 46,-14-1-33,6 1 186,-8 7-158,0-5 1,0 5-1,-2-6 32,-4 5 0,-4-3 0,-7 8 0,-1 3 51,1 1-111,-1 2 1,7 0-162,-1 0 65,0 0-95,-5 0 0,5 5 212,1 1 0,7 8 0,-4-4 0</inkml:trace>
  <inkml:trace contextRef="#ctx0" brushRef="#br0" timeOffset="492">490 158 7569,'0'-10'0,"0"3"0,8 7-479,-6 0 254,5-8 154,-7 6 148,0-6-35,0 8 1,0 2 0,2 2 0,2 4-15,2 1 0,0-3 0,-6 6-35,0 1 1,2 1-1,2 0 75,1-3-44,1 1 14,-6-2-49,0 5-40,0-5 0,6 1 1,0 1-110,-2 2 143,-2-7 21,-2 1-137,0-8 202,0 0-79,7 0 75,-5 0-67,6-8 1,-8 5 6,0-9 0,2 0 3,4-5-40,-4-1 1,11 1 0,-5-1 0,2 1-90,3-1 118,-5 1-7,8 0 6,-7 7-79,1-6 70,6 7-23,-7-1 94,9 2-80,-1 0 3,1 6-13,-9-5 11,7 7-7,-6 0 6,7 0 127,-7 0 17,5 0-76,-5 0 0,2 2 0,-3 3-30,-1 7 16,6-4-37,-12 7 1,5-11 0,-5 8 0,2 1 0,2 3-89,-2 1 0,-2 1-74,-2-1 1,-2-5 14,-4 0-60,4-1 212,-13 7 0,13-1 0,-6 1 0</inkml:trace>
  <inkml:trace contextRef="#ctx0" brushRef="#br0" timeOffset="930">1346 53 7569,'9'0'-1028,"-1"-8"900,-8 6 83,0-5 80,0-1 1,-6 4 0,-2-6 21,-1 3-9,5 1-7,-12 6 1,12 0 30,-7 0-24,-1 0-13,2 0-106,-5 0 121,13 0-28,-14 8-97,15-7 99,-15 7 5,6 0 1,1-6-124,1 13 112,0-13 1,6 14 1,-6-6 5,8 7-59,0-7 0,0 5 32,0-3 0,8 2 0,4-3 4,3-5 1,-3-2-1,0 0 1,1 2-8,3-3 9,1-1 0,1-2-9,-1 8 8,1-6 0,-9 6 1,7-8-2,-7 0 1,1 8-3,6-6-15,-7 5-212,1 1 219,-2-6-6,0 6-122,-6 0 115,5-6 5,-7 5-14,8 1-38,-6 2 36,6-1 7,-8-1-41,-8 0 45,6-6 0,-13 12 0,5-7 0,-2 1 0,1 2 0,-3-3-110,-2 1 131,-1-2 0,0 2 0,-1 2 0</inkml:trace>
  <inkml:trace contextRef="#ctx0" brushRef="#br0" timeOffset="1242">1346 141 7569,'0'-10'-1000,"0"2"817,0 8 411,0 0-97,-8 0 1,-2 2-41,-7 4 0,5 2 14,0 3 104,1 5-212,-7-7 0,7 9 125,-1-1-180,0 1 132,3-1 9,-7 1-72,6-1 1,-1-1-121,-1-5 148,8 5-157,-11-6 1,11 5 61,-8-3 63,8 3-319,-3-13 30,-1 14 1,6-12-243,-4 7 524,12-7 0,4 4 0,7-8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6.781"/>
    </inkml:context>
    <inkml:brush xml:id="br0">
      <inkml:brushProperty name="width" value="0.08571" units="cm"/>
      <inkml:brushProperty name="height" value="0.08571" units="cm"/>
    </inkml:brush>
  </inkml:definitions>
  <inkml:trace contextRef="#ctx0" brushRef="#br0">228 140 7569,'10'0'-392,"-3"-8"0,-9 0 475,-3-3 0,1 3 0,-8 8-214,-2 0 35,-1 0 152,-3 0 0,1 0 14,0 0-63,-1 0 45,8 0-1,-5 0-19,5 8-74,-7-7 73,7 15-3,-6-6-68,15-1 1,-9 7 64,4-4-37,4 3 30,-6 3-96,8-9 0,2 7 68,4-5 1,4-3-1,7-2-28,1-4 44,-1 6 0,-5-6 0,-1 3 64,3-3-76,2-2 8,1 0-4,0 0 16,-7 8 101,6-6 0,-12 6-60,7-8 0,-5 6-204,6 0 167,-8-1 10,3 3-81,-7-6 0,6 8-3,0-4 1,0-3 69,-6 9-12,-8-8 1,0 6-1,-5-6 1,1 1-1,-2-1 1,-1-2-1,-3-2 20,1 0 0,0 2 0,-1 2 1,1 2 183,-1-2-228,1-2 1,-1-2-3,1 0 1,5 0-77,0 0-226,9 0 234,-5 0 84,8 0-359,0 0 367,8 0 0,1-8 0,9-2 0</inkml:trace>
  <inkml:trace contextRef="#ctx0" brushRef="#br0" timeOffset="230">437 262 7569,'0'-10'-359,"0"1"840,0 3-536,0 4 1,0-4 9,0 12 0,0-2 0,0 7-83,0 3 0,0 1 0,0 3 56,0-1 1,0 1-595,0-1 666,8-7 0,-6 6 0,6-7 0</inkml:trace>
  <inkml:trace contextRef="#ctx0" brushRef="#br0" timeOffset="421">525 17 7569,'-10'-7'-183,"2"5"-196,8-6 0,-2 8-15,-3 0 422,3 0-299,-6 8 271,8-6 0,0 13 0,0-5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04.655"/>
    </inkml:context>
    <inkml:brush xml:id="br0">
      <inkml:brushProperty name="width" value="0.08571" units="cm"/>
      <inkml:brushProperty name="height" value="0.08571" units="cm"/>
    </inkml:brush>
  </inkml:definitions>
  <inkml:trace contextRef="#ctx0" brushRef="#br0">88 385 7569,'17'0'-1606,"-7"0"1606,5 0 0,-13 0 0,14 0 0,-14 0-196,13-8 198,-13 6 0,6-6 1,-8 8 859,0 0-749,-8-8 0,4 6 0,-7-3 59,-3 3 0,4 2-162,-1 0 1,5 0-54,-6 0 109,1 7-85,1-5 1,-4 8 73,8-4-4,-7-4-15,3 13 0,0-11 12,5 8-15,-5 0 47,8-3-42,-6 7-8,8-7 0,0 3 0,0 0 45,0 1-65,0-5 0,0 8 3,0-5 0,6-1 0,2 0 9,2-3 0,1 1 0,7-4-158,-1 2 1,1 0 0,-1-6 0,0 0-493,1 0 456,-1 0-200,1 0 176,7 0-100,-5 0 296,5 0 0,-8 0 0,8-8 0,3-2 0</inkml:trace>
  <inkml:trace contextRef="#ctx0" brushRef="#br0" timeOffset="382">646 385 7569,'10'0'0,"-2"0"-557,-8 0 426,0 0 1,-8 0 165,-4 0 0,3 0 1,-3 0-1,-1 0 155,-3 0-131,-1 0 6,-1 7 1,1-5 0,7 14-34,-6-6 52,14-1-34,-13 7-116,13-7-15,-6 9 142,8-1-3,0 1-124,0-8 117,0 5-16,0-5-122,0-1 63,8 7 0,0-12 0,5 6 62,-1-3-55,0-1 1,5-6 0,1 0-230,-1 0 228,8 0 11,-5-8-26,5 6 22,-8-13-3,1 5 2,-1-7-9,1-1 11,-1 1-13,-7-1 188,5 1-171,-13-1-2,14 1 5,-14 0 75,6 7-71,-8-6 1,-2 7 0,-4-7 0,-6 4 0,-3 5-66,-3-1 0,1 6 1,-3-4-1,-1 4-190,-2 2 33,-1 8 198,7-6-141,-1 13 62,1-13 1,5 14 101,1-4 0,-1-5 0,-5 1 0</inkml:trace>
  <inkml:trace contextRef="#ctx0" brushRef="#br0" timeOffset="788">978 35 6879,'0'18'50,"0"-1"1,0 1-1,0-1 1,0 1 0,0-1 55,0 1 1,0 5-1,0 0 1,0-2-104,0-1 0,6-1 0,0 3-105,-2 1 111,-2 0 1,0-5 0,2 1-190,1 4 200,1-3-235,2 5 117,-6-8-26,6-7 101,-8 6-320,0-7 109,7 9 190,-5-1 1,8-7-1,-6-2 44,2 0 0,0-7 0,-6 7 0</inkml:trace>
  <inkml:trace contextRef="#ctx0" brushRef="#br0" timeOffset="1188">1223 0 7569,'9'0'-1378,"1"0"1710,-4 0-49,-4 0-130,6 0 0,-8 8 0,0 4-49,0 3 0,5 3 0,1-1 43,-2 1-147,-2-1 1,-2 1 0,2 1 0,2 2 100,2 3 0,0 1 0,-6-4-263,0 3 67,0-1-29,0 2 180,0-6-22,7 7-51,-5-1-33,6-6-214,-8 7-143,0-9 184,0 0-41,8 1 11,-6-1-27,6-7 214,-8 6-45,0-14 111,7 13 0,-5-13 0,6 14 0,-8-7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4.429"/>
    </inkml:context>
    <inkml:brush xml:id="br0">
      <inkml:brushProperty name="width" value="0.08571" units="cm"/>
      <inkml:brushProperty name="height" value="0.08571" units="cm"/>
    </inkml:brush>
  </inkml:definitions>
  <inkml:trace contextRef="#ctx0" brushRef="#br0">35 35 6972,'-9'8'90,"3"4"0,-2 3 0,2 3 0,2-1-83,2 1 0,4-7 0,2 1-21,2 1 0,6 3 0,-5 0-29,3-5 1,-4-3-24,6-8 0,-7 0 42,7 0 1,-8-2 0,2-4 21,-4-5 1,-2 1 0,2-2 0,3-1-3,7-3 0,-2-1 1,1-1 38,3 1 1,3-1-1,5 1 1,1 1 6,-2 5 0,-1-3 0,-3 8 0,1 2-19,-1 2 0,1 2 0,-1 0 0,1 0-21,-1 0 1,-5 0-1,-1 0 2,3 0 1,0 2 0,-1 2-1,-1 4 23,1 2 1,-5-5 0,0 7 4,0 2 0,-4 1 0,5 3-34,-1-1 0,-2 1 0,-6-1 0,0 1-67,0-1 0,0 0 1,-2 1-12,-4-1 1,2-5-1,-7-2-140,-3-2 1,-2 3 0,-1-5 0,0-2 219,-1-2 0,1-2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1:53.502"/>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3948 1 7444,'-18'0'-709,"7"0"737,-1 0 0,6 6 0,-4 1-2,3 3 0,1 2 0,6 5 39,0 1 0,0-7 0,0 1 0,2 0 21,4-3 1,-4 7-1,5-7-59,1 1 4,-6 6 1,13-9-1,-5 7 1,2-4 25,-1-3 1,1 7-1,6-4-129,-1-1 1,1-1-1,-1-8 49,0 0 0,1 0 1,-1 0-8,1 0 0,-1-8 1,1-3 8,-1-5 0,1-1 0,-3-1 15,-3 1 1,1-1-1,-5 3 1,0 1 5,0 3 1,-2-1 4,-6-5 1,0-1 13,0 1 1,0 5 88,0 0 22,0 8-7,0-3 0,5 14 0,1 5-25,-2 4 0,-2 1 0,-2 1 1,2-1-94,4 1 1,-4-1 0,5 0-1,-1 1-179,0-1 0,6 7 0,-4-1 1,-1 0-815,1 2 988,6-5 0,-5 13 0,9-6 0</inkml:trace>
  <inkml:trace contextRef="#ctx0" brushRef="#br1" timeOffset="13724">1817 1066 7569,'12'0'0,"-3"-2"-671,-1-4 343,-2 4 172,2-13 10,-6 13 171,13-6-91,-13 0 84,14 6-8,-14-5-7,5-1 1,1 6 6,4-4-2,-4 4-24,7-6 24,-5 6-2,7-5 2,1 7 134,-1 0-134,-7 0 0,5 0 78,-3 0-67,4 0-3,-7 0 0,7 0-71,-7 0 73,1 7-2,6 3 0,-14 2 0,3-1 0,3 1 0,-2 6-44,-2-1 1,-2 1 0,-2-1-6,0 0 0,0-5 1,0 0 30,0 1 0,-8-5 1,-2 0-1,-1-2 15,-1-1 1,0 3-1,-5-4-3,0 2 1,-1 0-3,1-6 16,7 0-17,-6 0-8,14 0 0,-5-2-40,7-4 1,2 2 0,3-6 37,7 3 1,-2-7-1,1 4 1,3-1-1,0-1-6,-3-2 1,5 5 0,-5-3 0,5 1-12,1 1-1,1-6 160,-8 7-139,5-1-3,-5-6 9,7 7 0,-7-1 2,5-6-5,-5 14-11,0-13 12,5 5 0,-5 1 0,0-7 127,5 14-123,-13-13-1,6 13 2,-8-14 99,8 14-97,-6-13 5,5 13 194,-7-14-188,0 14-1,0-6 18,0 1 20,0 5-106,0-6 0,-1 8 57,-5 0 0,4 2 0,-6 2-128,0 2 111,6 7 1,-7-3 31,3 7-21,4 1 1,-6 5-1,8 0 58,0-1-54,0-3 11,0-1-12,0-1 0,2 1 8,4-1 0,-2 1 0,5-1 17,-1 0 30,6-7 0,-10 6 1,7-5 31,3 5 0,-4-5 79,1 1 0,1-2 127,5 1-251,-7-3 0,-2-8 0,-6 0-60,4 0-422,-4 0 1,11-2 432,-7-4 0,7-3 0,-3-9 0</inkml:trace>
  <inkml:trace contextRef="#ctx0" brushRef="#br1" timeOffset="14908">3965 1555 6157,'10'-2'308,"-4"-4"1,-4 2-325,-2-7 0,0 5-15,0-6-119,0 8 185,0-3 18,0 7-43,0-8 0,0 4 0,-2-8 19,-4-1 0,-4 3 1,-7 0 21,-1 3 0,1-1 0,-1 4 0,1-2 36,-1 2 0,-1 2 0,-2 2 1,-5 0-70,-1 0 0,6 0 1,-4 0-1,1 2-20,1 4 0,0-2 1,5 6-1,1-1-13,-1 1 1,7 0-1,1 3 4,2-1 10,2 0 0,5-1 0,-3 1-5,-2 2-6,0 1 0,6 3 0,0-1 0,2-2 10,4-3 1,-2 4 0,7-5 1,3 5 0,1-6 0,3-5 0,-1-3-7,1-2 1,-1 6 0,1 0-1,-1-2-76,1-2 80,-1-2-2,1-8 0,-1 6 1,0-8 2,1 5 1,-3 1 2,-3-8-13,4 8 23,-7-11 0,3 13-21,0-4 2,-8-4 19,11 8 0,-11-8-18,8 5 11,-9 3 1,7-8 0,-4 4-5,-4 4 0,8-5 1,-7 5-11,3-4 9,0 4 1,-4-6 100,4 8-95,-4-8 4,6 6-7,-8-5 14,0 7 1,0 2-14,0 3 0,-2-3 0,-2 6 0,-2 0 9,2 3 1,-4-1 0,1 2 2,-3 1 2,6 3 1,-10 1 0,9 3-1,-1 1 5,-2 2 1,0 1 0,-5-5 0,3 2-16,2 3 1,-5 1-1,3-4 1,-2 3 1,1-3 0,7 4 0,-4 0 0,2 1-55,0-1 49,0 6 0,-1-12 0,5 12 2,-4-7-22,4 7 84,2-12-8,0 14-51,0-14 1,6 9-1,2-7 1,1 2 9,5-1 1,-4-3 0,1-3-1,3-3 2,1-1 0,5-6 1,1 3-1,2-1-6,-1-4 0,3-2 0,0-2 0,2 0 17,4 0 1,-3-2 0,1-4 0,2-6 32,2-3 1,-4-3-1,-2 1 1,-2 0-56,-3-1 1,3 1-1,-4-3 1,-3-1-18,-5-2 1,-7-1-1,4 7 1,-3-1-572,-3 1 1,-4-1 578,-5 1 0,-5 0 0,-8-1 0</inkml:trace>
  <inkml:trace contextRef="#ctx0" brushRef="#br1" timeOffset="12273">1188 1450 7528,'0'-11'-19,"0"-1"430,0 8-753,0-4 244,0 8 1,0 2 191,0 4 0,0-2 1,0 8-10,0 1 1,0 3 0,0 1-41,0 1 0,0 1 0,0 2 1,0 3-58,0-3 1,0 4 0,0 0 103,0 3-109,0-7 1,0 12 0,0-6 0,0 2-21,0 0 1,0-1 0,0 3 0,0-4 30,0-2 15,0 6-183,0-12-39,0 7-17,0-1 206,0-6-148,0 7 145,0-9-34,0 0 0,0 1 1,0-1-70,0 1 44,-7-8-341,5 5 163,-6-13 264,8 14 0,0-15 0,8-1 0,1-9 0</inkml:trace>
  <inkml:trace contextRef="#ctx0" brushRef="#br1" timeOffset="12790">1206 1573 6287,'6'-12'-183,"-1"0"183,1 8 0,-6-3 106,0-1 1,6 4-1,2-6 311,2 2-371,1 3-83,-1-3 1,5 6 65,-3-4 0,9 4 1,3 0-1,-3-2 13,-2-1 1,5-3-1,-1 4 1,0-2-12,2 2 0,-5 2 0,5 2 1,-2 0 50,1 0-64,-1 0 13,-6 0 12,1 0-96,-1 0 84,-7 0 1,6 8-12,-7-6-76,1 13 1,0-5-1,-6 8 41,1-1 1,1-5 0,-6-1 0,0 3 8,0 2 1,-6 1 0,-1-2-1,-3-1-1,-4-2 0,5-1 1,-3 5-1,-2-3 1,-1-1 2,-3 0 25,1-3-22,0 7 6,-1-14 14,1 13-20,-1-13 3,1 6-1,-9-8 25,7 8-24,-14-6-1,14 6 3,-7-8-2,9 0 0,-1 0 3,1 0-234,0 0 3,-1 0 218,1 0-11,7-8-344,-6 6 162,14-14-44,-5 14 245,7-13 0,0 5 0,0-7 0</inkml:trace>
  <inkml:trace contextRef="#ctx0" brushRef="#br1" timeOffset="16094">4140 1014 6050,'0'-18'47,"0"7"1,0-1 28,0-2 1,6-1-1,1-1-64,3 5 0,-6-5 0,4 6 0,-1-1 10,5-1 1,-2 6 0,1-3 4,3 1 1,2 2 0,-1 4 43,-3-4-49,3 4-13,-5-5 1,2 7 6,-1 0-7,-7 0 1,12 1 0,-5 3 27,5 2-25,-6 0 1,5 0-1,-5 2 1,1-1 8,1 1 0,-6 4 0,5-4-24,3 1 0,-4 3 1,-1 5-17,-1 1 1,4-7 35,-6 1-136,0 0-6,-6-3 125,0 7-18,0-14 7,0 6 1,0-6-1,0 3 1,-8-3 0,4 6 0,-8-8 20,-1 0 1,-3 0-1,-1 0 1,5-8-27,0-3 0,8-5 6,-1-1 1,3-1 0,2 1 1,0-1 0,7 7 1,3-1-5,0-2 49,5 7-42,-5-9 0,8 14 29,-1-13-27,1 13 1,-1-14 0,0 12 12,1-7-8,7 7-2,-5-12 1,5 14 191,-8-3-182,1-5-5,-1 8 0,-5-6 63,-1 8-50,1 0 43,-2 0 8,5 0-38,-5 0-31,7 0 1,-5 8 1,0 4 4,-8-5 1,11 9 0,-5-5 29,0 5-109,-3-6 84,-7 5 1,6-5-167,0 7 154,0 1 5,-6-8-160,0 5 152,0-5-42,0-1 1,0 7-320,0-4 312,0-5-143,0 9-19,0-14 215,0 13 0,-8-13 0,-2 6 0</inkml:trace>
  <inkml:trace contextRef="#ctx0" brushRef="#br1" timeOffset="16429">5083 891 7569,'10'0'-1319,"-3"0"1280,-7 0 675,0 0-611,8 0 0,-4 0 0,8 0 1,1 0-54,3 0 0,3 0 0,2 0-168,3 0 0,1 0-10,-2 0 1,2-5 205,5-1 0,3 0 0,-6 6 0</inkml:trace>
  <inkml:trace contextRef="#ctx0" brushRef="#br1" timeOffset="17329">5642 752 7569,'7'-10'0,"-5"2"-581,14 0 301,-6 7 214,-1-7-57,7 0-1,-6 6 168,7-6 0,0 6 31,1-3-8,-1 3-63,1-6 0,-1 8-41,1 0 89,7 0-26,-6 0 1,7 0 24,-9 0-12,1 0-49,-1 0 1,1 2-27,-1 4 77,-7-4-141,5 13 124,-13-5-4,14-1-2,-14 7-121,5-6 113,1-1 3,-6 7-11,6-6 9,-8-1-20,0 7-35,0-6 1,-8 7-1,-4-1 18,-3-5 10,5 5 0,-5-14 0,3 5 0,-3-1-21,-3 0 0,6 0 21,1-6 3,-1 0 1,0 0 33,1 0-19,7 0-1,-4 0 1,8-2 1,0-4 1,0 2 0,2-7 0,4-1 0,4 0-2,-1 1 0,7 5 0,-4-4 1,3 0-1,3 3-7,-1-1 3,0-6 1,1 7 1,-1-5-3,1-4 2,-1 14-6,-7-13 6,6 5 56,-7 1-55,9-7 0,-1 14 45,-7-13-41,5 5-1,-5 0 5,0-5 60,-2 5-55,-1 0-5,-5-5 6,14 13-43,-14-14 43,5 14-4,-7-13-11,8 13 16,-6-14-5,6 7 31,-8-1-33,0 2 37,0 8 1,0-2 15,0-4 71,0 4-100,0-5-54,0 7 0,0 2 38,0 3 1,-6 5 0,-2 8-20,-1-1 1,5-5 0,-4-3 28,0-1-20,6 6-4,-5-5 3,7 1 95,-8 6-88,6-7 6,-6 9-46,8-8 43,0 5-13,0-5 0,0 1 1,0 1 6,0 2 0,0 1 0,2 3 4,4-1 0,-4-5 1,6-3-1,-3 1 11,1 0 0,8 0 0,-5 3 3,1-1 0,4-6 1,-6 3-1,1-1 40,5-4 0,1-2 0,3-2-33,-1 0 1,1 0-1,-1 0 5,1 0 1,-7 0-301,1 0 0,-6-6 261,5 0 0,-7-7 0,4 3 0</inkml:trace>
  <inkml:trace contextRef="#ctx0" brushRef="#br1" timeOffset="23316">1992 612 7569,'-10'-8'-760,"-6"6"1,7-7 584,-9 3 176,9 4 1,-7-6 12,4 8 0,-3 0 0,-3-2 0,1-2 3,-1-2 1,3-1-1,1 3 4,3-2 1,-1 0-1,-5 6 1,-1-2 111,1-4-118,-1 4-5,1-5 0,-1 7 10,1 0 0,-1 0 1,-1 0 21,-4 0-100,3 0 78,-13 0-9,14 0 1,-12 2 0,6 1 0,-3 3 0,-1 0-95,2 2 81,-6-6 1,8 11 0,-6-7 0,2 0-10,-2 2 1,6-4 0,-1 5 0,3 1-2,0 0 0,-6-1 0,3 5 1,1-4 6,0-2 1,0 3 0,3-3-1,-1 2 21,2 3 0,-4-3 0,1 2 1,3-1 0,1-1 0,-3 5 1,0-3-1,2 4 5,1 1 0,-3 2 0,0 3 0,-1 1-19,-1-2 0,6 1 1,-7 1-28,1 6 31,6-4 0,-8 3 1,5-5-1,-1 4-5,2 0 1,-5 6-1,3-6-8,2 1 1,1 5-1,1-6 1,-2 2-1,-3 0 11,3 2 0,-4-4 0,0 2 0,-1 2 14,1 2 1,2-4 0,3 0 0,-1 1-13,-2-3 1,0 6 0,5-6 0,3 2-9,3 0 1,-4-6 0,7 7-1,-1-1-1,4-2 0,-2 6 1,3-6-1,1 2-1,2 0 0,2 0 1,0 6 11,0 0 1,2-2 0,4-2 0,3-2-4,1 2 0,5-4 0,-3 3 0,4-1 3,1-2 0,1 6 1,-1-6-1,0 2 0,3-2-4,3-1 0,-2 5 0,9-4 0,-1 2 10,-2 0-17,14 0 0,-16 0-1,16 0 1,-8-5-1,9 3 1,1 0-1,4-2-2,3 0 0,2 4 0,3-5 0,1-1 4,2 2 0,2-5 0,-3 5 0,3-2 3,2 0 0,-4 1 0,4-5 0,0 2 7,0 3 0,0-1 0,4-4 0,-2 1-19,2-3 1,6 9-1,0-13 1,-2 1-6,4 1 0,-3-5 1,11 0-1,-1-1 6,-1 1 1,11-6 0,-3 4-1,1-3 9,0 1 1,-2 0 0,1-6-1,1 0 22,4 0 1,-6 0-1,5 0 1,-7 0-1,-2 0 0,7 0 1,-9 0-1,5 0 14,1 0 0,6 0 1,0-2-1,0-2-19,2-2 1,-11-5 0,3 3 0,-1 0 2,-1 1 0,6-7 0,0 4-14,1 1 1,-13-7 0,8 4 0,-3-3 0,-1-5-5,5-3 1,-7 4 0,8-4 0,-5 1 15,-1-1 1,1 2 0,-1-7 0,-3 3 6,-3 4 0,7-6 1,-3-1-1,5-1-7,1 0 0,-2 0 0,-1-6 0,-5 0-26,-1 0 1,3 0 0,-5-1 0,-4-3-45,-6-2 1,0-6 0,-8 5 0,0-3-27,2-3 0,-7-3 1,1-1-1,-7-1 50,-5 1 1,5 0-1,-6-1 1,-2 1 36,-3-1 0,-1 7 1,-2-1-1,-2 1 24,-1 1 1,-9-5 0,4 3 0,-4-1-15,-3 1 0,3-4 0,-11 5 1,2-3-32,-1 3 1,-5-8 0,4 5 0,-2 0 10,-5-1 0,-1 0 0,-2-3 0,0 3-41,0 3 0,-7-1 1,-5 5-1,-4 0 19,-1 1 0,-14 1 1,-4 6-1,-4 0-15,-4 0 1,5 6 0,-11 2 0,-3 0 11,-4-1 1,-9 7 0,3-2 0,-4 3 5,-5 3 1,-9-1 0,2 1-1,-3 0 6,-8-1 0,5 3 1,-9 1-1,-2 2 19,0-1 0,40 5 1,-1 0-1,2 0 1,0 1-1,-3 0 1,1 0-27,1 1 1,-1 0 0,-1 1 0,0-1 0,-1-2 0,0 0 0,-3 1-1,-1 1 59,-2 0 0,0 0 0,3 0 0,0 0 0,-2-1 0,0-1 0,2 1 0,0 0-9,-1 1 1,-1 1-1,-2 2 1,-2 0-1,2-2 1,0 0-1,0 1 1,0 0 5,1 2 0,-2 1 0,-1-1 0,1 2 1,0-1-1,2 2 0,-2-1 0,0 0-39,-2 0 1,0 0 0,3-1 0,0 2 0,0-1 0,0 2 0,1-1 0,0 1-23,0 0 1,0 2-1,-1 5 1,2 2-1,1-3 1,1 1 0,1 1-1,0-1-64,2 1 1,0 0-1,-3 1 1,1 1-1,4 0 1,0-1-166,1 0 1,1 0 254,-6 2 0,2 1 0,8-4 0,1 1 0,-6 3 0,-1 1 0,2 1 0,1-1 0,1 2 0,0-1 0,-1 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4.592"/>
    </inkml:context>
    <inkml:brush xml:id="br0">
      <inkml:brushProperty name="width" value="0.08571" units="cm"/>
      <inkml:brushProperty name="height" value="0.08571" units="cm"/>
    </inkml:brush>
  </inkml:definitions>
  <inkml:trace contextRef="#ctx0" brushRef="#br0">0 18 7569,'18'-6'-399,"-1"0"-139,-7 0 279,5 6 259,-13 0 0,14 8 0,-7 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7.922"/>
    </inkml:context>
    <inkml:brush xml:id="br0">
      <inkml:brushProperty name="width" value="0.08571" units="cm"/>
      <inkml:brushProperty name="height" value="0.08571" units="cm"/>
    </inkml:brush>
  </inkml:definitions>
  <inkml:trace contextRef="#ctx0" brushRef="#br0">158 367 7569,'10'-8'-65,"-4"-3"5,-12-5 0,2 6 113,-8 5 1,1 3 0,-7 2 5,1 0 0,-1 0 0,1 0 29,-1 0 1,7 5-1,-1 3-10,-2 2 0,7-4 0,1 5-263,4 3 0,2 1 52,0 3 0,2-1 0,4-1 66,5-4 1,5-5 0,1-5 0,1 2 45,-1 2 1,1 0-1,1-6 1,0 2 27,-1 4 1,3-5 0,-9 7 9,3 0 0,3 2 66,-1 7 0,-7 1-12,-4-1 0,-4 1-31,-2-1 0,-8-5 0,-4-3 25,-3-1 1,-3-2 0,1-6-1,0 0-59,-1 0 0,1 0 0,-1 0 0,1 0-190,-1 0 0,1 0 0,-1 0-221,1 0 1,5 0-127,1 0 531,7-8 0,-4 6 0,8-6 0</inkml:trace>
  <inkml:trace contextRef="#ctx0" brushRef="#br0" timeOffset="339">507 175 7114,'0'-12'-15,"0"1"1,0 5 359,0-6 0,2 8-425,4-2 1,-2 4 154,8 2 0,-7 8 0,5 4-20,-2 3 0,-2 5 0,-4 1 1,2 2-52,1-1 0,1 3 1,-6 0-1,2 0-88,4 1 0,-4 3 0,4-6 0,-4-2-153,-2-1 0,0-3 0,0 1 1,0-1 110,0 1 0,0-7 0,0 1 126,0 2 0,7-7 0,3 1 0</inkml:trace>
  <inkml:trace contextRef="#ctx0" brushRef="#br0" timeOffset="850">280 384 7404,'18'-7'-229,"-1"5"1,1-4 250,-1 4 1,1 2-1,-1 0 1,1 0 6,-1 0 0,0 0 0,1 0 0,-1 0-26,1 0 0,-1 0 0,1 0 1,1 0-23,4 0 1,-3 0-1,5 0 1,-2 0-5,1 0 1,-1 0-1,-4 0 1,3 0-15,1 0 0,6 0 0,-6 0 0,-1 0 30,-3 0 0,4-6 1,1 0-1,-3 1 3,-2-3 0,-7 6 0,0-6 117,1 0 1,3 4 159,1-7-223,-7 7 1,-4-4 0,-12 8-21,-6 0 0,3 0 1,-3 0-1,-2 0 18,-1 0 0,-1 2 0,3 4 0,1 4-5,-1-1 1,-1 7 0,0-5-1,3 5-54,-3 1 0,6-5 0,1 0 0,1 1 12,0 3 1,0 1 0,6 1-63,0-1 0,8 1 1,4-3-176,3-3 1,3-4 0,1-8 0,2 2-1,3 3 236,7-3 0,-4 6 0,8-8 0</inkml:trace>
  <inkml:trace contextRef="#ctx0" brushRef="#br0" timeOffset="1557">1503 437 7569,'0'-18'-74,"-8"7"-47,-4-1 0,-3 8 1,-3-2 209,1 4 1,-1 2 0,1 0-67,0 0 1,-1 0 0,1 0 0,-1 2-52,1 4 0,5-2 1,0 8 13,-1 1 0,-1 3 1,3 1-1,5 1-14,4-1 0,0-1 0,-2-3 1,-2-1-33,2 2 0,4-5 1,4 3-1,4 0 32,2-3 0,1 5 1,7-8-1,-1-2-8,1-3 1,-1 5 0,1 0-1,-1-2-55,1-2 1,-1-2 0,0-2 0,1-2 98,-1-2 0,1-7 0,-3 1-10,-3-3 1,2 3-1,-9 0 1,-1-1 28,-2-3 0,4-7 0,0 0 1,-2-1-9,-2-1 0,-2 0 0,0-6 0,0 4-57,0 1 0,0-3 0,0 4 1,2 0 24,3 0 1,-3-4 0,4 5 9,-4 3 1,4 1 0,0 3 0,-2 0 0,0 1-13,1 4 0,-3-3 85,4 3 0,-4 3 22,-2-3 2,0 8-54,0-4 1,-2 8 36,-4 0 0,4 2-1,-3 4 0,3-2 45,2 8 1,0-1-60,0 7 0,0-7 0,0 1 0,0 1 13,0 3 0,0 1 1,0 1-5,0-1 1,0 3 0,0 1 0,0 2-31,0-1 1,-2-1 0,-2 0 0,-2 3-29,2-3 0,2 4 0,2 1 0,-2-1 1,-4 0 1,4 0 0,-3-3 0,3 1 6,2-2 1,0 1 0,0-1 0,0 2-60,0-1 1,-6-3 0,0-2-180,2 1 0,2-1-68,2 1 0,0-7 0,-2-1 285,-4-2 0,5-2 0,-7-6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5.955"/>
    </inkml:context>
    <inkml:brush xml:id="br0">
      <inkml:brushProperty name="width" value="0.08571" units="cm"/>
      <inkml:brushProperty name="height" value="0.08571" units="cm"/>
    </inkml:brush>
  </inkml:definitions>
  <inkml:trace contextRef="#ctx0" brushRef="#br0">18 52 7453,'-9'2'556,"3"4"-432,4 6 0,2 3 0,0 3-247,0-1 0,2-1 0,2-3 0,3-1 50,3 2 0,0-5 0,3 3-22,-1 2 1,0-7-1,3 1 1,-1-2-7,-3 0 0,1 0 0,5-6 12,1 0 0,-6-6 1,-1-2-1,1-2-30,-2-3 1,5-3 0,-3-1 129,3-1 0,-3 1 235,0-1 0,-7 1-184,7-1 1,-8 11 48,2 7 1,-4 2-1,-2 9-137,0 3 1,0 1 0,0 3-1,2-3-178,3-3 1,-1 3 0,8-3 0,2 2-207,1-3 410,3-3 0,7 0 0,2 2 0</inkml:trace>
  <inkml:trace contextRef="#ctx0" brushRef="#br0" timeOffset="550">839 0 7387,'-17'0'-286,"-1"0"1,1 0 55,-1 0 176,1 0 31,-1 0 1,1 6 73,-1 0-5,1 7 0,5-9 0,1 8 1,1-1-1,-4 7-41,3-1 0,7 1 1,-2-1 18,4 1 0,4-1 0,4-1 0,5-5-21,5-5 1,1 2 0,1-2 0,1-2-174,5-2 0,-5-2 0,4 0 0,-3-2 105,-3-4 0,1 2 0,-1-8 55,1-1 0,-3-3 0,-1 1 0,-5 1 70,-1 2 1,4 7 0,-6-7 322,-3-2 109,-1 7-353,-2-1 0,-5 10-60,-1 4 1,-2 1 0,4 7 0,-2-2-36,2 1 0,2 3 0,2 1 0,0 1-29,0-1 1,0 3-1,0 1 1,0 2-11,0-1 0,0-3 0,-1 0 0,-3 3-24,-2 1 0,0 0 0,4-5 0,-2-1-4,-2 1 0,-5-7 1,3 1 40,-2 2 0,-1-1 0,-7-1 3,1-6 0,-1-3 0,1 1 0,-3 2-79,-3-2 1,4-2 0,-5-4 0,5-2 0,1-2 0,1-5 0,1 3 0,3 0-35,1 0 1,8-5-1,-1 1-992,3-3 1084,9-3 0,3 1 0,8-1 0</inkml:trace>
  <inkml:trace contextRef="#ctx0" brushRef="#br0" timeOffset="1126">1398 122 7515,'10'-17'-146,"-5"1"1,-8 3 93,-3 1 0,-2 8 0,2-2 149,-5 4 0,-5 2 0,-1 0-20,-1 0 1,1 0-1,-1 0 1,1 0-41,-1 0 0,1 2 1,-1 2-1,1 4-27,-1 2 0,1 1-30,-1 7 1,3-1-1,3 1 1,6-1 17,4 1 0,4-1 1,4 1-177,6-1 1,3-7-1,5-4 1,1-4 84,2-2 1,1 0-1,-7 0 1,1 0 71,-1 0 1,6-8 0,1-2 58,-3 0 1,-7-3 0,-5 5 180,-1-2 171,6 6-298,-12-3 0,5 9-28,-7 3 1,2-1 0,2 8-8,2 2 1,2 9-86,-2 6 1,-4 2 0,3-2 0,-3-6 1,-2-3 1,0-3 0,0 1 0,-2-3-43,-3-3 1,1 3-1,-8-3 92,-2 4 0,-1-7 1,-3-1-1,1-2-11,0 0 0,-3 0 1,-1-6-1,-3 0-40,3 0 1,-4 0-1,2 0 1,3-2-104,7-4 1,-1 2 0,6-8 0,1-1-174,-1-3 0,2-1 0,6-1 303,0 1 0,8-1 0,1 1 0</inkml:trace>
  <inkml:trace contextRef="#ctx0" brushRef="#br0" timeOffset="1559">1677 105 7478,'12'0'-922,"0"0"1056,-8 0 1,5 0-106,-3 0 1,4 0 0,7 0-74,1 0 0,-7 0-182,1 0 196,0 0 1,-1-6 23,1 0 12,-8-7 0,2 11 0,-12-4 129,-6 4 1,2 2 0,-1 0 0,-3 0-42,-1 0 0,3 0 0,0 0 0,1 2-35,1 4 0,-5-2 0,5 7-20,0 3 0,-3 1 0,7 3-87,2-1 0,2 1 0,4-1-154,4 1 0,3-1 0,9-1 1,1-5-43,4-5 0,3-2 1,5 0 243,-2 2 0,0-1 0,6-5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5.300"/>
    </inkml:context>
    <inkml:brush xml:id="br0">
      <inkml:brushProperty name="width" value="0.08571" units="cm"/>
      <inkml:brushProperty name="height" value="0.08571" units="cm"/>
    </inkml:brush>
  </inkml:definitions>
  <inkml:trace contextRef="#ctx0" brushRef="#br0">349 70 7569,'0'-12'-909,"0"1"603,0 7 1,-1-10 331,-5 8 0,-4-5 0,-7 5 82,-1 2 1,1 2-1,-1 2-54,1 0 1,-1 0-1,1 0 1,-1 0 81,1 0 0,-1 2 0,1 2-20,-1 2 0,7 1 0,-1-1-69,-1 6 1,5-2-64,2 1 15,4 1 0,4 3 0,4-1 0,5-4 26,5-3 1,1 1 0,1-4 0,1 2-68,5-2 1,1 0-1,4 0 1,-4 1 48,0-1 1,-3-2 0,5 0 0,-2 2 15,-4 2 1,-1 6 0,-3-7 0,-1 1-84,-4 2 0,1 2 32,-7 7 1,0 1 0,-6-1-27,0 0 0,-2-5 0,-4 0 41,-6 1 0,-3-3 0,-3 0 0,1-2-45,-1-5 0,1-1 0,-1-2 1,1 0-141,0 0 1,-1 0 0,1 0 197,-1 0 0,1 0 0,-1-7 0,1-3 0</inkml:trace>
  <inkml:trace contextRef="#ctx0" brushRef="#br0" timeOffset="212">262 122 7569,'10'0'-99,"-2"0"0,-10 0 0,-4 0 124,-6 0 1,-3 6 0,-3 2-1,-1 2-22,-4 3 0,3 3 1,-5 1-1,2 1 50,-1-1 1,1 1-1,6-1 1,1 0-335,4 1 0,-1-1 0,7 1 281,2-1 0,2-7 0,2-2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3.354"/>
    </inkml:context>
    <inkml:brush xml:id="br0">
      <inkml:brushProperty name="width" value="0.08571" units="cm"/>
      <inkml:brushProperty name="height" value="0.08571" units="cm"/>
    </inkml:brush>
  </inkml:definitions>
  <inkml:trace contextRef="#ctx0" brushRef="#br0">51 0 6768,'0'12'313,"0"0"1,-6-1 0,-2 7-273,-2-1 0,6-5 1,-1-1-1,3 3 5,2 2 0,0-5 0,0 1 1,0 1-71,0 3 0,0 1 0,0 1 19,0-1 0,6 1 0,-1-1 1,1-1-12,2-5 1,-6 5-1,6-6-26,-1-1 1,-3 7-98,8-4 1,0-3-211,5 3 238,-7-8 1,5 4-1,-3-8-11,3 0 1,-3 0-1,0 0-518,1 0 640,-5 0 0,8-8 0,-7-2 0</inkml:trace>
  <inkml:trace contextRef="#ctx0" brushRef="#br0" timeOffset="179">16 245 7569,'-10'0'313,"4"0"0,12 0-387,6 0 1,3 0 0,3 0 0,1 0-28,4 0 1,-3 0-1,3 0 1,-2 0-326,3 0 426,-5 0 0,6-8 0,-7-2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22.525"/>
    </inkml:context>
    <inkml:brush xml:id="br0">
      <inkml:brushProperty name="width" value="0.08571" units="cm"/>
      <inkml:brushProperty name="height" value="0.08571" units="cm"/>
    </inkml:brush>
  </inkml:definitions>
  <inkml:trace contextRef="#ctx0" brushRef="#br0">263 0 7816,'9'8'34,"-1"-4"1,-8 7-165,0 3 0,6-4 6,0 1 1,0 1 0,-5 3-266,5-3 0,-4 4 195,4-5 1,-4-1 193,-2 2 0,0-9 0,0 5 0</inkml:trace>
  <inkml:trace contextRef="#ctx0" brushRef="#br0" timeOffset="245">210 227 6250,'-10'0'575,"5"0"1,10 2-532,7 4 1,-2-4 0,1 4 0,3-4-47,2-2 1,-5 0 0,1 0-1,1 0-113,3 0 1,-4 0-1,-1 1-151,3 5 0,1-4 0,3 4 47,-1-4 1,-5-2 218,0 0 0,-9 0 0,5 0 0</inkml:trace>
  <inkml:trace contextRef="#ctx0" brushRef="#br0" timeOffset="475">1 52 7264,'17'0'-170,"1"0"0,-1 0 0,0 0 1,3-2-1,1-1 296,3-3 1,5 0 0,-6 6-1,-2 0-239,-1 0 1,-1 0 0,2 0 0,3 0-176,-3 0 288,-2 0 0,7 0 0,1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8.255"/>
    </inkml:context>
    <inkml:brush xml:id="br0">
      <inkml:brushProperty name="width" value="0.08571" units="cm"/>
      <inkml:brushProperty name="height" value="0.08571" units="cm"/>
    </inkml:brush>
  </inkml:definitions>
  <inkml:trace contextRef="#ctx0" brushRef="#br0">367 35 7265,'10'-8'-1086,"-1"4"1772,-3-7-360,-4 7-184,6-4 0,-8 10-22,0 4 0,-6 6 0,0 9-124,2 2 1,-3 0 0,1-3-1,2 1-37,2 2 0,2 7 1,0-5-1,0 0-97,0 0 1,0-1-1,0-7 1,0 0-99,0 1 1,6-1 0,0 1-159,-2-1 394,-3 1 0,-8-1 0,-3 1 0</inkml:trace>
  <inkml:trace contextRef="#ctx0" brushRef="#br0" timeOffset="550">0 227 7569,'18'0'-107,"-1"0"0,-5 0 102,-1 0 0,1 0 0,6 0 0,-1 0-10,0 0 0,1 0 0,-1 0-22,1 0 0,-1 0 0,1 0 0,-1 0 0,1 0 42,-1 0 0,6 0 0,3 0 0,-1 0-43,0 0 0,4 0 1,-3 0-1,-1 0 10,0 0 0,6 0 0,-4-2 0,0-2 40,-3-1 0,1-1 1,-2 6-1,-2-2 13,-1-4 1,-3 4-1,1-4-14,-1 4 1,1 2 0,-1 0-15,1 0 0,-7 0-10,1 0 45,-8 0 61,4 0 1,-8 2-63,0 4 0,-8-4 1,-2 6-1,-2-2 9,1-1 1,-1 7 0,-5-4 10,-1 1 0,1 3 0,-1 6-8,1-1 1,5-5-1,3-1-3,1 3 0,2 1-10,6 3 1,8-3 0,1-1 0,3-4-53,0-3 1,-1 1 0,7-4 0,-1 2-109,1-2 0,-1-2 0,1-2 0,-1 0-103,1 0 1,-1 0 0,1 0-1,-1 0 233,0 0 0,1-16 0,-1-3 0</inkml:trace>
  <inkml:trace contextRef="#ctx0" brushRef="#br0" timeOffset="705">804 35 7457,'-8'-10'-239,"4"3"-67,-8 7 1,6 0 63,-5 0 1,5 0 241,-6 0 0,9 7 0,-5 3 0</inkml:trace>
  <inkml:trace contextRef="#ctx0" brushRef="#br0" timeOffset="1388">978 157 7475,'12'0'-512,"-2"2"375,-3 4 1,-1-2 243,-6 8 0,0-1-43,0 7 0,0-7 1,2 1-47,4 2 1,-4-5-64,4 3 74,-4 0 0,-2-1-174,0 1 129,-8-8 1,6-4-7,-4-12 0,4 2 0,2-1-24,0-3 0,8-1 1,4-3 28,3 1 0,-3 5 0,-1 2 1,3 1 0,1-1 1,3 6 0,-1-2-1,1 4 7,-1 2 1,1 0 0,-1 0 0,1 0 18,-1 0 0,1 0-3,-1 0 1,-1 2-1,-3 2 1,-3 4-9,-2 2 1,3 1 0,-5 7 6,-2-1 0,-2-5 1,-4-3 1,-4-1 0,2 4 0,-7-4 5,-3 1 1,-1-5 0,-3 2-10,1-4 1,5-2-1,0 0-2,9 0 0,-5-8 0,8-3-32,0-5 1,8-1 0,3 1 0,5 3 7,1 1 1,1 2-1,-1-3 1,1 3 72,-1 2 1,0-4-1,1 7 1,-1 1-24,1 2 0,-1 2 1,1 0-11,-1 0 1,-5 6 0,-2 1-93,-3 3 1,-1 2-1,-6 5-57,0 1 0,0-7 0,0 1-2,0 2 1,-6-5 0,-1 1 132,-3-2 0,6-2 0,-12-6 0,7 0 0</inkml:trace>
  <inkml:trace contextRef="#ctx0" brushRef="#br0" timeOffset="1963">1694 175 5981,'18'0'232,"-3"-2"1,-1-2-189,-3-2 1,1 0 0,4 4-62,-5-3 0,5 3 0,-5-4 0,3 2 49,-2-2 0,3 4 0,-3-6 37,3 1 1,-3 5-24,0-4 0,-8 2-10,1-2 0,-3 2-6,-2-7 0,0 5 29,0-6-51,-7 1 0,-3 1-15,-8 4 0,-5 4 0,0 2 11,1 0 0,3 0 0,2 0 0,-1 2 30,1 4 1,-1 4 0,1 7 12,-1 0 1,9-5 0,3 0 0,2 1 0,-2 3 0,4 1 0,-4 1-4,4-1 1,2 1 0,2-1 39,4 1 0,4-1-101,7 1 1,1-7 0,-1-1 51,1-2 0,-1-3 0,-1-3 0,-3 2-10,-1 2 0,0 0 1,5-6-3,0 0 0,-5 0 0,0 0 40,1 0 0,3 0-77,1 0 1,1 0-101,-1 0 0,-5-2-577,0-4 311,-9 4 0,3-6-84,-12 8 464,4 0 0,-21-7 0,4-3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4.526"/>
    </inkml:context>
    <inkml:brush xml:id="br0">
      <inkml:brushProperty name="width" value="0.08571" units="cm"/>
      <inkml:brushProperty name="height" value="0.08571" units="cm"/>
    </inkml:brush>
  </inkml:definitions>
  <inkml:trace contextRef="#ctx0" brushRef="#br0">1 333 6718,'7'-10'165,"-3"2"0,8 6-100,2-4 1,1 5-1,3-5-9,-1 4 0,0 2 0,1 0 0,-1 0 16,1 0 0,1 0-62,5 0 0,-5 0 1,4 0-1,-3 0-50,-3 0 0,-5 6 0,-1 1-7,3 3 0,2 0 1,-1 3-1,-3-1-2,-6 2 0,1-5 1,-1 3-24,-2 2 0,-2-5 65,-2 3 1,-2-2 39,-4 1 1,-4-3-1,-7-8-30,0 0 1,5 0-1,0 0-9,-1 0 1,5-8 0,2-3 11,4-5 1,2 4 0,0 1 0,0-3-5,0-1 0,6-3 0,2 3 0,1 1-43,5 2 1,2 3 0,1-5 0,0 4 10,1 3 1,1 1 0,3 6 0,1 0-329,-2 0 0,-1 0 358,-3 0 0,8-8 0,3-2 0</inkml:trace>
  <inkml:trace contextRef="#ctx0" brushRef="#br0" timeOffset="417">752 280 7569,'9'0'-464,"1"0"415,-4 0 1,-2 0-15,7 0 0,-5 0 0,6 0 105,1 0 0,3 0 0,1 0-54,1 0 0,-6-2 1,-1-3-18,3-7 0,-1 2 0,1 1 0,-4-1 0,-3 0 1,5-2-3,-6-5 28,0 0 1,0 5 67,-1 0 0,-1 8 0,-10-1-17,-5 3 1,-5 2 0,-1 0-1,-1 0-12,1 0 1,-6 5 0,-1 3 59,3 2-44,2-6-23,1 11 6,8-13-14,-5 14 51,5-7-45,0 1 2,-5 6 45,13-7-55,-6 1 0,8 6 0,0-5 0,0 5-20,0 1 1,2 1 0,4-1-62,6 1 0,3-3 0,3-1 0,-1-5-110,1-1 0,5 4 1,0-6-1,0 0-73,3 1 1,-1-5 0,4 4 244,-6-4 0,12-2 0,2 0 0</inkml:trace>
  <inkml:trace contextRef="#ctx0" brushRef="#br0" timeOffset="917">1590 228 7569,'-8'-10'-383,"6"-5"421,-6 13 0,3-8-160,-1 4 1,-2 4 127,2-4 1,-3-1 15,-9 1 0,6 0 1,1 6-1,-3 0 0,-1 2 60,-3 4 0,3-2 0,1 5 0,2 1 97,-1 0-181,-3-6 0,-1 11 38,-1-3 1,7 1-32,-1-1 1,2 4-42,-1-5 82,3-3-182,0 8 98,6-7 1,-5 3-1,9-2-26,3-3 0,5-1 1,8-6 40,-1 0-132,0 0 140,1 0-14,-1 0 0,1-6 0,-1-1 0,1-1 0,-3-2-194,-3 0 176,3 7 11,-5-13-4,0 14 127,-2-13 0,-1 13-119,-5-6 374,6 8-246,-8-8-73,0 6 1,0-4-45,0 12 1,2 4-1,2 7-101,2 1 1,2-7 0,-5 1 0,5 0-29,2-3 0,0 1 0,3-6 150,-1 2 0,-1 7 0,7-3 0</inkml:trace>
  <inkml:trace contextRef="#ctx0" brushRef="#br0" timeOffset="1237">1992 176 7569,'0'-10'-470,"0"-6"503,0 14 0,0-7-224,0 3 185,0 4 1,-8-6 0,-4 8 98,-3 0 0,-3 0 0,1 2 124,-1 4-128,1 4-169,-1-1 163,1 7 20,-1-6-156,9 7 129,-7 0-13,14 1 8,-13-1-118,13 1 132,-6-1-35,8 1-72,0-1 0,2 1 0,2-1-88,2 1 162,7-9-314,-3 7 143,7-6 1,1-1-1,-1-1 1,3-2 0,1 0-438,2-2 278,8-2 84,-11-2 194,5 0 0,0-8 0,-5 6 0,5-21 0,-8 3 0</inkml:trace>
  <inkml:trace contextRef="#ctx0" brushRef="#br0" timeOffset="1481">2289 18 7569,'0'-9'-1167,"0"1"1565,0 8-198,0 0-97,0 8-73,0-6 0,0 13 0,0-3 0,0 3 1,0 3-1,0 1-36,0 4 0,-6-3 0,0 3 0,2-2-73,2 3 1,2-5 0,0 4-281,0-3 194,-8-10-94,6 5 108,-5-5-26,7 7 138,0-7-67,0-2 106,0-8 0,0 7 0,0 3 0</inkml:trace>
  <inkml:trace contextRef="#ctx0" brushRef="#br0" timeOffset="1834">2131 210 7569,'-9'0'-568,"1"-1"275,8-5 336,0 4-51,0-6 1,2 8-1,4 0 1,5 0 27,5 0 1,1 0 0,1 0 0,-1 0-97,1 0-68,7 0 126,-6 0-76,14 0 92,-13 0 8,13 0-22,-14 0-45,14 0 51,-14 0 6,7 0-9,-9 0 17,8 0-12,-13 0 1,11 0 83,-13 0-82,0 8 39,-3-6 51,1 5 6,-6 1 1,6-4 162,-8 8 1,-6-1-74,0 7-238,0-1 105,6 1 1,0-7-115,0 1 1,0-6 108,0 6-19,0-9 1,6 7-1,2-6-363,2 2-69,1 0 197,-1-6 53,6 0 159,-7 0 0,9 0 0,-1 0 0</inkml:trace>
  <inkml:trace contextRef="#ctx0" brushRef="#br0" timeOffset="2001">2690 88 7569,'0'-9'-1201,"-8"-7"1213,7 14-24,-15-6 1,12 8 0,-6 2-196,3 4 0,-5 4 207,6 7 0,-7 1 0,3-1 0</inkml:trace>
  <inkml:trace contextRef="#ctx0" brushRef="#br0" timeOffset="2359">2882 210 6586,'-11'6'723,"-1"0"-439,8 0-159,-11-6-150,13 8 121,-6-6 0,0 13-118,6-13-41,-6 14 91,8-14 1,0 13-136,0-3 1,2 3 0,4 1 15,6-5 1,-2-3 0,1-6-13,3 4-57,1-4-24,3 6 161,-1-8-47,1 0 76,-1 0-63,1-8 14,-1 6 131,-7-14 0,5 7-130,-13-1-8,14-6 234,-14 7-199,5-1 1,-7-5 0,-1 3 23,-5-4 0,2 1 0,-8 1 0,-1 5-20,-3 1 1,4 0-1,1 4 1,-3-2-145,-1 2 153,-3 3-242,9 1 1,-1 0 243,4 0 0,-4 7 0,-7 3 0</inkml:trace>
  <inkml:trace contextRef="#ctx0" brushRef="#br0" timeOffset="2778">3144 263 7514,'10'8'-66,"-2"-6"0,-6 5 1,2-5 42,1 4-112,1 4-1,-6-1 160,0-1 1,0 0-74,0 4 1,0-3 128,0 3-115,0-8 58,0 4-47,0-8-11,0 0-54,0-8 1,2 4 0,4-8 48,6-1 0,1 3 0,1 0 0,-5 1-6,-1-1 1,6 6 0,-3-4 57,5 1 1,1 3 0,1-6 29,-1 2 0,1 2 0,-1 6 1,1 0 67,-1 0 1,1 0 0,-1 0-38,1 0 0,-7 0 0,1 2-29,2 4 1,-1 4-1,1 7-39,-3 1 0,-7-1 1,2 1-90,-4-1 1,-2 1-1,0-1-146,0 1 0,-6-1 230,0 1 0,-15-1 0,2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31.693"/>
    </inkml:context>
    <inkml:brush xml:id="br0">
      <inkml:brushProperty name="width" value="0.08571" units="cm"/>
      <inkml:brushProperty name="height" value="0.08571" units="cm"/>
    </inkml:brush>
  </inkml:definitions>
  <inkml:trace contextRef="#ctx0" brushRef="#br0">210 430 6789,'-11'0'-241,"-1"0"0,8-2 207,-2-4 1,4-4 274,2-7 1,-2 5 164,-4 0 30,5 8-296,-7-3 0,8 9-64,0 3 1,6-1 0,1 8 0,1 2-102,0 1 0,0 3 0,-4-1 0,3 0-66,3 1 1,-6-1 0,2 1-1,-4-1-84,-2 1 0,2-7 0,1 1-336,3 2 0,0 1 511,-6 3 0,-8-1 0,-1 1 0</inkml:trace>
  <inkml:trace contextRef="#ctx0" brushRef="#br0" timeOffset="675">1 499 6420,'7'-9'157,"5"3"0,4 4-110,1 2 0,0 0 0,3 0 0,1 0-14,3 0 0,7 0 0,-4 0 0,2 0-70,0 0 1,0 0 0,6 0 0,-2 0-56,-4 0 1,2-2 0,-8-2 0,-1-4-6,-3-1 0,4 3 1,1-6 78,-3-1 1,-3 3-1,-7-2 1,-3 1 66,0 1 1,-6-6 23,3 5 0,-3 1 126,-2-2 1,-2 8 119,-3-1-259,3 3 0,-6 4-78,8 3 0,0 5 0,0 8 0,0-1 25,0 1 0,0-7 0,0 1 0,0 1-25,0 3 1,0 1-1,0 1-5,0-1 1,0 1-1,0-1-6,0 1 1,0-1 6,0 1 29,0-9 1,-2-1 36,-4-8 1,4-2-30,-4-4 1,4-3-13,2-9 1,0 1 0,2-1 0,4 1-3,6-1 1,-2 7-1,1-1 1,3 0-7,1 3 0,3-1 0,-1 6 0,1-4-10,-1-1 1,1 5 0,1-2-1,2 4 10,3 2 0,-1 0 0,-6 0 1,1 0 5,-1 0 0,-3 0 0,1 2-5,5 4 1,1-2-1,-3 5 9,-1-1 0,-7 6 0,-4-3-65,-4 5 1,-2 1-229,0 1 1,0-1-181,0 1 468,-8-1 0,6-7 0,-6-2 0</inkml:trace>
  <inkml:trace contextRef="#ctx0" brushRef="#br0" timeOffset="1503">1433 395 7569,'0'-10'0,"0"-6"-424,0 14 346,0-5 1,-2 1 0,-4 0 106,-6 2 1,3 2-1,-3 2 1,-2 0 13,-1 0 0,-3 0 0,1 2 0,-1 4-14,1 6 0,0-3 0,-1 3 1,3 2 21,3 1 1,-4 3-59,5-1 0,3 0 0,2 1 0,4-1 30,2 1 0,2-1 0,4 1-102,6-1 0,-3-7 1,3-4-1,2-2 4,1 1 0,3-3 0,-1 4 0,2-4-1,5-2 1,-5-2 0,4-2 0,-3-3 46,-3-3 1,1 4 0,-3-6 0,-1 1 4,-3 1 1,-5-5 0,4 3 145,-2-4 0,-2-1 82,-6-1 1,0 1 130,0 0-293,0 7 0,0 4 0,0 12-39,0 5 0,0-1 0,0 2-43,0 1 0,5 3 0,3 1-25,2 1 0,1-1-9,7 1 0,-1-3 1,1-3-43,-1-6 1,1 2 0,-1-3 31,1-1 0,-1-8 0,1-3 82,-1-3 0,1-2 0,-3-5 0,-3-1-1,-6 1 1,1-3 0,1-1 0,0-2 2,0 1 0,-1-5 0,-3 0 0,2-2 6,-2 0 0,-2 2 1,-2-4-1,0 4-13,0 1 0,0-3 0,0 6 0,0 2 35,0 1 0,0 3 1,0-1-1,0 1 136,0-1 0,0 7 198,0-1-323,0 0-12,-8 3 1,6 9 0,-4 11-18,4 5 0,2 1 0,0 3 0,2 1-19,4 2 0,-4 6 0,4-3 0,-4-1-13,-2 0 1,6 4-1,0-4 1,-3 1 21,-1-1 1,4 0-1,0-4 1,0 3-26,2-3 1,-6-1 0,3-3 0,-1-2-70,2-3 1,-4 4 0,4-5-145,-4 5-396,-2-6 634,0-3 0,-8-7 0,-2 0 0</inkml:trace>
  <inkml:trace contextRef="#ctx0" brushRef="#br0" timeOffset="1819">1555 290 6512,'17'0'107,"-5"0"1,0 0-26,1 0 0,3 0 1,1 0-31,1 0 0,-1 0 1,1 0-1,-1 0-18,1 0 1,5 0 0,0 0 0,-2-2 15,-1-4 1,-1 4 0,3-4 0,1 4-30,-2 2 0,-1 0 1,-3 0-1,1 0-104,-1 0 1,1 0-562,-1 0 644,0 0 0,1-7 0,-1-3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47.328"/>
    </inkml:context>
    <inkml:brush xml:id="br0">
      <inkml:brushProperty name="width" value="0.08571" units="cm"/>
      <inkml:brushProperty name="height" value="0.08571" units="cm"/>
    </inkml:brush>
  </inkml:definitions>
  <inkml:trace contextRef="#ctx0" brushRef="#br0">262 70 7025,'-8'-9'48,"-3"3"0,-5 4 10,-1 2 0,-1 0-107,1 0 28,-1 0 0,1 0 0,-1 0 60,1 0-2,-1 8 8,1-7-27,7 15 14,-5-14-25,13 13 0,-12-5 0,6 8 22,-1-1-146,5 1 143,-4-9 1,8 7-54,0-6 1,2 7 15,4 0-98,4 1 106,-1-8 0,7-3 0,-5-5 0,5 2-39,1 2 0,1 0 0,-1-6 0,1-2-5,-1-4 1,-5 2 25,0-7 0,-7 1 38,7-2-43,-8-3 11,11 5 0,-13-2 58,4 1-40,4-1 0,-8-5 21,4-1 0,-4 6 29,-2 1 97,0 7-66,0-4-78,0 8 1,2 0 41,3 0-31,-3 0-12,6 8 0,-8-4-34,0 7 40,0 1 1,0 0 0,2-1 0,2 3-267,2 2 1,2-5 62,-3 1 1,-3-6 0,6 3 191,0-1 0,1-2 0,1 2 0,-2 1 0</inkml:trace>
  <inkml:trace contextRef="#ctx0" brushRef="#br0" timeOffset="541">437 123 7569,'9'-8'-410,"-1"6"0,-6-6 1,4 8 756,6 0 1,-3 0-301,3 0 15,-8 0 1,11 8-92,-13-6 1,8 13-1,-6-3 1,2 4-10,-2 1 0,-2-5 0,-2-1 9,0 3 1,0-4-16,0 1 175,0-7-104,0 4 1,-2-8-38,-4 0 19,4-8 1,-6 4 0,8-7-18,0-3 0,0-1 0,2-3-56,4 1 0,-2-1 0,7 1 35,3-1 0,0 1 1,-1 1-1,-1 3-23,1 1 103,-5 8-67,8-11-3,-7 13 2,9-6 74,-1 8-67,-7-8 1,5 6 0,-3-4 47,4 4-47,1 2 15,1 0 73,-1 0 1,0 0-1,1 0-5,-1 0 32,-7 0 0,6 0-119,-5 0 46,5 8 0,-1-4-27,-3 8 35,4-1-9,-15 7-1,7-9-71,-8 7 69,0-6-7,0 7-116,0-7 98,0 5-1,0-5 10,0 8-7,0-1-106,0 1 1,-2-1 0,-2 0-33,-1 1 1,-3-3-1,4-1-39,-2-2 0,-2-3 0,4 5 171,-1-2 0,-1-9 0,-2 13 0,-2-6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7.698"/>
    </inkml:context>
    <inkml:brush xml:id="br0">
      <inkml:brushProperty name="width" value="0.08571" units="cm"/>
      <inkml:brushProperty name="height" value="0.08571" units="cm"/>
      <inkml:brushProperty name="color" value="#E71224"/>
    </inkml:brush>
  </inkml:definitions>
  <inkml:trace contextRef="#ctx0" brushRef="#br0">1 18 6518,'11'-9'140,"1"3"0,-6 4-46,5 2 1,-7 2-85,2 4 1,-2 3 0,0 9-30,2-1 1,5 1 0,-3 1-1,0 3 8,0 1 0,3 0 0,-3-5 0,0-1-15,0 0 1,3 1-1,-3-1 1,0 1-14,-1-1 1,5 1-1,-4-1-132,2 1 1,-5-1-65,7 1 1,-8-1 234,2 1 0,-4-9 0,-2-1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45.601"/>
    </inkml:context>
    <inkml:brush xml:id="br0">
      <inkml:brushProperty name="width" value="0.08571" units="cm"/>
      <inkml:brushProperty name="height" value="0.08571" units="cm"/>
    </inkml:brush>
  </inkml:definitions>
  <inkml:trace contextRef="#ctx0" brushRef="#br0">524 157 7092,'10'0'-245,"-3"0"0,-5 0 300,4 0 1,-4-2-38,4-4 0,-4-3-23,-2-9 0,0 1 0,0-1-7,0 1 1,-2 5 0,-4 3-7,-5 1 1,1-4-1,0 4 1,0 1 18,1-1 0,-3 2 0,-5 6 39,-1 0 1,7 0 0,-1 0-3,-2 0 1,-1 2 0,-3 4-27,1 5 1,5 5 0,3 1 0,-1 1 8,0-1 1,6 1-1,-2-1 1,4 3 11,2 3-20,0-4 1,0 9-18,0-5 15,0-4 3,8 14-79,-6-13 73,6 13 5,0-14-2,-6 6-225,5 0 216,-7-5 0,6 7-168,0-4 0,0-3 31,-6 3 90,0-4-158,0-1-34,0-8 195,-8 5 1,4-11 41,-7 8 0,-1-1 0,-6 7 0</inkml:trace>
  <inkml:trace contextRef="#ctx0" brushRef="#br0" timeOffset="335">18 402 7487,'-10'0'-486,"2"0"581,8 0-79,0 0 103,0-8 21,0 6-54,0-6 0,0 8-79,0 0 1,8 0-1,4 0 1,3 0 3,3 0 0,-1 0 0,2 0 1,3 0-47,1 0 1,8 0-1,-2 0-295,4 0-76,-6 0 181,6 0 1,-6 0 115,8 0 1,0 0 108,0 0 0,8-8 0,2-1 0</inkml:trace>
  <inkml:trace contextRef="#ctx0" brushRef="#br0" timeOffset="723">786 279 7569,'10'0'-360,"-3"0"0,-8 0 1,-3 2 488,-2 4 1,-8-4-1,3 4-28,-5-4 1,4 4-9,1 0-16,-1 7 10,-5-3-8,-1 0-15,9 5 0,-7-5-89,14-1 97,-13 7 0,13-6 11,-4 7 1,4 1 13,2-1-352,0-7 205,0 5 33,8-5 0,-1 2 7,5-1 1,4-7 0,-5 2 0,5-4 0,1-2-30,1 0-162,-1 0 189,1 0 8,-1 0-11,0 0 36,1-8-31,-1-1 2,-7-1 14,6-6-15,-7 7-3,1-9 2,-2 1 42,-8 7-39,0-6-1,0 7 35,0-9-30,0 1-2,0-1 0,0 1 1,-6 5 0,-2 3 0,-2 1 0,-3 2-59,-3-2 0,-1 6 0,-1-4-23,1 4 1,0 4 0,1 4 0,2 4-659,3 0 744,7 5 0,-12-5 0,7 7 0</inkml:trace>
  <inkml:trace contextRef="#ctx0" brushRef="#br0" timeOffset="1089">926 332 7569,'9'0'-632,"1"0"673,-4 0 143,-4 0-1,6 0-211,-8 0 0,7 0-318,5 0 435,-4 0-156,7 0 17,-13 0 101,14 0 35,-14 8-258,13-6 227,-5 13-1,0-13-81,5 14 1,-11-9 0,6 7-1,-2-2-20,-5 1 1,5 3-66,-2 1 111,0 1 10,-6-9-27,0 7 15,0-14-19,0 13 3,0-13 1,-6 8-9,0-4 375,0-4-172,6 5 18,0-7-155,-7 0 103,5 0-85,-6-7 1,8-3 0,0-7-33,0-1 0,2 1 0,2-1-77,2 1 17,7-1 1,-3 3-1,5 1-128,-3 2-9,4 1 1,-7-1 0,9 2-72,-1 3-166,1 1 158,-1-2 251,1 6 0,7-13 0,2 5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0.734"/>
    </inkml:context>
    <inkml:brush xml:id="br0">
      <inkml:brushProperty name="width" value="0.08571" units="cm"/>
      <inkml:brushProperty name="height" value="0.08571" units="cm"/>
    </inkml:brush>
  </inkml:definitions>
  <inkml:trace contextRef="#ctx0" brushRef="#br0">52 0 6896,'-9'2'-404,"3"4"463,4-4 13,-6 13-92,6-13 1,-7 14-1,5-4 134,-2 3-55,0-5-12,6 5-87,0-5 1,0 2 0,0-1 0,0 3 0,2 1 10,4 3 23,-4-8-22,5 5 27,1-13 6,-6 14 1,14-15-6,-5 5 1,-1 2 24,2-2-8,-8 0 64,11-14-74,-13 6 0,6-14 3,-8 15 31,8-15 0,-6 12 1,5-8-35,1-1 0,-4-3 0,6-1 0,-1 1 54,1 5-43,-6-5-27,11 14 0,-11-11 0,6 5 3,-2-2 9,5 6 2,-11-3 12,6 7 0,-2-2 0,2-2 81,1-2-99,-5 0 1,6 6 0,-4 0 2,5 0 0,-1 2 0,2 2 6,1 2-4,-5 0 0,6-4 1,-7 1 9,3 3-31,-6 8 26,12-12-12,-15 13 10,15-13-41,-14 14 0,6-12 0,-8 7-57,0 3 79,0-6-1,0 7 2,0-5 0,-2 0 41,-4-5-44,4-3 7,-6 6 75,8-6-76,0 6 38,0-8 0,0-2 53,0-4-60,0-4-5,0 1-16,0-7 0,2 8 1,2-5 4,2 1 9,7 0-81,-3 3 76,0-7-5,5 14-21,-5-13 1,8 11 0,-1-6 17,0 2-14,1 3 11,-1-3-5,1 6 6,-1-6 0,1 8 0,-1 0 0,1 0 0,-1 0-12,1 0 8,-1 0 17,-7 0-8,5 0-6,-5 0 0,2 2 1,-1 2 1,3 2-2,-6 7 0,7-11 1,-13 14 0,14-6-28,-14-1 0,7 7 0,-5-5-9,2 5-105,0 1-6,-6-7 134,0 6-152,0-7 1,0 1 103,-8 6 1,4-15 0,-7 7 0,-3-2 0,-2 0 60,-1-2 0,-8 5 0,-2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1.095"/>
    </inkml:context>
    <inkml:brush xml:id="br0">
      <inkml:brushProperty name="width" value="0.08571" units="cm"/>
      <inkml:brushProperty name="height" value="0.08571" units="cm"/>
    </inkml:brush>
  </inkml:definitions>
  <inkml:trace contextRef="#ctx0" brushRef="#br0">1 70 7569,'0'-9'-290,"0"1"287,0 0-237,0-1 155,0-1 1,2 2 130,4 8 1,-2 0-47,7 0 0,-7-8 0,4-1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1.710"/>
    </inkml:context>
    <inkml:brush xml:id="br0">
      <inkml:brushProperty name="width" value="0.08571" units="cm"/>
      <inkml:brushProperty name="height" value="0.08571" units="cm"/>
    </inkml:brush>
  </inkml:definitions>
  <inkml:trace contextRef="#ctx0" brushRef="#br0">332 123 6568,'0'18'180,"0"-1"-156,0 1 1,0-1 0,0 0 0,0 1-42,0-1 0,6 1 1,0-1-1,-2 1 15,-2-1 22,-2 1-5,8 7 1,-6-6 12,3 5-73,-3-5-14,-2-1 0,0-7-212,0 1 110,0-1 67,0-1 1,-2 4 0,-2-7-39,-1 3 132,-1-6 0,6 4 0,-8-8 0,-2 0 0</inkml:trace>
  <inkml:trace contextRef="#ctx0" brushRef="#br0" timeOffset="405">35 315 7569,'-9'0'0,"-7"0"-395,14 0 293,-5 0 98,7 0 144,0 0 0,7 0 0,5 0-59,3 0 0,3 0 0,-1 0 0,1 0 6,-1 0 1,1 0 0,1 0-69,5 0 0,-3 0-265,8 0 121,-8 0 181,5 0-471,-1 0 213,-6 0 77,6 0-165,1 0 0,-7 0-109,4 0 258,-3 0 94,-3 0 47,1 0 0,-1-8 0,1-1 0</inkml:trace>
  <inkml:trace contextRef="#ctx0" brushRef="#br0" timeOffset="776">559 280 7569,'10'0'-270,"-2"0"0,0 0 18,3 0 163,-3 0 0,8 0 189,-7 0-40,9 0 41,-1 0-21,-7 0 67,5 0-172,-5 0 124,8 0-19,-1 0-121,-7 8 1,3-4 0,-5 6 121,2-3 1,-6-1-32,11 2-123,-13 2 1,6 1-1,-8 1-119,0 2 84,0 1-29,0 3 140,0-9-42,0 7 0,0-12 72,0 7 0,-2-7-70,-4 2 49,4-4 189,-13-2 0,7-8-137,-4-3 1,6-5 0,10-1-80,2-1 60,8 1-7,-12 7-177,13-6 73,-5 7 0,7-7 98,1 5-344,-1-5 187,1 14 0,-1-6-148,1 8 94,-1 0 104,8 0 21,-5 0 54,5 0 0,-8 0 0,1 0 0</inkml:trace>
  <inkml:trace contextRef="#ctx0" brushRef="#br0" timeOffset="1254">1380 298 6585,'-9'0'29,"-1"0"0,4 0 50,-6 0 0,-3 0-25,-3 0 0,1 0 0,-1 0-8,1 0 0,5 2-16,1 4 0,-1-5-135,-5 5 144,-1 4-6,1-8 1,5 13 19,0-3-3,8-4-66,-11 7-143,13-5 187,-6 8-43,8-1 1,0-5-19,0-1 44,0-7-54,0 4 4,8 0 10,2-6 1,7 5 0,1-7-26,-1 0 32,-7 0 0,5 0 0,-3 0 0,4-2-33,1-3 23,0 3 12,1-14 17,-1 7 1,-5-7-2,0 4-15,-1-3-7,-1 5 65,6 0-56,-15-5-1,7 5 78,0 0-72,-6-5 5,6 13-6,-8-14 14,0 15 1,0-7-9,0 8 407,0 0-389,0 8 1,-6-5 0,0 9-79,2 2 1,2 1 0,2 3-18,0-1 0,0-5-15,0-1 0,8 1 0,4 4 0,3-3 1,3-3 98,-1-2 0,1-3 0,-1-5 0</inkml:trace>
  <inkml:trace contextRef="#ctx0" brushRef="#br0" timeOffset="1636">1869 36 7569,'-9'0'-645,"-1"-6"501,4 0 186,4 0 100,-13 6 1,11 0-3,-8 0-64,8 0 0,-6 6 76,5 0-117,3 8 0,-6-5-194,8 9 39,-8 7 132,6-6 0,-6 12-136,8-7 174,0 7-46,0-4 1,0 0-19,0-4 28,0 5-74,0-9 1,0 12 76,0-8-26,0 1-42,0 1 1,0-6 27,0 4 1,0-3-1,0-3 1,0 3-54,0 3 1,0 2 0,0 4 43,0-5 0,0-11 0,-1-1-4,-5 1 0,-4-3 0,-7 0 0,-1-2-22,1-4 0,-1-3 1,1 1-1,-1 2-112,1 2 1,-1 0 0,1-8 169,-1-4 0,1-4 0,-1-7 0</inkml:trace>
  <inkml:trace contextRef="#ctx0" brushRef="#br0" timeOffset="1825">1537 350 6920,'18'0'101,"-1"0"0,1 0 1,-1 0-225,1 0 1,1 0 0,2 0 0,3 0 66,-3 0 1,4 0 0,-1 0 0,-1 0-71,2 0 1,-5 0 0,3 0 0,-2 0-64,2 0 189,-3 0 0,5-8 0,-7-1 0</inkml:trace>
  <inkml:trace contextRef="#ctx0" brushRef="#br0" timeOffset="2213">2288 18 6845,'-7'-9'0,"-5"3"-31,-4 4 1,5 2 0,-1 0 128,-1 0 1,-3 0 0,1 2-49,3 4 0,-2-2 0,7 5 0,-1 1-49,0 0 1,-4 1-1,7 7 1,-1-1-21,-2 1 1,6-1-1,-4 1 1,4-1 13,2 1 1,0 5-1,0 0 1,0-2-38,0-1 0,0-1 0,0 3 0,0 1 9,0-2 1,0 4-1,0-1 1,0-3-19,0-1 1,0 3 0,0 0 0,0-2 15,0-1 0,0-3 0,0 1 0,0-1-9,0 1 0,0-7 0,0 1 67,0 2 1,-7-5-24,-5 3 1,2-8 0,-1 2-69,-3-4 1,4-2 0,1-2-1,-1-2 31,0-2 37,-2-8 0,-5 5 0,0-9 0</inkml:trace>
  <inkml:trace contextRef="#ctx0" brushRef="#br0" timeOffset="2521">1957 368 6444,'17'0'115,"-5"0"1,-1-2-99,3-4 1,1 4-1,3-4 1,-1 4-38,1 2 0,-1 0 0,1 0 1,-1 0 5,1 0 0,-1-6 0,1 1 1,-1 1-9,1 2 1,-1 0-1,0-2 1,1-2-69,-1 2 0,-5 2 0,0 2 11,1 0 0,-3 0 1,2 0 0,-7 0 78,7 0 0,0 0 0,5 0 0</inkml:trace>
  <inkml:trace contextRef="#ctx0" brushRef="#br0" timeOffset="2847">2498 280 6813,'-18'0'259,"7"2"-306,-1 4 1,2 4 0,-3 5 113,1-3-127,8 3 73,-3-5 0,7 2-119,0-1 154,0-7 18,0 12-66,0-6 0,0 1 1,2-1-268,3-2 133,-3-2 0,14-6-214,-5 0 316,-3 0 0,8 0 32,-5 0 0,5-8 0,1-2 0</inkml:trace>
  <inkml:trace contextRef="#ctx0" brushRef="#br0" timeOffset="3047">2533 123 6392,'-8'-10'746,"6"-5"-823,-6 13-128,8-6-147,0 8-89,0 0 441,0 8 0,0 2 0,0 7 0</inkml:trace>
  <inkml:trace contextRef="#ctx0" brushRef="#br0" timeOffset="3536">2865 228 7461,'9'-8'-933,"-3"6"945,-12-4 0,-3 4-24,-9 2 0,1 6 1,1 2-1,3 0 69,1 0 1,0 5-12,-5-1 1,1-2-83,5 1 75,-5 1-14,14-3 0,-11 7-24,7-4 28,0-5-1,-2 9 8,6-14-137,-5 13 136,7-13 16,0 14-35,0-6-3,0-1 0,2 5-4,3-8 1,-1 0 0,8-5 150,1 5-140,-5-4 1,8 6 0,-5-8 0,5 0 33,1 0 1,-5 0 0,0 0 20,1 0-34,3 0-2,1 0-15,1 0 9,-1 0 8,-7 0-9,5 0 39,-5 0-22,0-8-66,5 6 57,-5-5 3,0 7-11,5 0-18,-13 0-206,6 0-134,-8 0-148,0 0 1,-6 1 473,0 5 0,-7-4 0,3 6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03.949"/>
    </inkml:context>
    <inkml:brush xml:id="br0">
      <inkml:brushProperty name="width" value="0.08571" units="cm"/>
      <inkml:brushProperty name="height" value="0.08571" units="cm"/>
    </inkml:brush>
  </inkml:definitions>
  <inkml:trace contextRef="#ctx0" brushRef="#br0">297 36 7569,'0'-10'-432,"0"-5"1,-2 13 491,-4-4 1,-4 4 0,-7 2-404,0 0 171,-1 0 217,-7 0-145,5 0 140,-5 0-7,0 0 127,6 8-125,-7-6 1,9 13-1,-1-13 26,9 6-22,-7 0-1,14 1-98,-13 1 95,13 6 4,-6-7 6,8 1-38,0 5 1,0-5 50,0 8-22,0-9-77,0 7 0,6-12 50,0 7 0,7-7 0,-1 2 0,3-4 10,3-2-24,-1 0 1,-5 0-1,0 0-66,1 0 81,3 0-2,1 0 3,-7 0-4,5-8 2,-5 6-7,8-13 6,-1 13-131,-7-14 123,5 14 5,-5-13 0,2 7 7,-1-4 27,-7-3 1,6 7 54,-4-3-92,-4-5 132,5 14-125,-7-6 17,0 1-33,0 5 11,0-6-186,0 8 166,0 0 0,0 8-7,0 3 1,0 5 23,0 1 1,0 1 0,0-1 0,2-1 5,4-5 1,-4 5-1,6-6 42,0-1-31,1-1 0,3-2 1,0 0-1,1-1 40,3 3 1,1-6 0,1 4 15,-1-4 0,1-4 0,-1-2 0,0-4-9,1-1 1,-6 3 0,-1-6-42,3-1 0,-4-1 1,-1 0-293,-1 3 0,-2-1-217,-6-5 0,-2 7 485,-4 4 0,-11 4 0,-11 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02.361"/>
    </inkml:context>
    <inkml:brush xml:id="br0">
      <inkml:brushProperty name="width" value="0.08571" units="cm"/>
      <inkml:brushProperty name="height" value="0.08571" units="cm"/>
    </inkml:brush>
  </inkml:definitions>
  <inkml:trace contextRef="#ctx0" brushRef="#br0">332 53 6505,'10'-17'4,"-3"5"189,-7 1-87,0 7-112,0-4 14,0 8 0,0 8 1,0 3-1,0 5 20,0 1 1,0 1 0,0-1-1,0 3-34,0 3 0,0-4 0,2 7 1,2-3-62,2 0 1,0 6 0,-6-4 0,0 1-10,0-1 1,0 0 0,0-4 0,0 3-20,0-3 0,-2-3 0,-2-5 95,-2-1 0,-7-1 0,3 7 0</inkml:trace>
  <inkml:trace contextRef="#ctx0" brushRef="#br0" timeOffset="351">0 298 7499,'2'-12'-123,"4"0"1,3 9 0,9-3 92,-1 4 0,1 2 0,-1 0 0,1 0-22,-1 0 0,1-6 1,1 0-1,2 2-13,3 2 1,7 2-1,-4 0 1,2 0-121,0 0 1,-6-5 0,7-1 184,1 2 0,-6 2 0,0 2 0</inkml:trace>
  <inkml:trace contextRef="#ctx0" brushRef="#br0" timeOffset="779">768 176 6409,'10'-10'-93,"-2"2"205,-8 8-80,0 0 28,-8 0-16,-2 0 1,-1 6 28,-1 0 0,1 1-4,-7-1-27,8-4-8,-5 6 1,11-2 30,-8 0-44,8 7 43,-11-11-8,5 14-175,0-7 148,-5 9-41,13-8 0,-6 5 0,8-3 7,0 3 38,0-5-180,0 5 164,0-5-4,0 8-26,8-1 10,2-7 1,7-2-17,1-8 0,-1 0 0,1 0 1,-1 0-2,1 0 1,5 0-1,0-2 37,-2-4-24,-1 4-1,-3-14-1,-7 7 36,6-9-32,-7 1 0,1 7 0,-2-6-97,-8 7 94,0-9 1,0 9-39,0-7 37,0 6-19,-8 1 1,-2-5 0,-7 8-1,-1 0-58,1-1 0,-6 5 0,-3-4-22,-1 4 55,6 2-173,-12 0 177,13 0 7,-5 8 42,0-6 0,6 13 0,-7-5 0,9 7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5:57.927"/>
    </inkml:context>
    <inkml:brush xml:id="br0">
      <inkml:brushProperty name="width" value="0.08571" units="cm"/>
      <inkml:brushProperty name="height" value="0.08571" units="cm"/>
    </inkml:brush>
  </inkml:definitions>
  <inkml:trace contextRef="#ctx0" brushRef="#br0">0 280 6828,'16'-2'65,"-2"-2"1,-3-2-45,3 2 1,1 0-1,3 1 1,-1-3-69,1 2 1,5 2 0,0 0 0,-1-2 66,-3-2 1,-2 0-1,3 6 1,1 0-10,3 0 0,-1 0 1,-6 2-1,1 2-54,-1 2 1,1 6 0,-3-5 0,-1 3-8,-3 4 1,-7-5 0,4 1-1,-2 0 21,0 0 0,0-5 0,-5 7-5,5 2 0,-4-5 1,2 3 40,-8 2 1,0-7 0,-7-1 0,-1-4 0,-5-2 0,-1 0 3,1 0 1,5 0-1,0 0 56,-1 0 1,5-2 0,0-4-16,1-5 0,5 1 0,-4-2-38,4-1 1,10-3 0,3-1-59,5-1 0,1 3 1,1 1-1,-1 4-40,1 3 0,-1-5 0,2 6-158,5 2 1,1 2 241,4 2 0,-4-7 0,-7-3 0</inkml:trace>
  <inkml:trace contextRef="#ctx0" brushRef="#br0" timeOffset="362">769 210 6816,'2'10'-296,"2"-3"1,3-1 347,3 0 0,-4 0 1,6-6-58,1 0 1,-3 0 0,2 0 19,1 0 1,-3 0 49,1 0 0,-1-8-35,2-4 0,-4 3-51,-8-3 1,-8 8 0,-4-2 77,-3 4 0,-3 2 1,1 0 3,-1 0 1,1 2 0,-1 4-40,1 6 1,-1 3-1,3 3-11,3-1 1,4 1-1,8-1-24,0 1 1,0-1-1,2 1 1,4-3-102,6-3 0,3 1 0,5-5 1,1 0-321,2 0 434,8-2 0,-3-6 0,7 0 0</inkml:trace>
  <inkml:trace contextRef="#ctx0" brushRef="#br0" timeOffset="797">1310 175 7569,'10'0'-328,"5"-8"0,-15 6-88,0-4 487,0 5-112,-15 1 1,5 0 0,-7 0 92,-1 0-107,1 0 86,-1 0-5,1 0 1,-1 5 0,1 3-14,0 2 1,-1-4 0,1 3-37,-1-1 1,8 6 11,5-3 1,3-1 0,4 0 3,3-2 1,5-3-1,8-5 6,-1 0 0,1 6 1,1 0-1,2-2 0,3-2 12,-3-2 0,4 0 1,-2 0-1,-1 0-5,-3 0 0,-1 6 1,-1-1-17,1-1 1,-7 4 0,-1 0-12,-2 2 0,-2-5 18,-6 7 1,-2-2 0,-4 1 0,-4-3 9,0 0 1,-5-6-1,3 4 1,-3-2 13,-3 1 1,-5-3 0,0 4 0,1-4-54,3-2 0,1 0 0,1 2-105,-1 4 0,7-4 0,-1 4-115,-1-4 252,5 5 0,0-5 0,8 6 0</inkml:trace>
  <inkml:trace contextRef="#ctx0" brushRef="#br0" timeOffset="1127">1572 175 7569,'10'0'-940,"-2"0"783,-8 0 1,7 0 209,-5 0 1,8 2-32,-4 4 198,-4 3-174,13 1-9,-13 6-20,6-7 0,-2 9 0,0 1 3,-2 5 0,3-5 0,-1 6 0,-2 0 1,0 3 72,2-1-59,-4 6 8,5-14-81,-7 14-86,0-13 151,0 13-60,0-14 0,0 12-43,0-8 1,0 1-1,-1-7 1,-3 0-136,-2 1 1,-2-1 63,2 1 0,2-8 148,-7-5 0,7-3 0,-12-9 0,7-3 0</inkml:trace>
  <inkml:trace contextRef="#ctx0" brushRef="#br0" timeOffset="1470">1660 210 7569,'9'-10'-570,"7"-5"346,-14 13 172,5-6-249,1 8 155,-6 0 19,14-8 164,-7 6 1,9-5-1,-1 7 1,1 0-246,-1 0 228,1 0-4,-1 0 0,1 0 146,-1 0-137,1 0-10,-1 0 30,-7 0-22,5 0 1,-13 0-14,14 7-77,-14-5 92,5 6 2,-7 0 4,0-6-45,0 13 1,-1-11-1,-5 6 47,-6-2 1,-3 3-1,-5-5 65,-3-2-95,3 6 97,-5-8 0,8 5-69,-1-7 4,1 8-79,-8-6 70,13 6 7,-11-8-63,13 8-184,-8-7 260,1 7-158,7 0 1,4-6 0,12 4 111,6-4 0,3-2 0,3 0 0</inkml:trace>
  <inkml:trace contextRef="#ctx0" brushRef="#br0" timeOffset="1862">2306 192 7569,'-18'0'0,"1"0"18,-1 0-159,9 0 1,-7 0 0,4 0-9,-3 0 79,-3 8 152,9-6-17,-7 14 1,14-14-1,-13 13 17,13-13-321,-6 14 150,0-7 68,6 9 0,-5-7 0,7 1-9,0 2 0,2-5 0,3 3-45,7 2 1,4-7-1,1-1 1,2-4 30,5-2 1,-5 0 0,6 0-43,1 0 51,-7 0 82,6-8-78,-7 6 8,-1-13-4,1 5 108,-1 0-103,1-5 8,-9 5 0,-1 1-3,-8-7 9,0 6 25,0 1 0,0-7 0,-2 6 0,-2-1 0,-4 1 4,-1 2 1,-9 2 0,-5 6 0,2 0-19,1 0 1,-3 0-1,0 0-211,1 0 131,3 0 67,1 8-201,9-6 211,1 6 0,8 0 0,0 1 0</inkml:trace>
  <inkml:trace contextRef="#ctx0" brushRef="#br0" timeOffset="2325">2603 140 7569,'9'0'0,"7"0"-155,-14 0-375,13 0 502,-13 8 49,14-6 1,-14 13 191,4-3-421,-5 3 119,7 3 146,-6-1-122,6 1 1,-8-6 24,0-1 0,0-5 9,0 6 0,-2-3 47,-4 3 27,4-4 1,-11-10-37,7-4 1,0-4-1,6-7-2,0-1 6,0 9-71,0-7 1,8 6 55,3-7 0,-1 5 1,2 1-38,1-3 37,-5 6 1,8-7-3,-7 13-3,9-14 0,-1 14 28,1-3-29,-1-5 13,1 8 0,-1-6 5,1 8-14,-1 0 3,1 0 69,-1 0-64,-7 0-1,5 0 0,-11 6 0,6 2 6,-2 1-18,-3 3 1,1 0 0,0-1 0,-2 3-71,-2 1 0,-2 3 0,-2-3-148,-4-3 199,-4 4-168,1-14 198,1 5 0,8-7 0,0 0 0</inkml:trace>
  <inkml:trace contextRef="#ctx0" brushRef="#br0" timeOffset="2727">3354 35 7569,'0'-9'-443,"0"1"329,0 0 1,-2 6-1,-4-4-230,-6 4 295,4 2 1,-7 0 0,5 2 77,0 4 1,-5-4-1,5 6-18,1 0 0,-7-1 0,6 7 0,1-2 0,1-1-38,0-1 1,6 5 0,-4-3-21,4 4 1,4-1 0,4-1 39,6-3 1,-2-7 0,1 2 0,3-4 6,1-2 0,3 6 0,-1 0 25,1-2-6,-9-3 1,7-1 0,-4 2 125,3 4-129,-5-4-12,5 6 85,-13-8-75,14 8-6,-14-6 8,5 13 10,1-5-99,-6 0 94,6 5-8,-8-13 4,-8 14-110,6-15 96,-13 7 5,13 0-68,-14-6 63,14 6-16,-13-8 13,5 0-133,-7 0 1,-1 7 2,1-5 130,-1 6 0,1-8 0,-1 0 0,1 0 0</inkml:trace>
  <inkml:trace contextRef="#ctx0" brushRef="#br0" timeOffset="2985">3301 123 6706,'-17'5'77,"-1"1"0,1 8 1,-1-3-1,1 5-55,-1 1 0,1-5 0,-1 0 0,1 1-57,0 3 0,-1 1 0,1 1-82,-1-1 1,3 1 0,3-1-151,6 1 1,4-7 266,2 1 0,0-8 0,0 4 0</inkml:trace>
  <inkml:trace contextRef="#ctx0" brushRef="#br0" timeOffset="3481">3563 140 7569,'18'0'-260,"-1"0"0,-5 0 135,-1 0 1,1 0 0,5 0 92,1 0 1,-1 0 0,1 0 92,-1 0 0,1-6 0,-1-2-122,1-1 1,-3 3-1,-1-4 100,-3 3 19,-7-7-122,4 4 0,-10 1 31,-4 3 0,2 4 0,-7 2 3,-3 0 1,5 0-1,-3 0 66,-2 0 0,-1 0 0,-3 2-16,1 4 1,-1 3-1,1 7 1,-1-3-25,1-1 0,0 0 0,-1 5 0,1 1-11,-1-1 0,3 0 0,1 1 20,2-1 0,9 1 0,-3-1 29,4 1 1,2-7-1,2-1 83,4-2 0,3 4 0,9-7-17,-1-1 1,1-2 0,-1-2-33,1 0 0,-1 0 1,0 0-1,1 0-54,-1 0 0,-5 0 1,0 0-161,1 0 0,3 0-582,1 0 728,-7 0 0,5 0 0,-5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6.942"/>
    </inkml:context>
    <inkml:brush xml:id="br0">
      <inkml:brushProperty name="width" value="0.08571" units="cm"/>
      <inkml:brushProperty name="height" value="0.08571" units="cm"/>
    </inkml:brush>
  </inkml:definitions>
  <inkml:trace contextRef="#ctx0" brushRef="#br0">0 472 6601,'0'9'41,"0"1"63,0-4 1,6-2-79,0 7 21,0 1 12,-6-2-113,8 5 0,-7-5 48,5 7 0,2 1 21,-2-1 2,0-7-113,-6-2 72,0-8 80,0 0 0,0-8-66,0-4 0,0-3 1,0-3-9,7 1 1,-3 1-1,6 3 1,0 3-13,-1 2 1,3-3 12,6 5 26,-1 0-17,0-2-5,1 6 44,-1-5-40,9 7 2,-7 0-3,6 0 4,-7 0 0,-1 0-2,1 7 48,-1-5-27,1 14-12,-9-14-3,7 13 6,-6-13-5,-1 14 2,7-14 0,-8 13 0,3-3-1,-5 3-174,4-5-113,-8 6 152,5-15-90,-7 15 225,-7-14 0,5 13 0,-14-5 0,6 8 0</inkml:trace>
  <inkml:trace contextRef="#ctx0" brushRef="#br0" timeOffset="1016">804 472 6651,'-18'0'-29,"1"0"0,-1 0 1,1 0 130,-1 0 0,1 0 1,-1 0-238,1 0 205,-1 7-219,9-5 207,-7 14 0,14-14 0,-5 13-117,7-5 1,-2 2 101,-4-1 1,4 1 0,-4 5-49,4 1 0,2-7 0,2-1-21,4-2 1,4 4 0,7-7-33,0-1 1,1-2-1,-1-2 1,1 0 42,-1 0 4,1 0 4,-8-8 26,5 6-28,-5-13-7,-1 13 2,7-14-3,-14 15 5,13-15-6,-13 6 42,6 1 22,-8-7 37,8 14 151,-6-13-199,6 5 1,-8 2 8,0 8 1,0 8-42,0 9 1,0 1-24,0-1 0,2 1 0,3-3 26,7-3-19,4 3 17,1-13-192,0 6 183,-7-8-4,6 0 2,-7 0-9,9 0 8,-1 0-20,1 0-15,-1 0 5,1 0 19,-1 0-4,8-8 76,-13-1-63,11-1 0,-13-6 31,7 5 0,-1-5 0,-2-1 0,-5-3 76,-1-3 1,4 2-87,-6-8-10,7 7 0,-11-9 0,4 8 22,-4 2-10,-2-6-19,8 7 24,-6-5 2,5 0-156,-7 5 144,0-5 4,0 0-11,0 5-62,0-5 62,0 8-13,-7-1 16,5 1-13,-6-1 1,8 1-9,0-1 15,0 9 1,-2-5-1,-2 6 27,-2-1-29,0 5 1,-1-4 10,5 8-8,-6 0 0,8 0 5,-8 0-5,6 8 2,-13-6 1,13 13-3,-14-5 1,14 7 0,-6 1 0,3-1 0,-1 1 0,2-1 18,2 1 1,2 5-1,0 0 12,0-1-25,0-3-3,0-1 4,0-1-4,0 0 67,0 1 0,0-1 0,0 1-92,0-1 36,8-7 0,-6 6 0,4-5 29,-5 5-35,7 1 1,-4-1 0,6-3-1,-2-1-5,-5 1 0,5 3 0,-2 1 0,0 1 1,2-1 1,-1-5 0,5 0-1,-4 1 2,0 3 1,-5-5 0,7 1-1,0 0 31,0-3 0,-7 1 0,5-6 0,0 2 56,4-2 0,-3 3 1,3-1-1,2-2-14,1-2 1,-3-2-1,-1 0-9,3 0 1,1 0-8,3 0-83,-1 0-872,-7 0 637,-2 0 1,-8-2-1,-2-2 66,-4-2 1,2 1 189,-7 5 0,-1-8 0,-6-2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5.358"/>
    </inkml:context>
    <inkml:brush xml:id="br0">
      <inkml:brushProperty name="width" value="0.08571" units="cm"/>
      <inkml:brushProperty name="height" value="0.08571" units="cm"/>
    </inkml:brush>
  </inkml:definitions>
  <inkml:trace contextRef="#ctx0" brushRef="#br0">1 367 6078,'11'-2'57,"1"-4"1,-6 2-1,6-7 15,1-3 1,3 1 0,1-1 0,1 2-35,-1-1 1,1-3 0,1-1 0,2-1-37,3 1 0,-1-1 0,-6 1 1,1-1-15,-1 1 1,-1 0-1,-3-1 1,-3 1 22,-2-1 1,3 7-1,-5-1 40,-2-2-41,-2 7 0,-10-1-3,-3 8 0,-5 0 1,-1 2 2,-1 4 0,1 3 1,-1 9-1,1-3-9,-1-3 1,3 3-1,1-3 1,5 4-4,1 1 1,2 0-1,6 1 7,0-1 0,0-5 1,2-2-1,4-1-10,5 1 0,5-4 0,1 4 1,1-3 2,-1-3 0,7 4 1,-1 0-1,-2 0-9,-1-1 0,-3 1 1,1-2-52,-1 6 1,-5-3 0,-3 3 4,-1 2 0,-2-5 55,-6 3 1,0-6 21,0 5 1,-8-7 0,-3 4-1,-5-2-6,-1 0 0,-1-1 0,1-5 0,-1 2-15,1 4 1,-1-4 0,1 4 0,-1-4-13,1-2 0,-1 6-209,1 0 0,7 1 78,4-1 144,4-4 0,18-2 0,3-10 0</inkml:trace>
  <inkml:trace contextRef="#ctx0" brushRef="#br0" timeOffset="225">612 262 7569,'18'0'-1078,"-9"0"1352,7 0 1,-14 8 0,4 4-307,-5 3 0,-1 3 0,0-1-278,0 1 0,0-1-72,0 1 382,0-1 0,0 0 0,0 1 0</inkml:trace>
  <inkml:trace contextRef="#ctx0" brushRef="#br0" timeOffset="424">699 0 6232,'0'18'-144,"-7"-1"1,-3 1 0</inkml:trace>
  <inkml:trace contextRef="#ctx0" brushRef="#br0" timeOffset="1034">1171 192 7569,'17'-7'-320,"-7"5"229,6-6 125,-14 0 1,5 4-274,-7-7 142,0 7-53,0-4 169,0 0 53,0-1-13,-7-1 0,3 2-30,-8 8 1,0-2 0,-5-2-1,-1-2 11,1 3 1,0 1-1,-1 2 1,1 0-17,-1 0 1,7 2-1,-1 1 1,-2 5-49,-1 2 0,-1-4 1,3 5 17,1 3-29,8-6 1,-4 7-1,8-3-43,0 3 0,2 3 0,4-3 10,6-3 0,3 2 0,3-9 0,-1-1 18,1-2 1,-1-2-1,1 0 1,-1 0-28,1 0 0,1 0 56,4 0 1,-5-2 0,1-2 174,-5-1 0,-8-7-40,5 6 0,-7-2 30,2 3-69,-4 3 1,-8-4-101,0 12 1,0-2-1,6 7 14,0 3 1,0 1 0,0 3 0,0-1-4,0 1 1,0-1 0,0 1-1,0-1 5,0 1 1,0-1 0,0 0 0,-2 1 0,-3-1 1,3 1-1,-4-1 1,2-1 22,-2-5 0,2 5 1,-7-6-1,-1 1 54,2 1 0,-5-6 0,3 3 22,-3-1 1,3-2-1,0-6 1,-1 0-46,-3 0 0,1-2 0,1-2 1,2-4-39,-1-1 1,-3 5 0,1-4 0,1 0-161,3-3 0,1 1 0,-4-2-125,3-1 0,7 3 1,-2-2 91,4-1 1,4 3 184,4-1 0,3-1 0,9-6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12.416"/>
    </inkml:context>
    <inkml:brush xml:id="br0">
      <inkml:brushProperty name="width" value="0.08571" units="cm"/>
      <inkml:brushProperty name="height" value="0.08571" units="cm"/>
    </inkml:brush>
  </inkml:definitions>
  <inkml:trace contextRef="#ctx0" brushRef="#br0">18 140 7569,'-9'-2'-295,"3"-4"45,4-6 1,2 3 524,0-3-90,0 8-59,0-4-69,0 8 0,0 2-89,0 4 1,0-2 0,0 8 0,0 1 26,0 3 1,0-4-1,0-1 1,0 3 13,0 1 0,2 3 1,2-1-1,1 1 39,-1-1-45,-2-7 16,-2 5-208,0-5 0,0 0 174,0 5-84,0-13 76,0 14 0,0-12-36,0 7 111,0-7-65,0 4 0,0-10-6,0-4 0,0 2 32,0-7-18,0-1-2,0-5-1,8 7-21,2 2 20,7 0-1,-7 6 2,5-13-2,-5 13-1,8-6 3,-1 8 41,0 0-42,1 0 8,-1 0-6,1 0 60,-1 0-53,-7 0 0,6 0 0,-5 0 4,5 0-4,1 8 5,1 2-5,-9-1 1,5 7-3,-8-5 3,7-3-3,-11 8 0,8-9 1,-6 7-2,2-2 0,0-1 2,-6 7 1,0-8 0,0 5 1,-2-11 1,-4 8-3,4-1 0,-14-1 112,7 5-108,-1-13 0,-6 14 32,7-14 1,-9 11-28,1-7 1,-1 2 10,1-2 4,-1-4-11,1 6-1,-8-8-35,5 0 36,-5 7 7,8-5-2,-1 6 2,1-8-4,7 0-1,-6 0-339,14 0 149,-13 0 57,13 0 0,-4-8 119,12-3 0,4-5 0,7-1 0</inkml:trace>
  <inkml:trace contextRef="#ctx0" brushRef="#br0" timeOffset="425">437 332 6684,'12'-6'162,"0"0"0,-7 1 73,7 5-280,0 0 1,-1 0-1,1 0 1,2 0 27,1 0 1,3 1-1,-1 3 139,1 2-46,7 8-15,-14-12 0,13 13-295,-15-13 115,9 14 0,-1-7-28,-7 1 160,6 6-19,-15-14 13,15 13-37,-14-13 32,6 14-12,-8-15 9,0 15-7,0-14 5,0 13-10,0-13 109,-8 6-99,6-8 42,-14 0 0,13 6 0,-9 0 174,-2-2-94,7-2 0,-3-4 1,6-4-53,-2-6 0,0 3 0,6-3-61,0-2 1,2-1-1,2-3 1,4 3-6,2 3 1,-1-3 0,5 3 0,-2-4-1034,1-1 803,3 0-150,1 7 186,1-6 193,-1 14 0,1-5 0,7-1 0,2-2 0</inkml:trace>
  <inkml:trace contextRef="#ctx0" brushRef="#br0" timeOffset="896">1206 280 7569,'9'-8'-244,"-1"6"0,-10-6 0,-4 8 311,-5 0 1,1 0 0,-2 2-42,-1 4 1,-1-2 0,1 5 0,3 1-38,2 0 1,-5 0 0,3 3-71,0-1 118,3-1-12,-1-1 16,6 6-28,-6-7 1,8 3 23,0 0-150,0-1 0,2 1 17,4 0 39,-4-9 44,13 5-16,-5-8 0,7 0 0,1 0-65,-1 0 60,1-8 16,-1 7-6,1-15-7,-1 14 67,-7-13-62,5 5 6,-13 0-1,14-5 55,-14 13-53,6-14 6,-8 14 103,7-13-103,-5 13 0,6-6 6,-8 8 118,0 0 0,0 8-91,0 3 1,0-1 0,0 2-33,0 1 1,6-3-1,2 0 1,-1-1-84,1 1 1,6-6-112,-3 2 0,5 2-83,1-3 289,1 1 0,-1-6 0,1 0 0</inkml:trace>
  <inkml:trace contextRef="#ctx0" brushRef="#br0" timeOffset="1178">1555 0 6718,'10'12'94,"-2"-1"1,-3 3-54,1 2 1,2 1 0,-4 0 0,2 3-36,-2 3 1,-3-3-1,1 5 55,4 0 9,-4-6-26,6 7 5,-8-1-458,0-6 199,0 7-1,0-17-37,0 7-1,0-7 198,0 1 20,0 6 31,0-14 0,0 13 0,0-5 0</inkml:trace>
  <inkml:trace contextRef="#ctx0" brushRef="#br0" timeOffset="1578">1939 0 6932,'0'18'-150,"0"-9"183,0 7 1,-6-12-1,-1 7 1,-3 3-1,-2 1 25,3 3-213,-7-1 219,6-7-87,-7 6 1,5-7-21,1 9 83,-1-9-44,-5 7-96,-1-14 117,8 13 4,-5-13-93,5 14 84,0-14-11,-5 6 9,13-8-17,-14 0 14,15 7-23,-7-5 56,8 6 1,2-8 1,4 0 1,-3-2 0,9-2 70,2-2 122,1 1-217,-5 5 0,5 0 0,-3 2 90,4 3-76,1-3 19,-7 6-16,5 0-112,-5 2 124,7-1-84,-7-1 0,6-2-177,-5 0 112,-3 7 0,6-9 0,-7 6 0,1 0-600,0-1 523,-2-5-38,-6 4 217,0-8 0,8 8 0,1 1 0</inkml:trace>
  <inkml:trace contextRef="#ctx0" brushRef="#br0" timeOffset="2033">2131 332 7569,'12'0'-202,"0"0"-23,1 0 1,-3-2 0,2-2 301,1-2 95,3 1-36,1 5-346,1-8 9,-1 6 141,-7-6-14,5 0 60,-5 6 50,0-13 0,3 11-17,-7-8 0,6 6-23,-6-5 53,-1 7-74,3-12 0,-6 13 75,4-9-26,-4 8 0,-2-6-62,0 4 0,-8 5 57,-4-5 1,-3 4 0,-3 2 14,1 0 0,5 0 1,1 2-1,-3 2 70,-1 1-87,-3 1 12,1 2-13,7 2 1,-4 1 23,9 1 1,-9-8-55,12 11 47,-13-5-14,13 8 1,-6-7 20,8 1-17,0 0-3,0 5 0,0-5 24,0-1 0,0 1 1,2 3-1,2-1 45,1-2 1,7-7 0,-4 5 0,2-2-13,3-4 1,-3 0-1,2 0 1,1 1-72,3-1 0,-5-2 0,1-2 1,2 0-87,1 0 0,-3 0 1,-1 0-336,3 0 1,-4 0 414,1 0 0,1-8 0,5-1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7.915"/>
    </inkml:context>
    <inkml:brush xml:id="br0">
      <inkml:brushProperty name="width" value="0.08571" units="cm"/>
      <inkml:brushProperty name="height" value="0.08571" units="cm"/>
      <inkml:brushProperty name="color" value="#E71224"/>
    </inkml:brush>
  </inkml:definitions>
  <inkml:trace contextRef="#ctx0" brushRef="#br0">0 18 7263,'0'-10'-408,"0"3"1,6 9 439,0 3 1,5-1 0,-3 6-1,0 0-20,0-1 0,3-3 0,-3 4-7,2-2 1,1 3 0,7-5-106,-1-2 0,-5-2 1,0-2-1,1 0 100,3 0 0,1 0 0,1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27.093"/>
    </inkml:context>
    <inkml:brush xml:id="br0">
      <inkml:brushProperty name="width" value="0.08571" units="cm"/>
      <inkml:brushProperty name="height" value="0.08571" units="cm"/>
    </inkml:brush>
  </inkml:definitions>
  <inkml:trace contextRef="#ctx0" brushRef="#br0">262 87 7263,'10'-11'-228,"-4"-1"0,-4 6 0,-2-5 375,0-3 0,-8 6-111,-4 3 1,-1 1-1,-1 0-67,3-2 75,-1 0 0,-5 6 1,-1 2 70,1 4-64,-1-4 9,1 6-148,-1-1 137,1-5-26,7 14-5,-5-6 12,5-1 3,0 7-2,-5-7-99,13 9 95,-14-8 2,14 5-123,-6-5 123,8 7-14,0-7-25,0 6 0,2-9 0,2 7-3,2-2 2,8-9 0,-5 5 0,9-8 1,-1 0-26,1 0 1,-1 0-1,1 0 1,-1 0 25,1 0-2,-1 0 2,-7 0 16,5-8-16,-5 6-2,0-13-1,5 13 7,-13-14-5,6 15 1,-8-15-1,0 14 25,0-6 1,2 2 59,4 1-77,-4-1 1,5 4 211,-7-4 184,0 4-358,0 10 0,0 4 0,0 11-24,0-4 1,8-3 54,4-5-90,3 5 52,-5-14 5,6 6 1,-7-8 33,9 0-41,-1 0 83,1 0-86,-1 0-2,1 0 1,-3-2-65,-3-4 81,3 4-53,-5-14 0,2 13-155,-1-9 201,-7 8-259,4-12-99,0 7 0,-6-9 327,3 1 0,-3-1 0,-2 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24.671"/>
    </inkml:context>
    <inkml:brush xml:id="br0">
      <inkml:brushProperty name="width" value="0.08571" units="cm"/>
      <inkml:brushProperty name="height" value="0.08571" units="cm"/>
    </inkml:brush>
  </inkml:definitions>
  <inkml:trace contextRef="#ctx0" brushRef="#br0">420 141 6343,'10'-8'231,"3"4"1,-5-6-124,2 2 0,-7 1 0,5 3-111,0-2 1,-6-2 0,6 2 38,-1-5 1,-5 1-70,4-2 0,-6 3 0,-4-5 26,-2 2 0,-1 9 0,1-3 0,-6 4 8,-3 2 1,-3 0 0,1 0-7,-1 0 1,1 0 0,-1 2 79,1 4 1,1-3 116,5 9-177,-5 0 0,12 5 25,-7 1-20,7 7 12,-4-6 0,8 9-3,0-5 1,0 2-1,0 6 1,0-4-27,0-2 0,0 5 0,0-5 0,0 2-15,0 4 0,2-6 0,2 0-195,2 1 90,0-7 52,-6-1 0,0-3-283,0-3 119,0 3 1,0-3-292,0 0 520,0-9 0,0 5 0,0-8 0,0 0 0</inkml:trace>
  <inkml:trace contextRef="#ctx0" brushRef="#br0" timeOffset="271">1 385 6634,'9'0'0,"7"0"332,-14 0-135,13 0-1,-5 0-158,8 0 1,-1 0 0,0 0 0,1 0-49,-1 0 1,7 0 0,-1 0 0,0 0-220,2 0 28,3 0 227,-1 0-14,6 0-9,-14 0 1,8 0-1,-5 0-609,1 0 263,0 0 119,-5 0 224,-1-8 0,1 6 0,-1-5 0</inkml:trace>
  <inkml:trace contextRef="#ctx0" brushRef="#br0" timeOffset="559">577 350 7417,'17'0'-107,"-5"0"1,0 0 525,1 0-584,-5 0 174,8 0-61,-14 0 169,13 0 0,-5 0 129,7 0-242,1 0-27,-9 0 134,7 0-274,-6 8 127,-1-6 0,-1 13 148,0-5-314,-6 0 153,6 5-32,-8-13 135,0 14-226,0-14 214,0 13-73,0-13 129,0 14 1,-8-14 0,-4 3 88,-3-3 1,3-2-165,0 0 0,3-2 0,-3-3 34,6-7 0,4-4 0,4-1-199,4 0 1,-2-1 0,8 3-341,1 3-31,3-4 208,1 7 123,1-1-184,-1-6 152,8 15 214,-5-7 0,5 8 0,-8 0 0,9-8 0,1-2 0</inkml:trace>
  <inkml:trace contextRef="#ctx0" brushRef="#br0" timeOffset="862">1153 280 7293,'-17'0'226,"-3"2"-83,-3 4 1,4-2 0,-5 8 151,5 1-445,2 3 116,7-7 1,-6 7-82,14-6 210,-5-1 1,7 7-40,0-6 0,0 1 1,2-1-1,1 0-72,3-1-39,8-5 1,-4 4 0,7-8-290,1 0 242,-1 0 0,0 0 0,1 0-78,-1 0 140,1 0 27,-1-8-25,-7-2 12,6 1-35,-7-7 262,1 7-232,-2-9 4,-1 8 51,-5-5 1,6 5-7,-8-7-100,0 7 1,-8-4 0,-3 7 46,-5-3 1,5 6-1,-1-2 1,-2 4-329,-1 2 1,3 2 9,1 4 353,7-4 0,-4 14 0,8-7 0</inkml:trace>
  <inkml:trace contextRef="#ctx0" brushRef="#br0" timeOffset="1472">1310 315 7569,'10'0'-273,"6"0"227,-7 0 230,1 0-231,6 0 1,-12 0-1,7 0 226,3 0-48,-6 0-126,-1 0 0,-1 2 1,2 2-1,0 4-208,-1 1 273,-1 3-152,-6-2-1,8 5 136,-6-13-84,6 14-62,-8-14 112,0 6 7,0-1-109,0-5 96,0 6-15,-8 0 2,6-6 1,-8 5-3,4-7 5,5 0-19,-7 0-18,0 0-41,6 0 58,-6 0 1,8-1-50,0-5 58,0-4-22,8-7 18,2 7-4,-1-6 0,7 7 30,-6-1-33,7-6 4,1 14 0,-1-11 130,1 7-131,-9 0 36,7 6 1,-7-6 29,9 1-55,-8-1 35,5 6 0,-5 0 27,7 0-49,-7 8 29,6-7 1,-13 13-13,9-8-7,-8 7-37,11-3 0,-13 2 36,4-1 0,-4 1-97,-2 6 97,8-9-12,-6 7-224,6-7 217,-8 1 4,0 6-16,0-14-132,-8 13 128,6-13 0,-6 14-10,8-14 0,-8 5 103,6-7-100,-5 0 1,7-2 31,0-3-9,0 3 0,7-14 0,3 4 11,0-3-4,5-3 0,-5 7-4,8-1 0,-1 1 40,0-7 1,3 6 87,3 1 0,-3 5 51,3-6 1,-4 8-96,-1-1 1,-1 3-40,1 2 1,-1 0 49,1 0-45,-1 7-63,1-5 43,-1 14 1,-5-8-1,-3 5-106,-1-1 129,6 0-2,-12 5-212,5 0 0,-1 1 1,0-1-302,-2 1 1,-10-1 460,-6 1 0,-3-1 0,-3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2.222"/>
    </inkml:context>
    <inkml:brush xml:id="br0">
      <inkml:brushProperty name="width" value="0.08571" units="cm"/>
      <inkml:brushProperty name="height" value="0.08571" units="cm"/>
    </inkml:brush>
  </inkml:definitions>
  <inkml:trace contextRef="#ctx0" brushRef="#br0">297 682 7426,'0'-18'-449,"0"1"1,-8 5 491,-3 0 1,1 9 0,-2-3 17,-1 4 1,-3 2 0,-1 0 0,-1 0-20,1 0 0,-1 0 0,1 0 0,-1 2-15,1 4 1,-1-3-1,3 9 1,1 0-49,3-3 1,5 7-1,-4-4 1,0 3-8,1 3 0,5-1 0,-2 0 9,4 1 0,2-1 1,2 1 0,4-1 0,4-5 0,7-2 0,0-3-8,1-3 0,-1-2 1,3-2-1,1 0-48,2 0 0,7 0 0,-7-2 1,0-2-42,2-1 0,-5-9 1,3 4-1,-4-1 115,-1-1 0,-1 0 0,9-13 0,1-2 0</inkml:trace>
  <inkml:trace contextRef="#ctx0" brushRef="#br0" timeOffset="337">349 193 6801,'0'-10'52,"-5"10"35,-1 12 0,0 3 1,6 3-51,0-1 0,-2 2 1,-2 3-1,-2 1 2,2-2 1,2 5 0,2-1-1,0 0-41,0 0 1,0 4-1,0-5 1,0-1-39,0 2 0,0-5 0,0 5 0,0-2-34,0 0 1,0 1-1,0-7 1,0 1-131,0-1 0,0 1 1,2-1 5,4 0 1,-2-7 197,8-4 0,-1 4 0,7-1 0</inkml:trace>
  <inkml:trace contextRef="#ctx0" brushRef="#br0" timeOffset="1308">856 629 7499,'10'-8'-220,"-3"-1"1,-9-7 0,-3 5 235,-7 5 0,2 4 0,-1 2 0,-3 0 44,-2 0 1,-1 0 0,-1 0-1,1 0 1,0 0 1,-1 0 0,1 0 0,-1 0-41,1 0 0,-1 6 0,1 1 0,-1 1-41,1 0 1,-1 4 0,3-5-6,3 3 51,-3 2 0,13 5 0,-4 1-16,4-1 1,2-5 0,0-1 0,2 1-23,4-2 1,-2 3 0,7-5 0,3 0-20,1 0 1,3-1 0,-1-3-65,1 2 0,-1 0 1,1-6 36,-1 0 1,1 0 0,-1-2 2,1-4 1,-7 2 0,1-7 50,1-3 0,-3 0 0,0 1 58,-2 1 1,3 1 300,-5-7-231,0 8-167,-6 3 0,0 9 69,0 3 0,0-1-17,0 8 1,2 0-13,4 5 0,3 0 1,9-1 5,-1-4 0,-5-3 1,0-5 2,1 2 1,3 0 0,1-6 0,1 0-20,-1 0 0,1 0 1,-1-2-1,0-2-5,1-2 1,-1-7 0,1 3 8,-1 0 1,-5-5 0,-2 3 36,-3-3 1,-1-3-23,-6 1 0,0-1 0,-2 3-3,-4 3 1,3-2-1,-9 9-9,-2 1 1,-1 2 0,-3 2-10,1 0 1,-1 0-75,1 0 50,7 0 20,3 0 1,20 0 0,5 0-4,1 0 0,0 0 0,-1 0 0,-1 0 0,1 0 1,-1-2-1,1-2 1,-1-2 32,1 2 1,-1 0 0,1 0 5,-1-1 1,0-1 0,1 6 22,-1 0 0,-5 0 1,0 0 22,1 0 0,-3 0 1,0 2 43,-3 4 1,-1-3-1,-6 9-46,0 2 0,0-5 0,0 3-37,0 2 1,0 1 0,0 3-117,0-1 1,0 1 0,0-1-104,0 0 1,6-5-1,2-2 1,0 0-52,-1-1 0,7-5 0,-2 2 246,3-4 0,3-2 0,-1 0 0</inkml:trace>
  <inkml:trace contextRef="#ctx0" brushRef="#br0" timeOffset="2033">1834 664 7477,'10'-17'-297,"-5"7"1,-10 2 334,-7 0 0,2 7 0,-1-5 0,-3 4-2,-2 2 0,-1 0 0,-1 0-4,1 0 1,0 0 0,-1 0 0,1 0 12,-1 0 0,1 8 0,-1 3-16,1 5 0,7 1 0,2-1 0,2-3-41,1-1 0,-1 0 1,6 5-119,0 0 143,0-7 1,2 4 0,2-6 0,3-1-12,3 1 1,2-2 0,5-6 0,1 0-87,-1 0 1,1 0-1,-1 0 1,1 0 39,-1 0 1,0-2-1,1-2 1,-3-4 22,-3-1 1,4-1 0,-7-4 0,3 3 13,0-3 0,-7-3 1,5-5-1,0-1-9,0 2 1,-7-5 0,5 1 0,-2-2-22,0-4 0,0-2 0,-6-2 0,2 0 12,3 0 0,-3 0 0,4 2 1,-4 2 34,-2 2 0,0 2 0,0-4 0,0 4 11,0 1 0,0 3 0,0 6 0,0-1 2,0 1 1,-2 1 0,-2 3-1,-2 1 38,3-2 0,-1 5 92,-2-3-15,4 8-17,-6-4 1,6 16-78,-4 4 1,4 3-1,-3 3 1,3-1-50,2 1 0,0 5 0,0 2 0,0 1-1,0-1 0,0 6 1,0-4-1,0 2 2,0 0 0,0-6 0,0 5 0,0-1 0,2-2 0,2 2-5,1 0 1,1-5 5,-6 1 1,0-2 0,0 1 0,0 1-5,0-2 0,2-1 1,2-3-1,2 1-22,-2-1 0,-2 1 0,0-1 8,3 1 0,-3-7 0,6 1 16,0 1 1,-6-3-85,4 2-149,3-8-44,-7 11 0,4-7-209,-12 4 491,4-5 0,-13 1 0,5 2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0.045"/>
    </inkml:context>
    <inkml:brush xml:id="br0">
      <inkml:brushProperty name="width" value="0.08571" units="cm"/>
      <inkml:brushProperty name="height" value="0.08571" units="cm"/>
    </inkml:brush>
  </inkml:definitions>
  <inkml:trace contextRef="#ctx0" brushRef="#br0">1 377 6114,'10'10'413,"-3"-2"0,-5-8-272,4 0 1,-2 0-77,8 0 0,-7-2 1,7-4-62,2-6 1,-1 3-1,1-1 1,-3 0-20,3 1 0,2-1 1,1-4-1,0 3 25,1-3 0,-1-1 0,1-3 0,-3 1-72,-3-1 1,4 3 0,-5 1 0,3 2-31,-3-1 0,3-3 1,-6-1 5,1-1 1,-5 1 90,2-1 1,-6 9-13,-6 3 0,2 4 0,-7 2 18,-3 0 1,5 0-1,-3 0 2,-2 0 1,5 8-10,-3 3 0,8-1 1,-2 2 27,4 1 1,8-3 0,2 0 0,2-1-24,3 1 0,3-4 1,1 4-1,1-1 17,-1 1 0,1-4 0,-1 5 1,0 1-25,1-2 0,-1 3 0,1-5 0,-1 2-1,1 3 0,-7-3 1,-1 2-2,-2 1 1,4 3 0,-7 1-4,-1 1 1,-2-7 0,-4-1 0,-4-2 25,-5-4 0,1 4 0,-2-3 1,-1-1 18,-3-2 1,-1-2 0,-1 0 0,-1 0-24,-4 0 1,3 2 0,-3 2 0,4 2-123,1-2 0,1-2 1,-1-2 18,1 0 0,5 0-324,0 0 1,9-2 407,-3-4 0,12-4 0,3-7 0</inkml:trace>
  <inkml:trace contextRef="#ctx0" brushRef="#br0" timeOffset="315">804 28 7485,'10'-17'-103,"-2"9"0,-6 6 1,1 8 203,3 3 0,0 3 0,-6 5 0,0 1-43,0-1 0,0 1 1,2 1-1,2 3 11,2 1 0,0 0 1,-6-3-1,0 1-225,0 2 0,0 1 0,0-7 0,0 0 65,0 1 1,0-6-1,0-1-756,0 3 847,0-6 0,0 7 0,0-5 0</inkml:trace>
  <inkml:trace contextRef="#ctx0" brushRef="#br0" timeOffset="555">647 220 7531,'17'0'66,"-5"0"0,0 0 1,1 0-77,3 0 0,3 0 0,3 0 0,3 0-99,2 0 0,-4 0 1,4 0-1,1 0-155,-1 0 1,0 0 0,2 0 0,-4 0 263,1 0 0,1-8 0,8-1 0</inkml:trace>
  <inkml:trace contextRef="#ctx0" brushRef="#br0" timeOffset="1028">1398 150 7569,'10'-7'-357,"-3"3"1,-9-6 453,-3 2 0,1 2 0,-8 6-41,-1 0 0,-3 0 0,-1 0 0,-1 0 23,1 0 1,-1 6 0,1 2-1,-1 0-17,1-1 1,1 7 0,3-2 0,3 3-21,2 3 1,-3-1 0,5 1-55,2-1 0,2 1 0,2-1-33,0 0 1,8-7 0,3-2-55,5 0 0,3-6 0,3 3 0,1-3-7,-2-2 0,-1 0 0,-3-2 1,1-1 61,-1-3 0,0-6 1,1 4-1,-1-1-20,1-5 1,-3 4 0,-1-1 63,-2-3 0,-8-1 152,1-3 0,-3 6 253,-2 1-261,0 7 1,0-2-104,0 12 0,0 4 1,0 7-90,0 1 0,0 5 0,2 0-335,4-1 1,-2-3 30,8-2 0,-1 1 352,7-1 0,-9-7 0,7-2 0,-6-8 0,7 0 0</inkml:trace>
  <inkml:trace contextRef="#ctx0" brushRef="#br0" timeOffset="1481">1782 238 7002,'8'-10'-129,"-4"-4"0,7 8 707,3 3-553,-6 1-1,7 2 1,-13 2-1,4 3 48,-4 7 1,-2-2 0,2 1-9,4 3 0,-4 2 0,4 1-169,-5 0 0,-1-5 58,0 0 1,0-6-250,0 5 209,0-7 88,0 4 0,0-16 43,0-4 1,2-3-1,4-3-36,6 1 0,-2 1 1,-1 3-1,1 1-3,0-1 1,1 3 0,7-2 0,-1 1-5,1 1 0,-1 0 0,1 6 1,-1-1 21,1 1 1,-1 2 0,1 2 0,-1 0 43,0 0 1,1 0-1,-1 0 1,1 0-24,-1 0 0,-5 8 0,0 1 0,-1 3-25,-1-1 0,4 1 0,-9 6-99,-1-1 1,4 1 0,-2-1-12,-2 0 1,-2 1 0,-4-1-251,-4 1 0,2-3 341,-8-3 0,1 4 0,-7-7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0.960"/>
    </inkml:context>
    <inkml:brush xml:id="br0">
      <inkml:brushProperty name="width" value="0.08571" units="cm"/>
      <inkml:brushProperty name="height" value="0.08571" units="cm"/>
    </inkml:brush>
  </inkml:definitions>
  <inkml:trace contextRef="#ctx0" brushRef="#br0">70 158 7569,'18'0'-272,"-1"0"0,-1-2 0,-3-2 0,-1-4 269,1-1 0,-3 3 84,2-6 0,-6 2 1,3-3-1,-1 1 1,-4-1 0,0 3-111,2-2 32,-5 1 1,5-5-6,-12 4 1,3 5-1,-9 7 8,-2 0 0,-1 0 0,-3 0 10,1 0 0,-1 0 0,1 2 29,0 3 1,1-1 0,2 8 0,3 0-22,-3-3 0,6 7 0,1-5 18,-1 5 1,6 1-1,-4 1 14,4-1 1,2-5 0,2-2 0,2-1 57,2 1 0,7-4 0,-1 4-74,4-3 0,1-1 0,2-6 0,3 0-9,1 0 0,0 0 0,-5 0 0,-1 0 3,1 0 0,-1 0 0,1 0 0,-1 0-122,1 0 0,-1 0-88,1 0-709,-9 0 885,-1 0 0,-8 0 0,0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2.129"/>
    </inkml:context>
    <inkml:brush xml:id="br0">
      <inkml:brushProperty name="width" value="0.08571" units="cm"/>
      <inkml:brushProperty name="height" value="0.08571" units="cm"/>
    </inkml:brush>
  </inkml:definitions>
  <inkml:trace contextRef="#ctx0" brushRef="#br0">1 752 7569,'7'10'-155,"3"-3"-250,0 1 1,0-6 496,-5 4 1,5-4 64,8-2 0,-7 0-70,1 0 1,-1-2-1,7-4-96,-1-6 1,-5 3-1,0-3-17,1-2 1,1-1 0,-1-3 0,-3 1 7,-2 0 0,5-1 1,-3-1-1,0-3 8,-4-1 0,1-6 0,-1 4 0,0-2 5,2-4 1,-6 3 0,4-1 0,-4-2-6,-2-2 1,0 4 0,0 2 0,0 2 2,0 3 1,0 3 0,-2 3 0,-2 3 30,-2 1 1,-2 6-23,2-5 1,2 7 6,-7-2 0,5 4-25,-6 2 1,7 0 6,-7 0 1,8 8-1,-2 4 1,2 3 4,-2 3 0,5-1 0,-5 0 82,4 1-79,2-1 0,0 1 45,0 7 0,0-6-36,0 5 36,0-5 0,0-1-3,0-1 0,0 2 0,2 3 0,2 1 0,3-2-3,3-1 0,-4-3 0,4 1 0,-1-1-19,1 1 0,-4-3 0,5-1 1,1-3-3,-2 3 1,5 0-1,-3-1 1,3-3-40,3-2 1,-1 3 0,1-3-1,-1 0-33,1 0 59,-1-3 0,7-3 1,-1 4-12,0-4-29,-5 6 0,-1-8-170,1 0 158,-1-8 0,0 4 0,1-5 41,-1 1 1,-5-6-45,0 3 104,-1 3-76,-1-8-6,-2 7 80,-8-1 1,2-6-73,4 5 20,-5 3 0,7-8-3,-8 5-9,0-5 0,0 5-9,0-1 234,0 8-162,0-4 20,0 8 0,0 2 0,0 4 0,0 6-24,0-5 1,0 9 44,0-4-50,0 3-3,8 3-119,-6-9 0,6 7 126,-8-4-100,7-5 1,-3 3-183,8-4 116,-8-4-1,11 13 1,-11-13-3,8 4 100,-8-4-408,11-2 187,-5 0 58,0 0-17,5 0 204,-13-8 0,14-2 0,-7-7 0</inkml:trace>
  <inkml:trace contextRef="#ctx0" brushRef="#br0" timeOffset="197">804 315 7439,'-10'-7'-334,"-5"5"1,11-6 138,-8 8 216,8 0-62,-11 0 52,13 0-1,-14 0 4,14 0-204,-5 0 1,-1 8 177,6-6 0,-6 13 0,8-5-2,0-1 14,0-1 0,8 8 0,2 3 0</inkml:trace>
  <inkml:trace contextRef="#ctx0" brushRef="#br0" timeOffset="855">1328 560 6892,'0'-12'-226,"0"0"1,0 7-1,-2-5 301,-4 2 1,4 0 0,-6 5 134,1-3 0,-3 0 0,-7 6-120,-1 0-87,-7 0 0,5 0 0,-3 0 43,4 0-120,-6 8 115,5-6-14,-5 13 4,7-13-64,-7 14 52,14-14 6,-13 13 1,15-13-12,-1 14 6,-6-7 1,14 1-6,-5 5-2,7-5 1,0 2-34,0-1 0,7-1 0,3 4 0,2-5 1,-1-1-10,3-4 1,3-2 0,5 0 0,1 2 1,-2 2 1,-1-1 0,-3-5-118,1 0 119,-1-7 10,1 5-18,-1-14 14,-7 14-21,5-13 61,-5 13 0,2-14 25,-1 5-59,-7 3-7,12-8 6,-14 7 24,5-9 226,-7 9-108,8 1 143,-6 0-205,6 6 0,-8-4 33,0 12-67,-8 4 0,6 1-34,-4 1 51,4 0-11,2 5-7,0 1-13,0-9 0,0 9 13,0-1-123,0 1 75,0 7 1,0-8 0,0 1 0,0-1 0,0 1 15,0-1 1,0 1 0,0-1 0,0 1-24,0-1 0,0 1 1,0-1 12,0 1 1,-1-1-1,-5-1 9,-6-5 0,2 3 1,-1-6-1,-3-1 28,-1 1 1,-3-2-1,-1-6 1,-3 0 21,-1 0 0,-2 0 0,4 0 0,-3 0-33,3 0 1,-4-2 0,1-2-1,3-2-49,2 2 0,1-3 0,1 1 1,1 0-475,5-2 1,1 4 309,4-7 0,4-1 1,-2-4-1,6 3 198,4 1 0,15 1 0,-1-7 0</inkml:trace>
  <inkml:trace contextRef="#ctx0" brushRef="#br0" timeOffset="1543">1538 53 6258,'0'-9'349,"0"1"0,-2 8-68,-4 0-185,4 0 24,-6 0-69,8 0 164,0 0-115,0 8-22,0-6 0,0 7 78,0-3-281,0 4 206,0 7 7,0 1-194,0-1 74,0 1 1,6-1 123,0 1-202,0-1 1,-6 2 64,0 5 32,0-5 0,0 6 1,0-5-40,0 3 0,0-4-33,0 5 87,0 3-31,0-8 1,1 7-5,5-9 21,-4 0-36,6 1 27,-8-1 5,0 1-1,0-8 31,0 5-29,0-5 0,0-1 2,0-1 2,0 0-7,0-6 4,0 6-45,0-1 42,0-5-48,0 6 24,0-8 20,0 0 0,0-8 0,2-3 16,4-5 0,-2 1 0,5 1 75,-1 2-73,6 1 0,-7-1 92,5 1-87,4 7-2,-7-4 6,1 0-7,6 6 8,-7-6-2,9 1-115,-1 5 113,1-6 2,-1 8-2,-7 0 2,5 0-1,-5 0-5,7 0 4,1 0-34,-8 0 29,5 0-11,-5 0 24,0 8 1,3-4-19,-7 7 1,6-5 21,-7 6-17,9-1 0,-12 7-167,4-1 166,-4 1-2,-2-1-200,0 1 1,0-9 172,0 7 16,0-6-249,0-1 232,0 7 1,0-12-230,0 7 262,0-7 0,0 4 0,0 0 0,0 1 0</inkml:trace>
  <inkml:trace contextRef="#ctx0" brushRef="#br0" timeOffset="1945">2079 53 7455,'0'-17'-321,"-2"5"702,-4 1-461,4 7 109,-6-4 1,8 16 196,0 3-217,0 5 0,0 1 0,0 1 0,0-1-12,0 1 1,2 1 0,2 2 3,2 3 0,0-1 1,-4-4-1,2 3 1,2 1 32,-3-2 1,-1 5 0,0-3-67,4-2 73,-4-1-25,6-3-156,-8 1 155,0-1 1,0 1 11,0-1-232,0 0 100,0-7 0,0 6-171,0-5 121,0-3-29,0 8 91,0-14 55,0 13-76,0-13-120,0 6 234,0-8 0,15 8 0,5 1 0</inkml:trace>
  <inkml:trace contextRef="#ctx0" brushRef="#br0" timeOffset="2402">2428 507 7569,'10'-9'-650,"-2"-7"867,-8 5-194,0 3 0,0-2 0,-2 6-182,-4-2 94,4 1 138,-14 5-127,14 0 132,-13 0-16,5 0 0,1 0 18,-7 7-20,6-5 0,1 6-16,-7-8-109,14 8 127,-6-6-12,1 13-79,5-13 76,-6 6-29,8 0 1,0-4-2,0 7-159,0 1 163,8-2 0,-4-1-31,7-3 0,1-4 1,5 4-2,1-4-30,-9 6 47,7-7-6,-6 7 3,7 0-12,-7-6 11,5 6-6,-5-1 4,0-5-81,5 14 79,-13-14-1,6 13-103,0-13 97,-6 14 1,6-6 23,-8 7-27,0-7 1,-8 5 1,4-13 43,-8 4-49,1 4 19,1-8 1,-6 5 5,5-7-16,3 0 0,-8 0 0,5 0-91,-5 0 0,-1 0 0,-1 0-99,1 0 1,-1 0 0,1-2 7,-1-3 1,3 1 188,3-8 0,-3 0 0,5-5 0</inkml:trace>
  <inkml:trace contextRef="#ctx0" brushRef="#br0" timeOffset="2819">2061 245 7198,'8'-9'134,"-4"1"1,8 8-95,1 0 1,3 0 0,1-2 0,1-2 1,-1-2 1,3 0 0,1 6 0,4 0-107,2 0 1,-3-5 0,3-1 0,-2 2 58,-4 2 0,5 2 1,-3 0-37,-2 0 1,-1 0-72,-3 0 0,-7 2-70,-4 4 1,-4-2 0,-4 5 96,-4-1 0,-4-2 85,-7-6 0,-9 8 0,-1 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38.910"/>
    </inkml:context>
    <inkml:brush xml:id="br0">
      <inkml:brushProperty name="width" value="0.08571" units="cm"/>
      <inkml:brushProperty name="height" value="0.08571" units="cm"/>
    </inkml:brush>
  </inkml:definitions>
  <inkml:trace contextRef="#ctx0" brushRef="#br0">18 1 6687,'-8'10'182,"6"-3"0,-6 1 0,8 4-113,0 3 1,2-3 0,2 0-75,2 1 0,0 5 1,-4 3-1,1 2 17,3-1 1,0 3 0,-4-2 0,2 0-1,2 1-145,-2-1 1,-2 0 0,-2-5 48,0-1 14,0 1 58,0-9 38,0-1 0,0-6-46,0 4-15,0-4-16,0 6 5,0-16 36,0 6-8,0-14 1,2 7 0,3-9-20,7 1 0,-2 1 74,1 5-56,1-5 3,5 14 118,1-13-111,-1 13 0,1-6-7,-1 8 231,-7 0-213,6 0 1,-7 0 12,9 0-12,-9 0 34,7 0-4,-6 0-15,7 0 4,-7 8 1,3-4 131,-7 7-141,0-7 0,0 6 1,0-4-7,-2 5 1,-3 5-20,-1 1 0,0 1 0,0-1 14,0 1 0,-1-7-11,-5 1 0,-4-2 0,-7 1 1,-1-3 1,1 0 1,-1-6 0,1 4 0,-1-3 12,1 3 0,-1-4 1,-1 4-69,-4-4 0,3-2 0,-3 0 0,4 0-123,1 0-180,8 0 0,3-2 365,7-4 0,7-3 0,3-9 0</inkml:trace>
  <inkml:trace contextRef="#ctx0" brushRef="#br0" timeOffset="418">472 298 7569,'7'-10'-125,"-3"-3"-71,8 7 0,-2-2 172,1 2-47,5 4 132,-14-6 2,13 8 0,-5 0 59,8 0-30,-1 0-123,0 0 99,-7 0-1,6 0 0,-7 0-128,9 0-12,-1 8 111,1-6-100,-1 14 108,-7-14 11,5 13-254,-5-5 95,0 7-27,5 1-18,-13-8 129,6 5 5,-8-5 0,6 1-18,0 1-42,0-8 58,-6 11 197,0-13-145,-8 6-59,-2-8 96,0 0 218,-5 0-207,5-8 1,0 4 0,5-7 13,3-3-94,2-1 1,0-3 26,0 1-49,0-1 0,7 1 0,3-1-60,0 1-217,5-1 148,-5 1 62,8 0 0,-1 7-99,0 4 6,1-4 104,-1 8-297,1-5 132,-1 7 238,1 0 0,-1 7 0,8 3 0,3 8 0</inkml:trace>
  <inkml:trace contextRef="#ctx0" brushRef="#br0" timeOffset="885">1293 263 6614,'0'-10'-101,"-2"2"289,-4 8-118,4 0 150,-14 0 0,12 0 42,-7 0-158,7 0-128,-12 0 1,7 0 116,-1 8 0,-6-6-179,15 14 0,-15-12 111,4 7-135,5 1 174,-9 5-28,14-7 38,-6 6-195,8-7 159,-7 1-42,5 6 34,-6-15-3,8 15 2,0-14-30,8 13-9,-6-13 1,11 8-1,-5-6 1,2 2-111,3-2-31,3-2 160,1-2-153,1 0-1,-9 0 130,7 0 3,-6-8-23,7-2 17,1 0-38,-1-5 0,-5 5 40,-1-7-29,-7 7-13,4-5 171,0 13-1,-6-14-143,5 6 6,-7 1 203,0 1 25,0 0-212,0 6 206,0-6-169,0 8 128,0 0 1,0 8-160,0 4 1,0 3 0,2 1 0,2-3-179,2-1 1,8 0-305,-3 5 282,5 1 145,-6-9 37,5-1-78,-13 0 62,13-6 37,-13 6 0,14-8 0,-6 0 0</inkml:trace>
  <inkml:trace contextRef="#ctx0" brushRef="#br0" timeOffset="1167">1572 88 7569,'0'-17'0,"0"7"0,0-5 0,8 13 0,-6-14-373,5 6 230,-7 1 144,0 1-24,0 8 186,8 0-60,-6 0 72,6 0 25,-8 0-150,0 0 1,0 8-1,0 3 1,0 5-4,0 1 1,0 3-1,0 1 1,0 4-72,0 3 1,0-7 0,0 4-191,0 0 51,0-5-1,0 5 155,0-8 37,0 1-278,0-1 0,0 1 0,0-1-495,0 1 745,0-9 0,8 7 0,1-6 0</inkml:trace>
  <inkml:trace contextRef="#ctx0" brushRef="#br0" timeOffset="1558">1904 18 7569,'9'0'-986,"1"0"1060,-4 0-29,-4 0 0,6 2 12,-8 4 0,-6-2 1,-2 6-1,0 0 136,1-1-144,-7 3-124,4-2 119,-7 5 0,-1-5 1,1-1 10,7 7-11,-5-6 0,5-1-166,-7 7-1,-1-14 134,1 13 21,7-13-147,-6 6 130,14-8-15,-13 0 11,13 0-21,-6 8 3,8-6 9,0 6-13,0-8 85,0 0 1,8 0 0,4 0 4,3 0 1,3 0 0,-1 0-17,1 0 0,-7 5 0,1 3-63,1 2 0,3 0 0,-1 3-169,-3-1 0,4-1 10,-5 7 0,-1-3 1,0-1 39,-3-2 1,1-8 118,-2 1 0,-4-3 0,6-2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0.897"/>
    </inkml:context>
    <inkml:brush xml:id="br0">
      <inkml:brushProperty name="width" value="0.08571" units="cm"/>
      <inkml:brushProperty name="height" value="0.08571" units="cm"/>
    </inkml:brush>
  </inkml:definitions>
  <inkml:trace contextRef="#ctx0" brushRef="#br0">0 611 6860,'0'-9'-170,"0"-1"0,2 6 425,4-2 0,-2 0-158,8 6 0,-1 0 1,7 0-38,-1 0 0,1 0 0,-1 2-71,1 4 1,-7 2-1,-1 6 1,0-3-56,-1 3 1,-5 1 0,2 3-44,-4-1 1,-2 1 0,0-1 36,0 1 1,6-7 0,0 1 79,-3 1 15,-1-5 0,-4 0-25,-3-8 1,3-2 0,-6-2-25,0-2 1,6-7 0,-4 1-11,4-3 1,2 3-1,0 0 6,0-1 1,2-3-1,2-1 30,2-1 1,8 9-1,-5 1 1,3 2 30,0 0 1,-6-2 0,5 5 7,3-3 1,1 0-19,3 6 0,-1 0 0,1 0 3,-1 0 1,-5 6 0,-1 0-14,3-3 1,-4 5-1,-1 0 6,-1 2 1,4-5-1,-6 7 3,-2 2 1,-1-5 0,1 3-30,2 2 0,0-5 1,-6 3-26,0 2 1,-6-5-12,0 3 67,-7-8 1,5 2-10,-4-12 1,5 2-1,7-8-15,0-1 0,0 3 0,1-2-20,5-1 0,4-3 1,7-1 28,1-1 1,-1 7 0,1 1 0,-1 2 42,1 4 1,-1-3 0,1 1 13,-1 2 1,1 2-1,-1 2-38,1 0 1,-1 0-1,0 2-18,1 4 0,-1 3-24,1 9 0,-3-1 1,-3 1-62,-6-1 1,-4-5-1,-2-1-12,0 3 1,0 2-644,0 1 732,0 1 0,0-1 0,0 0 0</inkml:trace>
  <inkml:trace contextRef="#ctx0" brushRef="#br0" timeOffset="417">1101 576 7569,'0'-9'-203,"-8"1"1,-4 8 224,-3 0 0,-3 0 1,1 2 33,-1 4 1,3-2 0,1 7-1,2 3 129,-1 1-310,5-5 175,-7 6 11,5-7-137,0 9 132,2-1-10,8-7-129,0 5 0,0-5-162,0 8 196,0-9 1,8 5 0,4-8 0,3-2-10,3-2 1,-1-2 0,3 0 0,1 0 13,2 0 0,1-6 0,-7-2 0,1 0 20,-1 0 0,-1-5 0,-3 1 69,-1-3 0,-8-3 0,1 1 0,-3-1 3,-2 1 1,0 5-1,-2 1 1,-3-1-49,-7 2 0,2-3 0,-1 7 0,-3 2-80,-1 2 0,-3 2 1,1 0-60,-1 0 1,7 0-295,-1 0 433,8 8 0,-4 1 0,8 9 0</inkml:trace>
  <inkml:trace contextRef="#ctx0" brushRef="#br0" timeOffset="764">1624 594 6590,'0'-12'22,"0"1"1,-7 7-1,-3-4 96,0 0 1,-5 6-1,3-4-38,-3 4 1,-3 2 0,1 0 43,-1 0-84,1 0 1,-1 2-1,1 4 91,-1 6-138,1 3 48,-1-5 0,9 6-38,3-5 0,4 5 0,2 1-70,0 1 0,0-7 0,2 1 0,4 0-22,5-3 0,-1 1 1,2-6-151,1 2 166,3 0 0,7-6 0,0 0 0,-1 0-23,-3 0 1,4 0 0,1-2 0,-3-2 4,-2-2 0,-3-8 0,-2 5 0,-3-3 91,3 0 0,-4-1 0,1-10 0,-7 3 0,4-5 0</inkml:trace>
  <inkml:trace contextRef="#ctx0" brushRef="#br0" timeOffset="997">1712 210 7569,'0'-10'-1606,"0"-6"1606,0 15 412,-8-15-149,6 14 0,-8-6-252,5 8 0,1 6 0,-6 2 1,2 2 72,4 3 0,2 3 0,2 1 0,0 3-47,0 3 0,2-2 0,2 6 1,2 1-71,-2-1 1,-2-4 0,-2 4 0,0-2 15,0-3 0,6 3 1,0-2 55,-3-1-184,-1-3-238,-2-2 181,0-7 61,8 6-303,-6-14 444,6 13 0,0-13 0,1 6 0</inkml:trace>
  <inkml:trace contextRef="#ctx0" brushRef="#br0" timeOffset="1429">1921 576 7569,'0'10'-175,"0"-2"1,2-8-1,4 0 91,6 0 1,3 0-9,3 0-54,-1 0 129,-7 0 0,5 0 0,-3 0 0,-2 0 18,1 0-20,-7-8 0,4 4 13,-8-7 26,8 7-6,-6-12 1,0 12 0,-10-5 63,-2 1 1,4 2 0,-5 6 80,-3 0 0,-1 0 0,-3 0 111,1 0-226,7 0 30,-5 8-19,13 1-7,-6 1 1,6 6 0,-2-5 0,-2 5 170,2 1-147,2-7-93,2 6-124,8-7 1,-4 7 0,8-3 58,1-1 1,3-8 0,1 4-280,1-1 284,-1-5 0,1 6 1,-1-8-1,1 0-80,-1 0 0,-5-6 0,-1-1 0,3-3 59,1-4 0,-3-1 0,-2-3 0,-1 1 102,1-1 0,-6 1 0,12-8 0,-7-3 0</inkml:trace>
  <inkml:trace contextRef="#ctx0" brushRef="#br0" timeOffset="1735">2341 122 7569,'-10'-7'0,"2"5"0,0-14-916,6 14 343,-5-13 230,7 13 693,0-14-144,0 14 0,0-5 31,0 7 0,0-8-97,0 6-98,0-6 0,0 10 0,0 4 100,0 5-88,0-3 1,0 14 0,0-5 0,0 2 8,0 1 1,0 3-1,0 2 1,0 3-107,0 3 1,0-4-1,0 2 1,0 0-15,0-2 67,0 6-164,0-14-14,0 14 188,0-13-226,0 5-1,0-7 180,0-1 12,-8 0-41,6 1 0,-6-8-14,8 5-332,0-5 170,0 0-42,0-3 274,0-7 0,2 0 0,4 0 0,-4-7 0,6-3 0</inkml:trace>
  <inkml:trace contextRef="#ctx0" brushRef="#br0" timeOffset="2130">2480 524 7264,'-6'12'-1522,"1"-1"1758,-1-7 1,8 4-1,4-8-13,5 0-151,-3 0-65,7 0 0,-11 0-166,8 0 213,0 0-56,5 0 0,-5 0-65,-1 0 1,1-2 106,5-4-30,-7 4 7,6-6 28,-14 1-34,5 5-19,-7-6 14,0 8 119,0-8-60,0 6 0,-2-11 32,-3 7 0,-5 0 0,-8 6 23,1 0 0,5 0 1,1 0 50,-3 0-120,6 0 32,1 8-43,-1-6 18,6 13 0,-6-5 0,8 7-181,0 1 1,0-6-1,0-1-112,0 3 1,2-1 0,4 1 40,6-2 0,3-3 1,3 3-1,1-6 194,4-4 0,-3 6 0,5-7 0,-8 7 0,1-8 0,7-8 0,-6 7 0,14-15 0,-5 6 0</inkml:trace>
  <inkml:trace contextRef="#ctx0" brushRef="#br0" timeOffset="2871">3057 611 7569,'7'-9'0,"3"1"0,0 8-913,-3 0 456,-7-8 409,0 6 269,0-13 0,-1 11 1,-5-6-122,-6 2 0,2 2 1,-1 5-7,-3-5-7,-1 4-195,-3-6 184,1 8-1,7 0-92,-6 0 105,7 0-35,-9 0 15,1 8-213,7-6 170,-5 13 0,11-11 51,-8 8-244,8-1 201,-4 7-10,1-1-94,5-7 0,-6 6 0,8-5 3,0 5 0,6-5 0,2-1 40,1-2 1,3 0 0,5-5 0,1 3-62,-1-2 1,1-2 0,-1-4 0,1-2 78,-1-2 0,1-7 1,-1 1-1,1-1 29,-1 1 0,-1-5 0,-3 1 0,-3-5 21,-2-1 0,3 1 0,-3 0 0,0-5-30,0-1 0,-1 0 1,-3-4-1,2 2-35,-2-2 1,-2 4-1,0-2 1,2 0-17,1 1 1,1-5 0,-4 6 0,2 0 34,2 4 0,0 3 0,-6 3 0,0-1 8,0 1 1,0 0 1,0-1 0,0 6 148,0 1-110,0 7 1,-2-4 0,-2 10 8,-2 4 0,0-2 0,6 7-5,0 3 0,0 2 0,0 3 0,0 2-16,0 3 1,0-1 0,0-4 0,-2 3-18,-3 1 1,3 6-1,-4-6 1,2 1 19,-2 1 0,4-6 0,-4 6 1,4-1 12,2-1 0,0 0 0,0-5 0,-2-1 8,-3 1 0,3 7-32,-4 4 0,4-4 0,4-2 0,2-3-8,2-3 1,1-5-1,-3 0-1,2 1 0,2 1 0,-4-1 0,1-1 50,-1 2 0,4-5-38,-2 3 1,0-6-16,-6 5 0,0-5-118,0 6 0,0-6-146,0 5 1,0-5-71,0 6 1,0-6-49,0 5 0,-2-7 372,-4 2 0,4-4 0,-13-10 0,5-2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9.315"/>
    </inkml:context>
    <inkml:brush xml:id="br0">
      <inkml:brushProperty name="width" value="0.08571" units="cm"/>
      <inkml:brushProperty name="height" value="0.08571" units="cm"/>
    </inkml:brush>
  </inkml:definitions>
  <inkml:trace contextRef="#ctx0" brushRef="#br0">0 18 7154,'8'-10'-440,"-6"3"497,6 7 1,-6 0 25,3 0 0,-3 2-65,4 3 1,-2-1 4,2 8 26,-4 0-1,6 5-113,-1 0 96,-5-7 21,6 6-37,-8-7-133,8 9 143,-6-1 10,5 1-85,-7-1 71,0 1-7,0-1 5,0 1-151,0-1 146,0-7-20,0 5-21,0-13 25,0 14 5,0-14-11,0 6 27,0-8-28,0 7-3,0-5 1,0 4 0,0-12-17,0-5 0,2 1 0,2-2 1,4 1-28,2 1 42,-6-6-25,11 14 23,-5-13 3,0 13-10,5-14 66,-5 15-57,0-7 1,5 2-16,-3 0 47,3 0-30,3 6 0,-7 0 48,1 0-46,0 0 5,5 0 1,1 2 13,-1 4-17,-7-4 5,5 6 19,-5 0-18,0-7-2,5 15 3,-13-14 17,6 13-18,-8-5 0,0 0 52,0 5-50,0-13 2,0 14-1,0-6 2,0-1-2,-8-1 2,-2 0-1,-7-6 77,-1 13-71,1-13 2,0 6 45,-1-8-42,-7 0-3,5 0-25,-5 0 0,8 6-20,-1 0-102,1-1 0,5-5-143,1 0 1,7-2 152,-2-3 1,6-5 125,6-8 0,3 1 0,9 0 0</inkml:trace>
  <inkml:trace contextRef="#ctx0" brushRef="#br0" timeOffset="425">472 228 7321,'17'9'-257,"1"-3"0,-1-4 0,1-2 0,-1 0 451,0 0 0,1 0-116,-1 0 1,1 0-1,-1 0-31,1 0 1,-7-6-1,1-1-71,2-3 1,-7 4-1,1-4 1,-2 1-8,0-1 1,0 4 17,-6-6 0,-2 9 71,-4-3 0,-4 4-23,-7 2 1,-1 0 0,1 0-5,-1 0 1,1 0-1,-1 0 1,3 2 3,3 4 0,-1-3 0,5 9-6,-2 2 1,4 1 0,-3 3-6,1-1 1,2 1 0,6-1 37,0 1 0,0-1 190,0 0 1,8 1-161,4-1 0,3-1 0,2-4-96,1-7 1,-1-3-1,1-2-135,-1 0 1,1 0-1,-1 0-150,1 0 0,-1 0 0,1 0 289,-1 0 0,1-7 0,-1-3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47.826"/>
    </inkml:context>
    <inkml:brush xml:id="br0">
      <inkml:brushProperty name="width" value="0.08571" units="cm"/>
      <inkml:brushProperty name="height" value="0.08571" units="cm"/>
    </inkml:brush>
  </inkml:definitions>
  <inkml:trace contextRef="#ctx0" brushRef="#br0">332 35 6078,'10'0'308,"-2"-8"-334,-8 6 101,0-5 1,-2 5 71,-4-4 0,2 4-75,-8-4 0,1 4 0,-7 2 72,1 0-93,-1 0-10,1 0 1,-1 6 13,1 0 1,-6 2-1,-1-3 1,3 5 5,2 0 0,1 5 0,1-3 0,-1 2-18,1-3 0,1 5 0,3-5 0,3 5-51,2 1 1,2 1-1,6-1 1,0 1-17,0-1 0,2-1 0,4-3 1,6-1-19,3 2 1,3-5 0,-1 1-1,3-2-128,3-4 1,-2 0 0,8-1 0,1 3-31,-3-2 0,4-2 1,-8-4-1,0-2 200,3-2 0,-5-5 0,8 5 0,0-8 0,6 5 0</inkml:trace>
  <inkml:trace contextRef="#ctx0" brushRef="#br0" timeOffset="462">734 122 7569,'10'0'-263,"-3"0"1,-9-5 0,-3-1 262,-7 2 0,2-4 271,-1 2-194,-1 1 0,2 5 0,3 0-203,-1 0 196,-2 0 0,0 0 1,-5 0-159,5 0 153,-7 0-10,-1 7-10,1-5 43,7 14-27,-5-14-30,5 13-87,-8-5 100,9 0-18,-7 5 26,14-5-17,-6 0 3,8 5 0,0-5-137,0-1 140,0 7 0,2-8 1,2 5-91,2-1 0,8-8 0,-3 2-78,5-4 1,1-2-1,1-2 6,-1-4 0,1-4 0,-3-7 115,-3-1 0,1 1 152,-7-1 1,6 1 80,-6-1-47,0 9-161,-6 1 0,0 16 0,0 3-37,0 5 1,0-5 0,0 1-63,0 2 0,2 1-76,3 3 0,-1-3 0,6-1 0,0-4-657,-1-3 813,3-1 0,5-6 0,1 0 0</inkml:trace>
  <inkml:trace contextRef="#ctx0" brushRef="#br0" timeOffset="876">856 157 7116,'0'-11'-358,"0"-1"546,0 8 1,2-4-56,4 8 1,-4 2 0,6 2-75,-1 2 0,-3 8-88,8-3 1,-2 5 0,1 1-92,-5 1 0,2-7 1,-2 1 0,0-6 61,-6 6 47,0-9 0,0 3-6,0-12 1,0 3-1,0-9-50,0-2 0,1-1 0,3-3 37,2 1 0,8 1 0,-5 3 0,3 3-16,0 2 1,-1-3 0,7 3 158,-1-2 1,1 6 0,-1-2-3,1 5 0,-1 2-101,1 5 27,-1 4-16,1 7-61,-9-7 0,5 6 34,-8-5 1,1 3 0,-3-1 0,2-1-64,-2 2 0,-2-5 1,-2 3-288,0 2 0,0 1 356,0 3 0,-8-1 0,-2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8.040"/>
    </inkml:context>
    <inkml:brush xml:id="br0">
      <inkml:brushProperty name="width" value="0.08571" units="cm"/>
      <inkml:brushProperty name="height" value="0.08571" units="cm"/>
      <inkml:brushProperty name="color" value="#E71224"/>
    </inkml:brush>
  </inkml:definitions>
  <inkml:trace contextRef="#ctx0" brushRef="#br0">52 8 7540,'-1'-7'-181,"-5"7"1,4 7 0,-4 11 0,2-1-64,-2 1 0,4 5 244,-4 0 0,-3 1 0,-1-7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9.245"/>
    </inkml:context>
    <inkml:brush xml:id="br0">
      <inkml:brushProperty name="width" value="0.08571" units="cm"/>
      <inkml:brushProperty name="height" value="0.08571" units="cm"/>
    </inkml:brush>
  </inkml:definitions>
  <inkml:trace contextRef="#ctx0" brushRef="#br0">262 70 6565,'0'-17'-99,"-2"5"143,-4 0 0,2 9 0,-5-5 1,-1 2-1,0 0 0,-3 2 1,-3 2-1,-1 2 0,-1 0 1,1 0 564,-1 0-548,1 8 18,-1-6-164,1 14-7,0-14 149,7 13-49,-6-5 0,12 1-141,-7 1 154,7-8-106,-4 11 111,8-13-23,0 14 1,0-14 0,0 8 1,2-7 8,4 3 0,4 2 1,7-4-1,2 2-6,5-2 1,-5-2 0,6-2 0,-1 0-62,-1 0 62,0 0 5,-5 0-106,7 0 1,-6 0 92,5 0-10,-13-8 9,5 6-20,-7-6 16,9 0-6,-8 6 74,5-13-76,-13 13 3,6-6 18,0 0-18,-6 6 1,5-5-1,-7-1 109,0 6-102,0-6 163,0 8 26,0-8-100,-7 7-52,-3-7-13,0 8 18,-5 0-18,13 0 25,-6 0-16,8 8 4,0-7 0,0 15-200,0-4 192,0 3-2,0-5-193,0 5 173,0-13 0,6 14 1,2-6-1,1 1-16,5 1 0,-4-8 0,1 3 9,3 1 0,1-6 1,3 4-1,-1-4 15,1-2 1,-1 0 0,1 0 47,-1 0 1,1-6 0,-3-2 0,-1 1 35,-3-1 1,-7-6-1,4 5-118,0-1 0,-6-6-327,3 5 0,-5 3-129,-5 2 1,-5 4 477,-8 2 0,1-8 0,0-1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032"/>
    </inkml:context>
    <inkml:brush xml:id="br0">
      <inkml:brushProperty name="width" value="0.08571" units="cm"/>
      <inkml:brushProperty name="height" value="0.08571" units="cm"/>
    </inkml:brush>
  </inkml:definitions>
  <inkml:trace contextRef="#ctx0" brushRef="#br0">1 1 7531,'17'0'-73,"-7"2"58,-4 4 1,-4-3 0,-2 9-103,0 2 1,0 1-20,0 3 0,0-1-560,0 1 696,0-9 0,0 7 0,0-7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222"/>
    </inkml:context>
    <inkml:brush xml:id="br0">
      <inkml:brushProperty name="width" value="0.08571" units="cm"/>
      <inkml:brushProperty name="height" value="0.08571" units="cm"/>
    </inkml:brush>
  </inkml:definitions>
  <inkml:trace contextRef="#ctx0" brushRef="#br0">0 10 7439,'0'-9'-502,"0"16"1,0 13-1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5.861"/>
    </inkml:context>
    <inkml:brush xml:id="br0">
      <inkml:brushProperty name="width" value="0.08571" units="cm"/>
      <inkml:brushProperty name="height" value="0.08571" units="cm"/>
    </inkml:brush>
  </inkml:definitions>
  <inkml:trace contextRef="#ctx0" brushRef="#br0">36 1 7569,'-8'10'5,"4"-3"0,-6-5 1,3 4 59,3 6 1,2-2-1,2 1-66,0 3 0,0 1-99,0 3 1,7-1-1,5-1-166,4-5 0,-5-3 0,1-8-432,1 0 698,3 0 0,9 0 0,2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6.069"/>
    </inkml:context>
    <inkml:brush xml:id="br0">
      <inkml:brushProperty name="width" value="0.08571" units="cm"/>
      <inkml:brushProperty name="height" value="0.08571" units="cm"/>
    </inkml:brush>
  </inkml:definitions>
  <inkml:trace contextRef="#ctx0" brushRef="#br0">36 16 7569,'-10'0'-556,"0"0"0,6-2 564,-1-4 128,-1 4 1,8-4-194,3 12 1,3-2 0,6 7 56,-3 3 0,1-6 0,6-1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7.162"/>
    </inkml:context>
    <inkml:brush xml:id="br0">
      <inkml:brushProperty name="width" value="0.08571" units="cm"/>
      <inkml:brushProperty name="height" value="0.08571" units="cm"/>
    </inkml:brush>
  </inkml:definitions>
  <inkml:trace contextRef="#ctx0" brushRef="#br0">53 113 7569,'0'-17'-296,"0"5"-37,0 0 0,-8 8 418,-3-1 156,3 3-150,-7 2 0,13 2 0,-4 3 0,4 7 0,2-2 0,2 1 0,2 3-32,1 2 0,1 1 0,-6 2 0,0 3-89,0 1 0,6 6 0,0-6 1,-2 1-45,-2 1 1,0-6 0,2 7-1,3-3 38,3 0 1,-6 0-1,4-7 1,-2-2-84,-1-3 1,1 1-26,-6 5 66,0-7 1,-2-2 36,-4-8 1,-1-2 0,-7-2-26,2-2 1,9-7 0,-3 1 63,4-4 1,4 1 0,4 1 8,5 3 0,5 1 0,1-4 0,1 5 63,-1 1 0,1 2 0,-1 6 0,0 0-8,1 0 0,5 0 1,1 0-1,-3 0-45,-2 0 0,5 0 1,-1 2-1,-2 2-11,-1 2 1,-3 7-15,1-1 0,-3 3 0,-1 3-12,-3-1 1,-7 1-1,2-1 30,-4 1 1,-8-7-1,-2-1 1,-1 0 41,-5 0 1,-1-5-1,-3 5 1,1-2-19,-1-4 0,-5 3 0,-2-1 1,-1-2-45,1-2 0,0 0 0,4 2 0,-3 2-35,3-2 1,2-2 0,1-2-134,1 0 1,5 0-77,0 0 1,8-2 68,-1-4 0,10-2 185,7-4 0,4-3 0,1 5 0</inkml:trace>
  <inkml:trace contextRef="#ctx0" brushRef="#br0" timeOffset="504">664 462 7569,'10'-11'-257,"-4"-1"0,2 6 0,0-5 46,1-3 298,-5 6 36,4 1 1,-10 7 0,-2 1 22,-2 5 1,-2-4 0,5 6-3,-3 0 1,0 1-122,6 9 1,0-1 53,0 1 0,2-1-124,4 1 0,3-7 0,9-1-60,-1-2 1,7-2-1,-1-6-35,-2 0 0,-1 0 0,-3-2 53,1-4 1,-1-4-1,1-7 27,-1-1 0,-5 1 0,-3-1 40,-1 1 1,-2 5-1,-4 3 1,2-1 145,2 0 246,-1 6-337,-5-3 1,0 8 0,0 5 0,0 6 15,0 3 0,0 3 0,0-1-157,0 1 1,6-1 0,2 1-38,2-1 1,-5-1 0,5-3 0,0-3-387,0-2 531,1-2 0,7 1 0,-1 3 0</inkml:trace>
  <inkml:trace contextRef="#ctx0" brushRef="#br0" timeOffset="833">1258 26 7430,'8'-10'-315,"-6"-5"1,6 15 404,-8 0 0,0 1 0,0 11 1,0 2-6,0 1 0,2 3 0,2-1 0,1 3-68,-1 3 1,-2-4-1,-2 6 1,0-1 24,0-1 0,6 6 0,0-6 1,-2 1-189,-2 1 0,-2-6 0,0 5 1,0-5-78,0-1 1,0-1 0,0 0-377,0 1 599,-8-1 0,-2 1 0,-7-1 0</inkml:trace>
  <inkml:trace contextRef="#ctx0" brushRef="#br0" timeOffset="1316">1101 270 6809,'12'6'-11,"-1"0"0,-5 0 0,6-6 27,1 0 0,3 0 1,1 0-1,1 0-8,-1 0 1,1 0 0,-1 0 0,1 0-1,-1 0 1,1 0 0,1 0-1,0-2 10,-1-4 1,9 4 0,-9-4 0,1 4-19,0 2 0,-1 0 1,-1 0-1,1 0-6,-1 0 0,1 0 1,-1 0-5,1 0 1,-1 0 16,1 0 0,-9 2 43,-3 4 0,-4-2 0,-4 6 1,-4-3 1,2 5-1,-5-4 1,-1 0 27,0-1 1,1 7 0,-5-4-1,4 1-48,3 1 0,-1 0 1,4 5-33,-2 0 0,0 1 0,6-1-44,0 1 0,6-7 0,2-1 0,2-2-57,3-4 0,-3 4 0,1-3 0,3-1-142,2-2 0,1-2 1,0 0-404,1 0 647,-1 0 0,1-8 0,-1-1 0</inkml:trace>
  <inkml:trace contextRef="#ctx0" brushRef="#br0" timeOffset="1495">1677 96 7258,'-7'-10'-905,"3"2"567,-8 8 288,8 0 1,-4 8 49,8 4 0,0 3 0,0 3 0</inkml:trace>
  <inkml:trace contextRef="#ctx0" brushRef="#br0" timeOffset="1941">2097 323 7427,'9'-8'-235,"-1"4"0,-10-6 344,-4 3 1,2 1 0,-7 6-70,-3 0 1,-1 0 0,-3 0 2,1 0 0,-1 6 1,1 1-1,-1 3-45,1 4 1,5-1 0,2 1-1,3-3 13,3 3 0,2 2 1,2 1-48,0 0 1,0 1 0,0-1-31,0 1 0,8-7 0,3-1 27,5-2 1,1 0-1,1-4 1,-1 1-34,1-1 0,1-2 0,2-4 0,3-2 50,-3-1 0,-2-7 0,-1 4 0,-1 0-13,1 1 0,-6-7 1,-3 2 96,-1-3 1,-2-3-1,-6 1-68,0 0 1,-2-1 0,-4 3-1,-4 1-18,1 2 0,-7 6 0,4-3 0,-3 1-89,-3 4 1,1 2 0,0 2-71,-1 0 0,1 2 183,-1 4 0,1 4 0,-1 7 0</inkml:trace>
  <inkml:trace contextRef="#ctx0" brushRef="#br0" timeOffset="2607">2411 288 6467,'17'0'450,"-7"8"-431,-4 3 1,-4-1 0,-2 1-8,0 3 1,2 0 0,2-1-1,1-1 0,1-6-103,-6 5 1,0-5-2,0 6 83,0-8 0,0 2 0,0-12 10,0-6 0,0 2 0,0-1-5,0-3 1,0-1 11,0-3 0,0 1-8,0-1 1,8 3 0,2 1 7,-1 2 0,7 7 0,-4-5 11,3 2 0,3-3 0,-1 5 1,1 0-12,-1-2 1,-5 6 0,-1-4 0,3 4-5,1 2 1,-3 0-1,0 0 4,1 0 0,3 0 1,1 0 28,1 0 0,-7 0 0,1 2 25,2 4 1,-5-4 0,1 6 0,0-2-14,-1 0 0,-3 5 1,4-3-4,-2 2 0,-2 1 0,-5 5-45,5-5 0,-4 5 0,4-4-22,-4 3 1,-2 3 0,0-1 13,0 1 1,-6-7 0,0 1 20,2 1 0,3 3 1,-1-1-1,-2-1 16,-2-2 0,-6-7 0,4 5 14,-1-2 1,3 4 0,-4-5-9,2 3 0,1-6-203,1 2 1,4-2 0,-6 0-187,0 1 0,5 1 353,-9-6 0,0 0 0,-5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4.653"/>
    </inkml:context>
    <inkml:brush xml:id="br0">
      <inkml:brushProperty name="width" value="0.08571" units="cm"/>
      <inkml:brushProperty name="height" value="0.08571" units="cm"/>
    </inkml:brush>
  </inkml:definitions>
  <inkml:trace contextRef="#ctx0" brushRef="#br0">175 175 6142,'-7'-10'189,"-5"5"1,2 3-1,-1 2-68,-3 0 0,-2 0 0,-1 0-81,0 0 1,5 0 0,2 2-36,2 3 1,-3-1-1,5 8-22,2 1 1,-4 3-44,3 1 1,1 1-1,9-3 16,7-3 1,-2-2-1,1-6 1,3 1 33,2-1 0,1 4 0,0-2 0,1 0 11,-1 2 0,1-7 0,-3 7 1,-1-2-7,-2 0 1,-1 7-1,7-1 1,-9 4-22,-3 1 1,-4-5 37,-2-1 1,-6-5-1,-1 4 1,-3-2 16,-4-4 1,-1-3 0,-3-1 0,1 2 15,-1 4 1,1-4 0,-1 4-9,1-4 1,0-2-1,-1 0-202,1 0 1,5 0-482,0 0 646,8 0 0,-3 0 0,7 0 0</inkml:trace>
  <inkml:trace contextRef="#ctx0" brushRef="#br0" timeOffset="308">472 18 7569,'8'-10'-116,"-6"2"1,6 10 0,-8 4 73,0 6 1,0 3 0,0 3-1,0-1 60,0 1 1,6 5 0,-1 0-58,-1-1 49,-2 5 0,0-8 1,2 6-1,2-1-3,-2-1 1,-2 0-1,-2-5 1,0-1-251,0 1 1,0-1 0,0 1-289,0-1 531,0 1 0,0-1 0,0 0 0</inkml:trace>
  <inkml:trace contextRef="#ctx0" brushRef="#br0" timeOffset="566">315 245 7569,'-10'0'-286,"5"0"398,10 0 1,5 0-1,8 0-159,-1 0 1,2 0 0,3 0 0,1 0-54,-2 0 0,5 0 1,-3 0-1,-2 0-105,-1 0 1,3 6 0,0 0 0,-1-3 204,-3-1 0,-2-2 0,1 0 0</inkml:trace>
  <inkml:trace contextRef="#ctx0" brushRef="#br0" timeOffset="957">822 175 7351,'17'0'-462,"0"0"0,1 0 558,-1 0 0,1 0 1,-1 0-1,1 0-46,-1 0-1,-1 2 1,-3 4 0,-1 4-16,2-1 1,-1 7 0,-1-5 0,-4 3-18,-1-2 0,-5 3 0,4-3 0,-4 3-123,-2 3 1,0-7 0,0 1 86,0 2 0,0-5 0,-2 1 10,-4-2 0,-3-2 70,-9-6 0,1 0 0,-1 0 18,1 0 0,7-2 0,2-2 0,2-4-43,1-2 0,-1 5 0,6-7-72,0-2 0,2 1 0,4-1-22,5 2 1,5 3 0,1-5 0,1 5 0,-1-1 9,1 0 0,-1 6 0,0-2 0,1 4-109,-1 2 0,-5 0 1,0 0-1,1 0 157,3 0 0,1 0 0,1 0 0,-1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3.482"/>
    </inkml:context>
    <inkml:brush xml:id="br0">
      <inkml:brushProperty name="width" value="0.08571" units="cm"/>
      <inkml:brushProperty name="height" value="0.08571" units="cm"/>
    </inkml:brush>
  </inkml:definitions>
  <inkml:trace contextRef="#ctx0" brushRef="#br0">277 402 7569,'9'0'-819,"-1"-8"716,-8-3 1,0 1 103,0-2 0,-6 7 0,-2-5 67,-1 2 1,3 0-1,-6 4-29,-1-1 1,-3-1 0,-1 6-1,-1 0 22,1 0 0,-1 0 0,1 2 1,-1 2-17,1 1 0,-1 7 0,1-4-16,-1 2 1,3 1 0,3 7 0,5-3-23,-1-3 0,6 3 1,-2-5-1,6 2-6,4-1 0,7 1 0,-1 4 14,3-5 0,3 3 0,-1-6 0,1-1-115,-1 1 1,1-2 0,1-6-35,4 0 0,-3 0 1,3 0-1,-3 0-24,-3 0 1,-5-2 157,-1-4 0,1-11 0,5-11 0</inkml:trace>
  <inkml:trace contextRef="#ctx0" brushRef="#br0" timeOffset="336">294 18 7569,'0'-10'-228,"0"2"1,0 10 298,0 4 1,2-2-1,2 8 1,2 1-22,-2 3 0,-3 1 0,1 1 0,2-1-34,2 1 0,0-1 1,-6 3-1,0 1-49,0 2 0,0 1 0,2-5 0,2 2-3,2 3 0,-1-1 1,-5-6-1,0 3 33,0 3 0,0-4 0,0 5 0,0-5-29,0-1 1,0-7 0,0 1 0,0 1-15,0 3 0,0 1-46,0 1 0,0-6 92,0-1 0,-7-7 0,-3 4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00.228"/>
    </inkml:context>
    <inkml:brush xml:id="br0">
      <inkml:brushProperty name="width" value="0.08571" units="cm"/>
      <inkml:brushProperty name="height" value="0.08571" units="cm"/>
    </inkml:brush>
  </inkml:definitions>
  <inkml:trace contextRef="#ctx0" brushRef="#br0">53 385 7423,'-18'0'-862,"7"0"780,-1 0 1,8-2 119,-2-4-13,4 4 1,2-8 0,0 4 0,2-3 0,2-3 0,4 2 0,2 3 0,1 1 0,1 0 0,0 0 0,1 2 100,3 2 1,1 2-72,1 0-16,-9 0-13,7 0 1,-6 0 6,7 0 1,0 0 0,1 0 4,-1 0-18,1 0 0,-1 2 26,1 4-134,-1-4-39,1 14 151,-9-7-2,7 1-7,-14 5 5,13-5-16,-13 0 13,6 5-193,-8-5 97,0 0 1,0 5 0,0-3-7,0 3 42,-8-5 17,6 6 5,-13-14-8,13 5 36,-14-7-35,14 8 11,-13-6 79,5 6-81,1-8 4,1 0-2,0 0 40,6 0-38,-6 0 24,8 0 1,-6-8-9,1-4-1,-1 5 0,6-9 0,2 6 1,2-1-1,3-1 12,3-1 1,0 3-1,3-2-9,-1-1-3,0 5 0,5-8 0,1 7 0,-1-1 0,1-6 140,-1 15-135,0-15-1,9 14 6,-7-6 124,6 8-122,-7 0 9,-1 0-7,1 0 64,-1 0-47,1 0-16,-1 0 1,-5 0 27,-1 0-18,1 0 0,6 0-30,-9 8 0,5-4 0,-6 8 21,1 1 1,-5 3 20,2 1-27,-4 1-2,-2-1-102,0 1-65,0-9 0,0 7 144,0-7-202,0 9-13,0-1 206,0-7-30,-8 6-229,6-7 122,-6 1 161,8 6 0,0-14 0,-7 13 0,-3-5 0</inkml:trace>
  <inkml:trace contextRef="#ctx0" brushRef="#br0" timeOffset="829">978 385 7569,'0'-10'-334,"0"2"305,0 8 0,-2 0 1,-3 0-30,-7 0 1,2 0 0,1 2 185,1 4-13,-6 4-55,12-1 28,-6 7 0,8-6 0,0-1-115,0 7 129,0-7-40,0 9-151,0-1-16,0-7 143,0 6 0,2-9-114,4 5 0,-2 2 1,8-7-49,1 3 91,-5-6 1,8 4 0,-5-8 18,5 0 1,1 0 0,1 0 0,-3-2 1,-3-4 0,1 2 1,-5-8 19,2-1 1,-6-3 0,2-1 21,-4-1 1,-2 1-1,0-1 11,0 1 0,-2 0 1,-2-1-4,-2 1 1,-8 5 0,3 2-3,-5 3 1,5 1-1,-1 6 1,-2 0-18,-1 0 0,-3 0 1,1 0-30,-1 0 1,7 0 21,-1 0 0,8 2-130,-2 3 0,6-3 56,6 4 1,4-4-1,7-4 26,1-4 0,-1 3 0,-1-9 0,-3 0 35,-1 3 1,-6-7 0,4 4 0,-3-3 5,-3-3 0,4 1 0,-2-1 0,-2 1 10,-2 0 0,-4-1 0,-2 1 1,-4 1 14,-2 4 1,-1-1 0,-7 7 0,1 0-13,-1-2 1,-5 7 0,0-5 0,-1 4 8,-1 2 1,6 0-1,-4 0 1,3 0 15,3 0 0,-1 6 0,3 1-11,3 3 1,4-4-37,8 5 1,0-5 0,2 4-1,4-2-25,6-4 1,3 0 0,3-1 0,-1 3-17,1-2 0,5-2 1,0-2-1,0 0 29,3 0 1,-5-6-1,6 0 1,-2 1 26,-3-3 0,3 6 0,-2-4 0,-1 4 61,-3 2 1,4-6 0,1 0-30,-3 3 1,-2 1 0,-3 4 0,-3 1 71,-1 3 1,-6 2 0,6-2-76,1 6 0,-5 3 0,-2 3 0,-4-1-43,-2 0 1,6 1 0,-1-1 0,-1 1-17,-2-1 1,-2 1 0,0-1 0,0 1-45,0-1 1,2 1 0,2-1-1,2 1-31,-2-1 0,-2 0 1,0 1-223,3-1 1,-1-1-1,6-2 1,0-5 315,-1-1 0,-5-2 0,12 2 0,-7 1 0</inkml:trace>
  <inkml:trace contextRef="#ctx0" brushRef="#br0" timeOffset="1506">1537 385 7569,'0'-18'-466,"2"8"725,4 5-250,-4 3 0,6 4 1,-6 2-1,1 3 0,3 3 61,-2 4 0,4-5 1,-2 3-169,-2 2 1,0 1 0,-1 2 51,3 1 0,0-6-13,-6-1 1,0-5 9,0 6 47,0-8 0,0-4 0,0-12 8,0-4 1,6 5 0,0-1 1,-2-1 1,3-3-1,1-1 3,2-1 1,1 1-1,7 1 1,-1 3 2,1 1 0,-1 8 1,1-2 20,-1 4 0,1-4 1,-1 1-10,1 1 0,-7 2 0,1 4-8,1 4 1,1-3 0,0 9-19,-3 2 0,-5-1 0,4 1 1,-2-3 7,-5 3 1,-1 2-110,-2 1 0,-2 0 77,-3 1 1,1-8-1,-6-3 5,2 1 13,-5-6 0,11 4 14,-4-12 0,4-4 0,4-7-13,4-1 0,2 1 1,5 2-1,-1 1 4,1 2 1,3 1 0,1-7 0,1 3 38,-1 3 0,1-2 1,-1 7-1,1-1 1,-1 0-1,1 4 1,-1 2 272,1 2-253,-9 0 0,7 0 0,-5 2-4,5 4 1,-4 2 0,-3 5 0,1-1-26,0 2 0,-6-5 0,3 3-48,1 2 1,-6 1 0,6 1-1,-2-3-363,-1-1 1,3-1 0,-4 7 163,2-1 0,0-5 1,-4-2-1,3-2 218,7-5 0,-4 7 0,7-8 0,-5 6 0</inkml:trace>
  <inkml:trace contextRef="#ctx0" brushRef="#br0" timeOffset="2306">2672 437 7491,'10'-17'-254,"-4"-1"1,-4 1 398,-2-1 1,-2 7-55,-4-1 0,2 8 0,-7-2-19,-3 4 1,-2 4 0,-1 2-58,0 2 1,5 6 0,0-5 0,-1 1-44,-3 0 0,6 5 0,3-3 0,1 2 0,0-1 0,0 1 1,6 5-1,0 1-6,0-1 0,0-5 0,0 0-27,0 1 1,8 1 0,4-1-122,3-1 1,-3-8 0,-1 2 122,3-4 1,2-2-1,1-2 26,0-4 0,-1 2 1,-2-6-1,-5 1 84,-1-1 1,4 4 0,-7-5 197,-1-3 0,4-2 381,-2-1-431,0 7-176,-6 2 0,0 10 0,0 4 22,0 6 0,0-2 0,2 1-223,4 3 1,-3 1 41,9 3 0,0-1 89,5 1 0,-1-7 1,-3-1-1,-1-2-1,1-4 0,-3-2 1,2-2 71,1 0 0,3 0 0,1-2 4,1-4 0,-1-4 0,-1-7 1,-3-1-18,-1 1 0,-2-1 1,3 1-21,-1-1 1,-6-1 0,5-2 0,1-5 0,-2 1-6,-4 0 0,1-6 0,-1 2 0,-2-2 20,-2 2 0,-2-4 0,0 6 0,0-3 0,0 3 0,0 2 0,0 4 0,0 1 273,0 3-301,-8-1 1,-1 3 45,-9 3 1,6 4-130,1 8 103,7 0 0,-4 2 1,8 4-1,0 6 92,0 3 1,0 3 0,0-1 0,0 3-69,0 3 0,0-4 1,0 7-1,0-3-17,0 0 0,0 6 0,2-5 0,2-1 20,2 2 1,2-6-1,-5 5 1,5-5 17,2-1 1,0-1 0,3 1-1,-3-1 4,-2 0 1,5-1-1,-3-2 1,2-5-84,-1-1 1,1 4 0,3-5 0,-1 1-13,-2 0 0,-3 0 0,5-4 48,-2 1 0,-1 1 0,7-6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6:56.826"/>
    </inkml:context>
    <inkml:brush xml:id="br0">
      <inkml:brushProperty name="width" value="0.08571" units="cm"/>
      <inkml:brushProperty name="height" value="0.08571" units="cm"/>
    </inkml:brush>
  </inkml:definitions>
  <inkml:trace contextRef="#ctx0" brushRef="#br0">70 122 7266,'-8'-9'-336,"6"1"423,-6 8 0,3 2 39,-1 4-93,-8-4-1,12 13 1,-5-11-1,5 8 1,-2 1 0,-2 3-14,2 1 1,2 1-1,2-1-10,0 1 1,8-1-23,4 1 1,3-7 0,2-1 2,1-2 1,-6-2-1,-1-6 1,3 0 5,1 0 1,-3-6 0,0-2 0,1 0-185,3 0 4,1-5 160,-7 3-29,5-7 34,-5-1-20,0 9 78,-2-7-76,-8 14 12,0-13 67,7 13 1,-5-8 60,4 4-13,-4 4-39,-2-6 166,0 8-148,0 0 0,0 8 0,0 4 4,0 3 0,0-3 0,0 0-32,0 1 0,2 3-37,4 1 0,-2-5 1,7-2-73,3-3 0,1-1 1,1-4-1,-2 2-21,-3 2 1,1 0 46,5-6 14,-7 0 50,6-8-54,-15 6-6,15-14 16,-14 14-4,13-13 0,-13 11 0,4-8 0,-4-1 193,-2-3 51,8 7-199,-6-7-36,6 6 19,-8-7-15,0 7 1,-2-5-1,-2 3-15,-2-4 1,-8 7 21,3 3 9,3 4-369,-8 2 164,7 0-19,-1 0 104,-5 0 1,11 0 0,-6 2-396,2 4 512,2 3 0,-1 1 0,5 6 0,-6-7 0</inkml:trace>
  <inkml:trace contextRef="#ctx0" brushRef="#br0" timeOffset="231">716 192 7330,'-10'0'74,"1"0"-177,3 0-4,4 0 175,-6 8-17,8 2 0,0 1 11,0 1 1,0-6-1,0 6-378,0 1 137,0-5 1,0 7-1,2-3-503,4 4 682,-4-7 0,13 7 0,-5-7 0</inkml:trace>
  <inkml:trace contextRef="#ctx0" brushRef="#br0" timeOffset="416">716 18 7569,'-10'-8'-465,"3"6"339,-1-6 0,4 8-187,-8 0 179,9 8-201,-5-6 157,8 13 178,0-13 0,0 14 0,0-6 0</inkml:trace>
  <inkml:trace contextRef="#ctx0" brushRef="#br0" timeOffset="651">1013 35 7404,'8'18'148,"-6"-7"1,4 1-181,-5 1 1,1 3 0,2 1 94,2 1 1,0-1 0,-6 1 0,2-1-467,4 1 243,-4-1 1,5 1-1,-7-1-204,0 1 0,0-7 364,0 1 0,0 0 0,0 5 0</inkml:trace>
  <inkml:trace contextRef="#ctx0" brushRef="#br0" timeOffset="1335">873 192 7220,'-9'-2'108,"3"-3"-48,4 3-17,10-6 0,-5 8-73,9 0 0,0 0 0,5 0 0,1 0 23,-1 0 1,1 0 0,1 0 0,2 0 34,3 0 0,5 0 1,-6 0-1,0 0-159,3 0 0,-7 0 1,4 0-1,-3 0 42,-3 0 1,3 0 0,1 0 28,2 0 1,0 0 0,-5 0-1,-3-2 42,-3-4 0,-2 2 0,-6-7 249,1-3-52,1-2 1,-6-1-93,0 0 0,0 5-61,0 0 0,-2 8-38,-3-1 1,3 5 21,-4 5 1,4-1 0,2 8 3,0 1 1,0 3 0,0 1 0,0 1-6,0-1 0,0-5 0,0 0 0,0 1-37,0 3 1,0 1 0,0 1 0,0-1-46,0 1 0,0-1 12,0 1 1,0-7 0,0 1-31,0 1 83,0-5 34,0 0 0,0-22 39,0-3 1,0-4-1,0 3-59,0 1 0,6-1 0,1 1 0,1-1 14,0 1 0,6 5 1,-5 0-1,3 1 27,0 1 1,-3 0-1,5 7 1,-3-3 47,3 2 0,2 2 1,1 2-45,0 0 0,1 0 1,-1 0-1,1 0 51,-1 0 0,-5 2 0,0 2 1,1 4-12,3 1 0,-5-3 0,-1 6 1,0 1-68,-1 3 1,-3-5 0,4 1 0,-2 2-208,-4 1 1,-2 3 0,-2-1-40,0 1 0,-2-3 0,-2-1 0,-4-3-192,-2 3 1,4-4 413,-5 1 0,-1 1 0,-5 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8.948"/>
    </inkml:context>
    <inkml:brush xml:id="br0">
      <inkml:brushProperty name="width" value="0.08571" units="cm"/>
      <inkml:brushProperty name="height" value="0.08571" units="cm"/>
      <inkml:brushProperty name="color" value="#E71224"/>
    </inkml:brush>
  </inkml:definitions>
  <inkml:trace contextRef="#ctx0" brushRef="#br0">35 140 6403,'-9'8'36,"-1"-6"41,4 4 10,4-4-85,-6-2 1,8-2 0,0-4 0,2-4-10,4 1 0,-2-7 1,8 7-1,-1-3 23,-1 0 1,6 3 0,-5-5 42,5 2 0,1 3 0,1-3-7,-1 6 0,1 4 0,-1 2-52,1 0 0,-1 6 0,0 2 0,1 0-21,-1-1 0,1 7 0,-1-4 0,-1 1 1,-5 1 1,5-2 0,-6 3-1,1-1 10,1 1 1,-8 3-1,4-1 1,-3-1 5,1-2 0,0-1 0,-6 7 6,0-1 1,0-5 0,0 0-62,0 1 1,0-3 50,0 1 1,-2-7 3,-4 2 0,4-6 0,-5-6 16,-1-5 1,6-5 0,-4-1-10,4-1 1,10 1 0,4-3 0,3-1 16,3-2 0,-1-1 0,2 7 0,5 0 5,5-1 1,-2 1 0,2-1 0,2 3 14,2 3 1,2-2 0,0 9-1,-2 1-13,-4 2 0,4 2 0,-4 0 1,2 0-47,-2 0 1,4 0 0,-6 2-1,1 2-3,-5 1 0,-6 9 1,-3-4-1,-4 1 16,-3 1 0,-1 0 0,-6 5 0,0 1-66,0-1 1,0 0 0,0 1-16,0-1 1,-6 1 0,1-1-153,1 1 0,2-1 239,2 1 0,8-9 0,1-1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2.437"/>
    </inkml:context>
    <inkml:brush xml:id="br0">
      <inkml:brushProperty name="width" value="0.08571" units="cm"/>
      <inkml:brushProperty name="height" value="0.08571" units="cm"/>
    </inkml:brush>
  </inkml:definitions>
  <inkml:trace contextRef="#ctx0" brushRef="#br0">0 106 7569,'0'-10'-865,"0"2"1016,0 8-119,0 0 0,6 8 14,0 4 1,0 3 0,-6 3 0,0-1 33,0 1-43,0-1 1,0 0 14,0 1-3,8-1-226,-6 9 218,5-7-20,-7 6 0,2-7-132,4-1 138,-4 8-52,6-5 0,-8 5-24,0-7 58,8-1-17,-7-7-77,7 5 78,-8-5 5,0 0 4,8 5-6,-6-13-9,6 6 2,-8 0-8,0-6 148,0 5-140,0-7 0,-2 0 0,-2-2-16,-2-3 0,0 1 1,4-6-1,-2 0-64,-1 1-9,-1-3 91,6-6 0,0 7 4,0-1 1,2 1 0,4-7-28,5 1 58,5-1-49,1 8-2,1-5 99,-1 13-88,1-14-1,-1 15 17,1-7 47,-1 0-53,0 6-3,9-6-49,-7 8 56,6 0-2,1 0 0,-7 0-1,6 0-5,0 0 5,-5 0 0,5 0-1,-8 0-9,1 0 29,-8 8 1,3-4 29,-7 8-69,8-1 1,-12 7-23,3-1 1,-3 1-125,-2-1 1,0 1 94,0-1 0,-2-5-137,-3-1 211,3 1 0,-14-2 0,6 5 0,-7-5 0</inkml:trace>
  <inkml:trace contextRef="#ctx0" brushRef="#br0" timeOffset="517">1066 368 7569,'-10'-8'-1451,"0"6"1579,4-4-48,-3-4 0,-1 9-101,2-7 83,1 8 0,5-8-23,-14 6 0,12-6 50,-7 8-15,7 0-29,-12 0 29,6 0-15,-7 0 1,0 0-75,-1 0 81,1 0-12,-9 0 30,7 0-30,-14 8-10,14-6 8,-14 14 25,13-7-37,-5 1 25,8 5-114,-1-5 99,1 8 2,7-9 17,-6 7-250,14-6 225,-5 7-6,-1 0 4,6-7-109,-6 6 0,10-9 104,4 5-60,-4 4 1,13-14 0,-3 5 22,4 1 0,1-6 0,1 4 1,-1-4-1,0-2 0,1-2 1,-1-2-1,1-4-3,-1-2 1,1 1-1,-1-5 1,1 3-28,-1-3 0,-5-2 0,-1-1 25,3 0 37,-6 7 1,1-4 41,-3 8-71,-4-7 6,6 11 13,-8-6 0,0 8-52,8 0 1,-6 2 0,5 2 0,-1 4-169,0 1 1,6-3 89,-6 6-139,7 0-14,-11-3 218,14 7-48,-14-14 38,13 5-26,-13 1 0,14-6 79,-5 4 0,5 4 0,1-1 0</inkml:trace>
  <inkml:trace contextRef="#ctx0" brushRef="#br0" timeOffset="867">1205 298 7569,'0'-10'-212,"8"2"0,-6 6 0,6-1 1,0-3 209,3 2 0,-1 2 17,2 2 0,-8 8 141,1 3-111,5-3-1,-8 8-23,6-7 13,-8 1 23,8 6-213,-7-7 192,7 9 8,0-1 12,-6 1-192,6-9 168,-1 7-5,-5-6 3,14-1 8,-14 7-32,13-14 13,-13 5-9,14-7 1,-12 0-14,7 0 207,-7 0-180,12 0-5,-7-7 10,9-3-5,-8-7 0,3 5 20,-7 0 17,8 1-29,-12-7 1,11 6-499,-7 1 210,0-1 1,0-5 91,-1-1 1,7 1 0,-6-1 163,-2 1 0,5-1 0,1 1 0</inkml:trace>
  <inkml:trace contextRef="#ctx0" brushRef="#br0" timeOffset="1083">1747 193 7569,'0'12'-68,"0"-1"1,0-5-125,0 6 301,0-1 0,0-1-172,0 6-43,0-7 212,0 1-436,0 6 113,0-14 195,0 13-355,0-13 96,0 14 52,0-15 229,0 7 0,8-8 0,1 0 0</inkml:trace>
  <inkml:trace contextRef="#ctx0" brushRef="#br0" timeOffset="1296">1747 36 7569,'-8'-18'-485,"6"9"-140,-6 1 390,8 8 202,0 0-230,0 8 263,0-6 0,-7 13 0,-3-5 0</inkml:trace>
  <inkml:trace contextRef="#ctx0" brushRef="#br0" timeOffset="1646">1869 176 7569,'10'0'-323,"-2"0"282,-8 0 17,7 7 1,-3-5-118,8 4 203,-1-4 42,-1 6-1,-2-6 1,0 5-95,-6 1 0,11-4-23,-7 8-92,0-1 181,-6 7 18,0-8-36,8 5 36,-6-5-86,5 0-128,-7 5 41,0-13 11,0 6 62,0 0-61,0-7 88,0 7-32,0-8 377,0 0-329,0-8-13,8-1 26,-6-1-160,14-5-64,-7 5 198,1-8-12,5 1-229,-5-1 217,8 1 6,-1-1-47,1 9 1,1-7-52,4 5 81,-3 3-52,-3 0 42,-1 0-28,-7 6 9,9-5 26,-1 7 0,-5 5 0,0 3 0,-1 2-9,-1 4-30,-2 1 1,-6 1-55,3-5 82,-3 5-38,6-7 0,-8 9-219,0-1 226,0 1 27,0-8 0,0 5-61,0-3 91,0-5 0,8 9 0,2-6 0</inkml:trace>
  <inkml:trace contextRef="#ctx0" brushRef="#br0" timeOffset="2263">2725 228 7503,'0'-18'-116,"0"1"1,0 5 0,0 1 0,-2-3 34,-4-1 0,-4-3 217,-7 1-223,-1 7 188,9 2-1,-7 0-38,6 7 0,1-7 0,-7 8-203,7 0 193,-9 8-46,8 1-128,-5 1 157,5 5 2,0-5-7,-5 8-13,13-1 1,-6 1 22,8-1-29,0 0-81,0 1 0,0-6 1,0-1-1,2 1-18,4-2 81,-4 5 1,13-13-1,-3 6-14,4 0 0,1-6 1,1 3-1,-1-3 2,0-2 0,1 0 1,-1-2-1,1-2 16,-1-1 0,-5-9 0,0 4 0,1-1 71,3-1 0,-5 6 1,-1-5 30,-2-3 0,0 6 237,-3 2-264,-3 4 1,4 4 0,-10 4-47,-2 6 0,1 3 0,5 3 0,0 1-138,0 5 1,0 1 0,0 6 0,0-2 101,0 2 0,0 2 1,2 2-1,1 0 24,3 0 1,0 2 0,-6 1 0,0 3-6,0-2 0,-2 4 0,-2-1 0,-2 1-9,3 0 0,-7-2 0,0-7 0,-1-1-20,-1-3 1,2 1 0,-3-8-1,1-2 28,-2-1 0,-1-3 1,-3-1 45,1-5 1,-1-3-1,1-8 312,0 0 0,1-8 0,4-5 0,7-7-225,3-3 0,2-8 1,0 4-1,0-4-205,0-4 1,7 4 0,7-12 0,5 2 46,5 1 0,7-7 0,-2 4 0,4 1-373,2-1 0,5-4 1,3 7 389,2 1 0,1 2 0,7 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6.183"/>
    </inkml:context>
    <inkml:brush xml:id="br0">
      <inkml:brushProperty name="width" value="0.08571" units="cm"/>
      <inkml:brushProperty name="height" value="0.08571" units="cm"/>
    </inkml:brush>
  </inkml:definitions>
  <inkml:trace contextRef="#ctx0" brushRef="#br0">28 53 6677,'-17'0'119,"7"0"0,10-2-108,12-4 1,3-2 0,2-3 3,1 5 1,-1-2 0,1 2-8,-1 3 1,-5 1-1,0 2-18,1 0 0,3 0 1,1 0 9,1 0 1,-1 5 0,1 3 0,-3 2-3,-3 3 1,1-3-1,-5 2 1,0 1-33,0 3 0,-1 1 1,-3 1-46,2-1 0,0 1 78,-6-1-12,0 1 1,0-7 0,0 1-14,0 2 1,-2-5 35,-4 3 1,2-8 0,-7 2 18,-3-4 0,4-2 14,-1 0 0,7-2 1,-2-4-8,4-6 0,2 2 1,0-1-23,0-3 0,0 5 0,2-1 0,2 0-17,2 0 1,5 5 0,-3-5 0,2 0-4,3 0 1,-3 5 0,2-5 9,1 2 1,3-3 0,1 3-7,1-2 0,-1 6 0,1-2 4,-1 4 1,1 2 0,-1 0 24,1 0 0,-1 0 0,0 0 29,1 0 1,-1 2-1,1 2-44,-1 2 1,-5 6-1,-2-4 1,-1-1 12,1 1 0,-4 6 0,4-3-109,-3 5 0,-1-5 1,-6 1-46,0 2 1,0-5 54,0 3 1,-2-2 43,-4 1 0,3-3 0,-9-8 146,-2 0 0,5 0 0,-3 0-80,-2 0 0,7-2 0,1-4-14,4-5 1,2 1 0,0-2-44,0-1 0,8-3 1,3-1-1,5-1-2,1 1 0,7 5 0,-1 1 0,-2-1 12,-1 2 0,-3-3 1,1 7-1,-1 2 33,0 2 1,-5 2 0,0 0 0,1 0 3,3 0 0,1 0 0,-1 2-20,-5 4 1,5 2-1,-6 5 1,1-3-67,1-2 0,-8 5 0,2-1 0,-4 3 12,-2 3 0,0-1 0,0 1-101,0-1 1,0 1-1,-2-1-176,-4 1 325,4-9 0,-14 7 0,7-7 0</inkml:trace>
  <inkml:trace contextRef="#ctx0" brushRef="#br0" timeOffset="426">1163 193 7569,'18'0'-204,"-1"0"1,1-6-1,-1 0 1,1 2 0,-1 2-1,0 0 157,1-4 0,-1 5 0,1-7 96,-1 0 0,-5 4-29,0-8 1,-9 1 35,3-7 1,-4 7 93,-2-1 1,-2 6-88,-4-5 0,-3 1 1,-9-2 1,1 6 1,-1 5-1,1 1 11,-1 0 0,1 1 0,0 5-23,-1 6 1,3 3 0,1 3-46,2-1 0,3 1 1,-3-1-19,6 1 1,4-1 0,2 1 0,0-1 5,0 1 1,6-1 0,2-1 0,0-3-158,-1-1 0,7-6 0,-2 3-53,3-1 1,8 4 0,3-6-341,1-3 554,-6-1 0,4-2 0,-7 0 0</inkml:trace>
  <inkml:trace contextRef="#ctx0" brushRef="#br0" timeOffset="900">1792 140 7569,'0'-11'-390,"0"-1"1,-2 2 344,-4-1 1,2-3 0,-7 8 110,-3 2 1,-1 2 0,-3 2 22,1 0 0,-1 0 0,3 2-26,3 4 0,-4-2 0,5 8-71,-5 1 1,5 3-1,1 1 9,2 1 0,2-1 1,6 1-15,0-1 0,2 1-57,4-1 1,4-5 0,7-3 27,1-1 0,-1-2 1,1-6-1,-1 0-12,1 0 1,-1-2 0,1-2 0,-3-4 35,-3-1 1,1 3 0,-5-6 23,2-1 0,-6-3 0,3 1 150,1 3 0,-6-4 89,4 5-83,-4 3-147,-2 0 0,0 10 1,0 4-96,0 6 1,0-3 0,0 3-80,0 2 1,0 1-125,0 3 1,6-1-87,-1 1 369,9-9 0,-4-1 0,7-8 0</inkml:trace>
  <inkml:trace contextRef="#ctx0" brushRef="#br0" timeOffset="1418">1984 123 7414,'0'-12'-388,"0"1"0,2 7 376,4-2 0,3 4 34,9 2 0,-8 2 0,-3 2 44,1 2 0,-6 7 0,6-3-8,0 0 1,-6-1-40,3-3 0,-3 4-136,-2 7 124,0-7 64,0-2-58,0-8 0,0-8-22,0-4 1,0-3 0,0-3-42,0 1 0,2-1 1,2 1-12,2-1 0,6 7 0,-5-1-10,3-1 0,2 3 0,5 0 44,1 2 1,-1 3 0,1 5 54,-1 0 1,1 0 0,-1 0 11,0 0 0,1 5 0,-3 3 1,-1 2 53,-2 3 1,-8-3 0,3 2 0,-1 1-55,0 3 1,2 1 0,-4 1-18,1-1 0,1 1 0,-6-1 0,-2-1-74,-4-5 1,3 5 0,-9-4-87,-2 3 1,1-3-1,-1-3 1,3-1-168,-3-4 1,4-2 303,-1-2 0,-1 8 0,-5 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0.213"/>
    </inkml:context>
    <inkml:brush xml:id="br0">
      <inkml:brushProperty name="width" value="0.08571" units="cm"/>
      <inkml:brushProperty name="height" value="0.08571" units="cm"/>
    </inkml:brush>
  </inkml:definitions>
  <inkml:trace contextRef="#ctx0" brushRef="#br0">88 175 7569,'0'10'-1591,"-6"0"1364,1-5 227,-9-3 0,12 6 350,-6-8-145,1 0 14,5 0-174,-6 8-62,0-6 69,6 6 0,-6-8-12,8 0 23,-7 0 12,5 0 33,-6 0-58,8 0 28,0-8-199,0 6 160,0-14-62,0 14-16,8-5 80,1-1-56,9 6 1,-1-6-23,1 8 58,-8 0-14,5 0 1,-5 0-17,7 0 25,1 0-60,-9 0 0,5 2 36,-8 4 9,7-4-98,-11 6 94,14-1-2,-14-5-54,6 14 1,-8-12 0,0 7 55,0 3 1,-2 0 0,-4-1 34,-6-1-50,4-1 1,-7 1 15,3 0 0,-3-3-17,-3 3 2,1 4 213,7-15-202,-5 7 17,13 0 202,-14-6-193,14 6-5,-6-8 18,8 7-82,0-5 73,-7 6-4,5-8 105,-6 0-89,8 0-6,0 8 2,8-6-6,-6 6 5,13-8 3,-5 0 167,0 0-168,5 0-1,-5 0-5,7 0 8,1 0 10,-1 0-4,1 0-159,-1 0 158,1 0-4,-1-8 6,-7 6-185,5-6-14,-5 8 180,0 0-27,5 0 22,-5 0-41,0 0-278,5 0-50,-13 0 1,8 0 350,-4 0 0,-4-8 0,3-3 0,3-5 0,-2-1 0,0-1 0,-6 1 0</inkml:trace>
  <inkml:trace contextRef="#ctx0" brushRef="#br0" timeOffset="457">577 123 7569,'10'0'-1244,"-2"-8"1379,-8 6 0,-2-8-31,-4 5 0,2 3 31,-8-4-104,9 4 1,-7 2-2,4 0 0,2 0 1,-6 2 67,3 4-249,-7 3 172,12 1 0,-6 6-18,8-5 0,0-1 0,0 1-31,0 3 0,2 0 0,2-1 6,2-1 1,8-8-1,-3 2 4,5-4 0,-5 3 0,1 1 0,2-2 16,1-2 0,-3-2 0,0 0 1,1 0 1,3 0 0,1 0 0,1 0 105,-9 0-104,7 0-1,-14 0 7,13 8-7,-13-6 8,6 5-12,0 1 1,-6-4-6,3 8-28,-3-1 1,-2 1 0,0 0 27,0 1 0,-5-3 0,-3 0 0,-2-3-24,-3-3 0,3 0 1,-2 0-23,-1 2 44,-3 0 1,-1 0 0,-1-1 0,1-1-89,-1-2 0,1-2 0,-1 0-480,1 0 579,-1 0 0,9 0 0,-5-2 0,8-4 0,-1-1 0,3-7 0,-2 2 0,0 1 0,6-7 0</inkml:trace>
  <inkml:trace contextRef="#ctx0" brushRef="#br0" timeOffset="675">560 88 7569,'10'-8'0,"5"6"-107,-13-6 0,8 3-92,-4-1 1,-3 0 71,9 6 0,0 0 35,5 0 1,-5 0 0,-1 0-112,3 0 1,2 0 182,1 0 0,0 0 20,1 0 0,-1-8 0,1-2 0</inkml:trace>
  <inkml:trace contextRef="#ctx0" brushRef="#br0" timeOffset="1306">1066 18 6287,'-17'-10'-527,"-1"4"527,1 4 582,7 2-131,-5 0-389,5 0 0,-6 2 0,3 2 1,3 4-81,2 2 1,3 1 0,5 7-23,0-1 0,7-5 0,5 0 141,4 1-151,1 3-90,0-7 80,1 7 33,-1-14-5,-7 13 0,6-5-52,-5 8 65,5-9 10,1 7-67,-7-14 61,-2 13-4,-1-5-20,-5 0 22,6 5 1,-8-11 17,0 8 0,0-6-22,0 5 0,-2-7-28,-4 2 166,4-4-129,-5-2 3,-1 0 55,-2 0 0,-1 0-45,-1 0 1,2-8-22,-1-4 0,3 3 1,10-1-21,4 2 0,3-3 1,9 5 27,-1 2 1,1-4 0,-1 2 0,1 2 11,-1 3 1,-3 1 0,1 0-17,5 0 172,1 0-159,-4 0-1,-7-8 12,6 6 155,-7-6-147,1 8-7,-2-8 13,0 6 9,-6-5 4,13-1 64,-13-2 0,6-2 0,-8 1-19,0-3 0,0 5-44,0-3 0,-8 6 0,-4-6 0,-3 9 29,-3-3-28,1 4 1,5 4-26,1 4 0,1 3 0,-2 9-16,6-1 1,4 1-1,2-1 22,0 1 0,0-9-8,0 7-103,0-6-240,0-1 319,8 7-61,-6-14-138,14 13 164,-7-13-256,1 6 100,6-8 77,-7 8 1,3-6 127,0 3 0,-8-3 0,11-2 0,-11 0 0,8 0 0,-1-7 0,7-3 0</inkml:trace>
  <inkml:trace contextRef="#ctx0" brushRef="#br0" timeOffset="1608">1555 158 6152,'-11'0'347,"-1"0"0,0 0-190,-5 0 0,-1 7-92,1 5 1,5 2 0,3-1 0,1-1 99,4 1-243,2-5 0,2 8 131,0-7 10,0 1-156,0 6 165,0-14-43,0 13 1,2-13-1,2 6 2,2 0-167,7-6 61,-11 5 0,14-7 34,-5 0 0,5 0 1,1 0-1,1 0-217,-1 0 0,-5 0 0,0 0-291,1 0 454,-5 0 95,0 0 0,-8-7 0,0-3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29.362"/>
    </inkml:context>
    <inkml:brush xml:id="br0">
      <inkml:brushProperty name="width" value="0.08571" units="cm"/>
      <inkml:brushProperty name="height" value="0.08571" units="cm"/>
    </inkml:brush>
  </inkml:definitions>
  <inkml:trace contextRef="#ctx0" brushRef="#br0">1 18 7485,'0'-9'-501,"0"1"509,0 8 355,0 0-333,0 8 1,0 1-1,0 9 1,0-1-42,0 1 0,0-1 1,0 1-1,0-1-86,0 0 1,0 1 0,0-1-1,0 1-105,0-1-116,0 1 180,0-1 1,6 1 22,-1-1 1,3-5 0,-4-1 114,2 3 0,0-6 0,2 0 0,1-8 0</inkml:trace>
  <inkml:trace contextRef="#ctx0" brushRef="#br0" timeOffset="250">158 280 6215,'0'-17'298,"0"7"-943,0 2 645,0 8 0,-8 0 0,-1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8.735"/>
    </inkml:context>
    <inkml:brush xml:id="br0">
      <inkml:brushProperty name="width" value="0.08571" units="cm"/>
      <inkml:brushProperty name="height" value="0.08571" units="cm"/>
    </inkml:brush>
  </inkml:definitions>
  <inkml:trace contextRef="#ctx0" brushRef="#br0">158 314 7339,'-18'0'-613,"1"0"1,-1 0 792,1 0 0,5 0 0,1 0-56,-3 0 1,4 0-1,1 2 0,1 4 0,0-2 1,4 8-127,-1 1 1,-1-3-1,8 2-37,3 1 1,7 1-1,9-3-37,3-5 0,-1-2 1,-6 0-1,3 2 5,3-2 0,-3-2 1,5-4-1,-2-2 46,0-2 0,1-6 0,-7 5 1,-1-3 30,-5-4 0,3 5 0,-8-3 11,-2-2 1,-2 5 23,-2-3-43,-8 0 0,-2 3 0,-7 3 1,-3 4-6,-3 2 0,4 0 1,-7 0-1,3 0-58,0 0 0,-6 0 0,5 0 0,3 2-51,2 4 1,7-4 0,2 5 115,2 1 0,-5-6 0,3 6 0</inkml:trace>
  <inkml:trace contextRef="#ctx0" brushRef="#br0" timeOffset="483">699 17 7569,'-7'-9'-405,"5"1"1,-14 8 410,4 0 1,3 0 0,-3 0-1,0 2 32,3 4 0,-7-2 1,6 7-1,-1 3-1,-1 1 1,8 3 0,-3-1 0,1 1-20,0-1 1,0 1-1,6 1 1,0 2-9,0 3 1,0 1 0,0-4 0,0 3-43,0-3 0,0 4 0,2-2 0,2 1 2,2 1 1,1-6 0,-3 5-1,2-5 3,-2-1 1,0 5-1,0 0 1,2-2 6,-2-1 1,-3-3 0,-1 1 15,0-1 1,0 1 0,0-1-1,-1-1 12,-5-5 1,2 5-1,-8-6 2,-1-1 1,3 5 0,-2-8-1,-1 0-15,-3 1 1,5-5 0,-1 4-1,-2-4-25,-1-2 1,3 0 0,0 0 0,-1 0-101,-3 0 0,5 0 0,-1 0-249,-1 0 379,5-8 0,-8-1 0,7-9 0</inkml:trace>
  <inkml:trace contextRef="#ctx0" brushRef="#br0" timeOffset="880">385 367 6544,'12'9'246,"-1"-3"-183,3-4 1,1-2 0,3 0 0,-1 0 2,1 0 1,1 0 0,2 0-1,3 0-24,-3 0 0,4 0 0,1 0 0,-1 0-12,0 0 0,-2 0 0,-5 0-41,-1 0 0,1-2-109,-1-4 188,-7 5-166,-2-7-791,-8 8 889,0 0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7.618"/>
    </inkml:context>
    <inkml:brush xml:id="br0">
      <inkml:brushProperty name="width" value="0.08571" units="cm"/>
      <inkml:brushProperty name="height" value="0.08571" units="cm"/>
    </inkml:brush>
  </inkml:definitions>
  <inkml:trace contextRef="#ctx0" brushRef="#br0">18 18 6553,'0'18'358,"1"-1"-344,5 0 0,-4 7 1,4-1-1,-4-2-71,-2-1 1,2-3-1,2 1-132,2-1 0,-1 1 0,-5-1 29,0 1 0,0-7 160,0 1 0,-7-8 0,-3 3 0</inkml:trace>
  <inkml:trace contextRef="#ctx0" brushRef="#br0" timeOffset="388">0 70 7569,'18'-17'-225,"-1"0"1,0 7 0,1 2 0,1 2 218,5 0 1,1 1-1,4 5 1,-6 0 59,-3 0 0,-3 0 0,1 0 0,-1 2-7,0 3 0,-5-1 1,0 6-1,1 0-10,3-1 1,1-3 0,1 6-35,-1 1 1,1 3-1,-3 1-22,-3 1 1,-2-1-1,-7 1 1,3-1-20,-2 1 0,-4-1 0,-4 1 29,-2-1 0,-7-1 0,1-3 0,-3-1 32,-3 1 1,1-3-1,-1 2 1,1-1 47,-1-1 0,-5 4 1,0-8-6,2-3 1,-5 5-1,3-2 1,2-2-1,1-2 20,3-2 1,-1 0 0,1 0 35,-1 0 0,7 0-241,-1 0 1,8-2-43,-2-4 1,4 2 0,4-6 160,4 3 0,4-7 0,7 4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7.126"/>
    </inkml:context>
    <inkml:brush xml:id="br0">
      <inkml:brushProperty name="width" value="0.08571" units="cm"/>
      <inkml:brushProperty name="height" value="0.08571" units="cm"/>
    </inkml:brush>
  </inkml:definitions>
  <inkml:trace contextRef="#ctx0" brushRef="#br0">332 70 7380,'0'12'-1005,"0"-1"1359,0-7-203,0 4 0,6-10-122,0-4 0,0 2 0,-6-7-40,0-3 1,0 5 0,0-3 20,0-2 0,0 5 1,-2-1-75,-4 2 0,-4 2 0,-7 6 58,-1 0 0,-5 0 1,0 0-1,0 2 23,-3 4 0,5-2 1,-6 6-1,0-1 4,-1 1 0,7 0 0,-2 3 0,5-1-16,7 2 1,-3-5 0,8 3 0,2 2 0,3 1 1,2 3-24,5-1 0,4-5 0,7-3 0,1-1-2,-1-4 1,7-2 0,-1 0 0,0 2 14,2 2 0,-3-1 0,5-5 0,-2 0 5,-3 0 1,-3 0 0,0 0 0,3 0-1,1 0 0,0 0 0,-5 0-2,-1 0 0,1 0 1,-1 2-37,1 4 0,-3-2 0,-1 8-19,-3 1 0,-7-3 0,2 2 3,-4 1 1,-2 3 0,0 1 0,0 1 59,0-1 0,-8-1 0,-3-3 37,-5-1 1,-1-6 0,-1 3 0,1-1 1,-1-4 0,1 4 0,-3-2 1,-1-3 8,-2-1 0,-3-2 0,5 2 0,-4 2-18,-2 2 0,5 0 0,-3-6 1,2 0 40,0 0 1,-1 0 0,7 0-77,-1 0 0,7 0-585,-1 0 391,8 0 0,4 0 0,12 0 0,3 0 192,3 0 0,-1-8 0,1-2 0</inkml:trace>
  <inkml:trace contextRef="#ctx0" brushRef="#br0" timeOffset="224">717 297 7451,'9'0'17,"-3"0"-376,-12 0 1,-1 2-339,-5 4 697,-4-4 0,14 13 0,-5-5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35.187"/>
    </inkml:context>
    <inkml:brush xml:id="br0">
      <inkml:brushProperty name="width" value="0.08571" units="cm"/>
      <inkml:brushProperty name="height" value="0.08571" units="cm"/>
    </inkml:brush>
  </inkml:definitions>
  <inkml:trace contextRef="#ctx0" brushRef="#br0">228 305 6347,'-18'-8'-33,"1"6"133,-1-4 0,1 5 1,-1 1-1,1 0 0,-1 5 1,1 3-36,-1 2 1,7-4 0,-1 5-37,-1 3 0,5-4 1,0 1-24,0 3 0,6 1 16,-4 3 0,5-1-7,1 1 1,0-7 0,1-1-13,5-2 0,-2-2 0,8-6-6,1 0 0,3 0 0,1-2-16,1-4 1,-7 2 0,-1-8 0,0 1-12,0 1 1,-1-6 133,3 5-92,3-5 1,-13 5-1,6-1 163,0-2-60,-6 7 1,8-1-97,-5 8 0,-1 0 0,6 2-79,-2 4 0,3-2 0,-3 7-35,2 3 1,-4 1 0,5 3-135,3-1 0,1 1 0,3-3 229,-1-3 0,1 3 0,-1-5 0</inkml:trace>
  <inkml:trace contextRef="#ctx0" brushRef="#br0" timeOffset="432">507 375 6975,'17'0'52,"-5"0"1,-2 2 0,0 2-28,-1 1 0,-3 7 0,4-4-91,-3 2 0,5 1 21,-6 7 1,0-7 35,-6 1 0,0-6 106,0 5-50,0-7 0,0-4-80,0-11 1,0-5-1,0-1-3,0-1 0,8 1 0,3-3 0,5 1 15,1 2 1,-5-5 0,-1 11 0,3-3 92,2 2 1,1-1 0,0 7 0,1 2-25,-1 2 1,1 2-1,-1 0 1,1 2-57,-1 4 1,1-2 0,-1 7 0,1 3-30,-1 1 0,-5-3 0,-3 0 1,1 1 0,0 3 0,-6 1 0,4-1 0,-3-3-159,1-1 0,0 0 0,-6 5-30,0 1 1,0-7 224,0 1 0,8 0 0,1 5 0</inkml:trace>
  <inkml:trace contextRef="#ctx0" brushRef="#br0" timeOffset="959">1433 375 7569,'-6'-12'-85,"-2"3"0,-2 1 0,-1 2 1,-1 0-1,0 0 50,-1 2 1,-3 2 0,-1 2 118,-1 0 0,1 0 1,-3 0-1,-1 0-55,-2 0 0,0 8 1,5 4-1,1 1 4,-1-1 1,3 4 0,1-5 0,4 7-95,3 5 1,1-4-1,6 5-24,0-5 1,8-3 0,3-3-1,5-3 47,1-2 1,1-3 0,-1-5 0,1 0 8,-1 0 1,6 0 0,1 0 0,-3-1 11,-2-5 1,-1 2 0,-1-8 0,1-1 15,-1-3 1,-5-1 0,-2-1 0,-1 1 6,1-1 1,-6-1 0,2-3 0,-4-3-20,-2-2 1,0 4 0,0-4 0,0-1 2,0 1 0,-6 4 0,-2-4 0,-2 0 19,-3 0 0,3 5 0,0-1 0,1 3 123,-1 3 1,6 5 147,-2 1-211,4-1 1,2 4 0,0 8-19,0 10 1,0 6 0,2 3 0,2 4 27,2 6 0,6 4 0,-5 0 1,1-2-19,0-2 1,0 1 0,-5 5 0,3-2-73,-2-4 0,4 4 0,-2-6-388,-2 0 293,5 6 0,-5-12 0,6 6-366,-2-1 0,-2-3 472,-6-6 0,7 1 0,3-1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1.781"/>
    </inkml:context>
    <inkml:brush xml:id="br0">
      <inkml:brushProperty name="width" value="0.08571" units="cm"/>
      <inkml:brushProperty name="height" value="0.08571" units="cm"/>
    </inkml:brush>
  </inkml:definitions>
  <inkml:trace contextRef="#ctx0" brushRef="#br0">297 53 7569,'-17'0'0,"5"0"-593,0 0 464,8 0 1,-11 0 0,5 2 47,0 4 0,-5-4 0,3 4 117,-3-4 1,-1-1 0,3 3-1,1 2 10,-2-2 1,5 0-1,-3 2-17,-1 5 0,3-3 0,0 0 1,0 0 25,1 3 1,3-1 0,-4 2-17,2 1 1,3 3 0,3 1-13,-4 1 0,4-1 1,-4 1 4,4-1 0,4-5 0,4-1-7,6 3 1,1-4-1,1-1 1,-3-1-18,3-4 1,1-2 0,3 0 0,-1 2-20,1 2 1,1-1 0,3-5 0,1 0-1,-2 0 1,4-5-1,-1-3 1,-1 0 2,2 0 0,-5-5 0,3 1 1,-4-1-9,-1 1 1,-1-4 0,1 5-1,-3-5 14,-3-1 1,2-1-1,-9 1 6,-1-1 1,-2 1 0,-2-1 0,0 1 25,0-1 1,-2 7 0,-4-1 0,-5 1-30,-5 1 1,-1-6-1,-1 7 1,1-1-16,-1 4 1,1-2 0,-2 2 0,-3 3-92,-1 1 0,0 2 0,3 0 0,-1 0-30,-2 0 1,-1 5 0,5 3 0,-2 2-22,-3 4 1,7-5 155,5 3 0,0 0 0,-5 5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2.181"/>
    </inkml:context>
    <inkml:brush xml:id="br0">
      <inkml:brushProperty name="width" value="0.08571" units="cm"/>
      <inkml:brushProperty name="height" value="0.08571" units="cm"/>
    </inkml:brush>
  </inkml:definitions>
  <inkml:trace contextRef="#ctx0" brushRef="#br0">35 36 7569,'-10'0'-526,"1"0"908,3 0 41,4 0-403,-6 0 17,8 0-1028,0 0 164,0-8 827,0 6 0,0-14 0,0 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9.290"/>
    </inkml:context>
    <inkml:brush xml:id="br0">
      <inkml:brushProperty name="width" value="0.08571" units="cm"/>
      <inkml:brushProperty name="height" value="0.08571" units="cm"/>
      <inkml:brushProperty name="color" value="#E71224"/>
    </inkml:brush>
  </inkml:definitions>
  <inkml:trace contextRef="#ctx0" brushRef="#br0">297 87 7363,'10'-17'-222,"-5"0"1,-3-1-115,-2 1 324,0 7 1,-2 2-1,-1 10 1,-5 2 20,-2 2 0,-1 5 0,-7-3 0,1 2 37,-1 4 0,1-5 0,-1 3 0,-1 1 5,-5 3 1,5 1 0,-4 1-1,3-1 0,3 1 1,-1 1-1,3 3 1,1 1-27,3-2 1,7-1 0,-2-3-1,4 1-18,2-1 0,0 0 1,0 1-1,2-1-67,4 1 0,-2-3 0,7-1 0,3-4-52,1-3 0,9 5 0,1-6 0,2 0-228,4 1 1,-4-5 339,2 4 0,8-4 0,8-2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3.497"/>
    </inkml:context>
    <inkml:brush xml:id="br0">
      <inkml:brushProperty name="width" value="0.08571" units="cm"/>
      <inkml:brushProperty name="height" value="0.08571" units="cm"/>
    </inkml:brush>
  </inkml:definitions>
  <inkml:trace contextRef="#ctx0" brushRef="#br0">245 53 7485,'12'-6'-311,"-1"0"0,-7-7 191,2 1 154,-4 4 1,-4 0 0,-4 8 54,-5 0 0,-5 0 0,-1 2-57,-1 4 0,1-2 0,-1 6 1,1 0-21,-1-1 1,3 3 0,1 3 0,2-1-17,-1-2 1,-1-1-1,1 7 1,3-1 23,2 1 0,1-1 0,3 1 0,-2-1-3,2 1 0,2 5 0,2 0 1,0-2-35,0-1 1,0-9 0,0 1 0,2 2-39,4 1 0,-2 1 0,5-3 1,1-3 17,0-2 0,1 3 1,7-5 24,-1-2 0,-5-2 1,0-2-1,1 0-7,3 0 0,1 0 0,-1-2 0,-3-2 2,-1-2 0,0-7 45,5 1 1,-7-3 0,-4-3 42,-5 1 1,-1 5 0,-1 2-16,-5 3 1,-4-5 0,-7 6-25,-1 2 0,1 2 0,-1 2 0,1 0-116,-1 0 0,-5 2 0,0 2 0,3 4-57,7 2 0,-3-1 1,5 5-1,-3-2-487,2 1 628,5 3 0,7 1 0,0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5.318"/>
    </inkml:context>
    <inkml:brush xml:id="br0">
      <inkml:brushProperty name="width" value="0.08571" units="cm"/>
      <inkml:brushProperty name="height" value="0.08571" units="cm"/>
    </inkml:brush>
  </inkml:definitions>
  <inkml:trace contextRef="#ctx0" brushRef="#br0">36 0 8244,'-12'10'-1476,"2"-2"1476,2 0 0,3-7 0,5 7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4.010"/>
    </inkml:context>
    <inkml:brush xml:id="br0">
      <inkml:brushProperty name="width" value="0.08571" units="cm"/>
      <inkml:brushProperty name="height" value="0.08571" units="cm"/>
    </inkml:brush>
  </inkml:definitions>
  <inkml:trace contextRef="#ctx0" brushRef="#br0">245 0 7569,'-18'0'-122,"1"0"0,5 0 1,1 0-1,-3 0 1,-1 0-1,-3 0 236,1 0 0,-1 2 0,1 2-90,-1 2 0,1 6 0,1-5 0,3 1 61,1 0 1,8 6-119,-2-3 0,4 5 15,2 1 1,2-7 0,2-2 0,4-3 23,2 1 1,1 0 0,9-6-1,1 0-4,2 0 1,1 6 0,-7 0 0,1 0-1,-1 1 1,-5-3-1,-1 6 1,1 0-26,-2-1 1,3-3 0,-7 6-64,-2 1 1,4 3 57,-2 1 0,-3-1 63,-8-5-48,-5 5 0,-8-14 0,1 4 3,0-4 1,-3-2 0,-1 0 1,-3 0 0,1 0 1,6 0-1,-1 0-139,1 0 1,5 0-58,1 0 0,7-2 0,-2-4 204,4-6 0,2-3 0,0-3 0</inkml:trace>
  <inkml:trace contextRef="#ctx0" brushRef="#br0" timeOffset="531">332 158 7569,'18'0'-122,"-1"0"-32,1 0 1,-1 0-1,1 0 1,-1 0 176,0 0 1,1 0 0,-1-2 0,1-2-44,-1-2 0,1 0 0,-1 6 42,1 0 1,-1-6 0,1 0-91,-1 3 0,1-5 47,-1 2 1,1-6 0,-3 5 73,-3-3 1,1 4 59,-7-6 1,0 7-58,-6-7 0,0 6-36,0-6 1,-2 9-80,-4-3 0,-4 4 15,-7 2 1,0 0 0,-1 0 29,1 0 1,-1 0 0,1 2 0,-1 2-2,1 1 1,-1 3 0,1-4-1,-1 4 80,1 2 1,5-1 0,3 5-1,-1-4-45,0-3 0,6 7 1,-2-2-1,4 3-13,2 3 1,0-7 0,0 1 37,0 1 0,2 3 3,4 1 0,2-5 1,6-2 6,-3-3 0,1-1 0,5-6-14,1 0 1,-1 2-1,1 2-37,-1 2 1,1 0 0,-1-6-206,1 0 1,-1 0 107,1 0 0,-7 0-754,1 0 847,-1 0 0,7-8 0,-1-2 0</inkml:trace>
  <inkml:trace contextRef="#ctx0" brushRef="#br0" timeOffset="1074">1240 0 6810,'-17'0'120,"-1"0"-11,1 0 0,5 0-92,1 0 0,-1 0 0,-5 0 18,-1 0 0,1 2 0,-1 2-72,1 2 64,-1 0 0,7 0 0,-1 1 0,-2 1 14,-1 0 1,3 4-1,1-5-30,-3 3 0,0 2 1,1 3-1,3-1 2,2-3 1,3-5 0,5 6-16,0 1 0,0 3 0,0 1 36,0 1 0,0-6-1,0-1 0,1-1 0,5 2 36,6-7 1,-2 3-1,1-2-59,3-2 1,-4-2 0,-1 0-59,-1 4 68,6-5 1,-5 7-1,9-8-8,-1 0 1,1 0 0,-1 0-127,1 0 1,-1 0-167,1 0-315,-1 0-47,1 0 209,-9 0 433,-1 0 0,-16-8 0,-1-1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2.604"/>
    </inkml:context>
    <inkml:brush xml:id="br0">
      <inkml:brushProperty name="width" value="0.08571" units="cm"/>
      <inkml:brushProperty name="height" value="0.08571" units="cm"/>
    </inkml:brush>
  </inkml:definitions>
  <inkml:trace contextRef="#ctx0" brushRef="#br0">18 0 6382,'0'18'137,"0"-1"1,-2 1 0,-2-1-89,-2 0 1,0-5-1,6 0 1,0 1-17,0 3 0,0-5 0,0 1-3,0 2 0,0 1-1,0 3 1,2-7 0,4-1 0,6-2 1,-2-2-1,1-6 1,3 0-25,1 0 0,3 0 1,1 0-1,3 0 5,1 0 1,0-6-1,-5 0 1,-1 2 4,1 2 1,-1 0-1,2-2-77,5-1 1,-5-1-1,4 6 1,-3 0-147,-3 0 1,-5 0 0,0 0-164,1 0 1,-5 2 369,-2 3 0,3-3 0,1 6 0</inkml:trace>
  <inkml:trace contextRef="#ctx0" brushRef="#br0" timeOffset="284">297 35 6319,'-9'0'1180,"1"8"-1189,8 3 1,0 5 0,0 1-1,0 1 22,0-1 1,0 1-1,0-1 1,0 3-86,0 3 0,2-4 1,2 5-54,2-5 1,-1-1 0,-5-1 0,2-1-160,4-5 0,-4 5 284,4-5 0,4 5 0,-1 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9.164"/>
    </inkml:context>
    <inkml:brush xml:id="br0">
      <inkml:brushProperty name="width" value="0.08571" units="cm"/>
      <inkml:brushProperty name="height" value="0.08571" units="cm"/>
    </inkml:brush>
  </inkml:definitions>
  <inkml:trace contextRef="#ctx0" brushRef="#br0">0 106 7569,'10'-2'-379,"-4"-4"170,-4 4 282,-2-6 1,0 6 194,0-4 2,0 4-276,0-5 106,0 7-19,0 0 0,5 2-49,1 3 1,0 5 0,-4 8 0,2-1-29,2 0 1,0 7 0,-5-1 0,3-2-1,2-1 0,0 3 0,-4 0 0,2-1-54,2-3 0,1 4 0,-3 1 14,2-3 0,6-2 1,-4-3-1,-1-2-18,1-3 0,0-5-3,-2 6 1,1-7 46,5 7 0,-2-8 25,-4 2 11,-5-4 0,7-4 0,-6-2-16,4-2 1,-4-7 0,6 3 0,-2-2-10,-1 1 1,7-1 0,-4-6 0,1 1-23,5 0 0,2-1 1,1 1-1,1-1-12,-1 1 0,0 5 1,1 0-1,-1 1 17,1 1 0,-1-4 1,1 9-1,-1 1 16,1 2 0,-1 2 0,1 0 0,-1 0-3,1 0 1,5 2 0,0 4 0,-2 5-4,-1 5 0,-3-5 0,1 1 0,-1 2 5,1 1 1,1 3 0,2-1-1,3-1 8,-3-5 1,-1 5-1,-1-7 1,2 1 14,3-4 1,-1 2 0,-6-2 0,1-3 5,-1-1 0,-5-2 0,0 0 0,1 0-10,3 0 1,-5-5-1,1-3 1,0-2 20,-3-3 1,5-3-1,-8-1 1,-2-1 36,-3 1 1,-1-1 0,0-1 0,0-3-40,0-1 0,-1-6 0,-5 6 0,-6-1-4,-3-1 0,-3 6 1,1-6-1,-1 3-72,1 5 1,-3-5-1,-1 11 1,-2-3-130,1 3 1,3 3-1,1 8 1,1 0-219,0 0 0,-1 0 0,1 0-201,-1 0 587,1 0 0,7 8 0,2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49.718"/>
    </inkml:context>
    <inkml:brush xml:id="br0">
      <inkml:brushProperty name="width" value="0.08571" units="cm"/>
      <inkml:brushProperty name="height" value="0.08571" units="cm"/>
    </inkml:brush>
  </inkml:definitions>
  <inkml:trace contextRef="#ctx0" brushRef="#br0">0 63 7569,'0'-18'-491,"0"7"0,2 1 556,4 2 1,-4 1 8,4 1-22,-4 4 1,0 2 0,2 11-12,1 5 0,3 1 0,-4 1 0,2-1-43,-2 1 1,4-1 0,-3 1 0,1-1-17,2 1 0,-6 5 1,4 0-1,-4-1 19,-2-3 1,0-2-1,0 1 1,0-1-45,0 1 0,0-1 0,0 1 0,0-1 23,0 1 1,0-7 0,0 1-16,0 2 119,0-7-9,-8 1 0,0-10 0,-3-4-59,5-5 1,4 1 0,2-2 0,0-1-15,0-3 1,8-1 0,3-1-1,5 1-6,1-1 1,1 7 0,-1-1 0,2-1 22,5-3 1,-5 4 0,6 3 0,-1 1 1,-1 4 0,0 2 0,-5 2 1,-1 0 27,1 0 1,-1 2 0,1 2 0,-3 4-49,-3 1 1,3 3 0,-5 5-17,0 1 0,-1-1 1,-5 1-154,2-1 0,0 1 0,-6-1-2,0 1 0,-6-1-112,0 1 0,0-1 282,6 1 0,8-9 0,2-1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1.660"/>
    </inkml:context>
    <inkml:brush xml:id="br0">
      <inkml:brushProperty name="width" value="0.08571" units="cm"/>
      <inkml:brushProperty name="height" value="0.08571" units="cm"/>
    </inkml:brush>
  </inkml:definitions>
  <inkml:trace contextRef="#ctx0" brushRef="#br0">1 18 7246,'0'-10'-741,"0"4"863,0 12 1,2 4-80,3 7 0,-3 1-32,4-1 0,-4 1-66,-2-1 1,2 0-21,4 1 73,-4-8 0,8-3-5,-5-7 1,-3-2-1,6-1 106,0-3 0,-4-8-53,7 3 1,1-5-1,5-1-33,1-1 1,-1 1 0,1 1-35,-1 4 1,-5 3-1,0 5 18,1-2 0,3 0 0,1 6 5,1 0 1,-1 0 0,1 0-1,-1 0 8,1 0 0,-1 2 0,0 2 1,1 2 1,-1 7 0,-1-1-21,-4 4 0,1-5 0,-7 1 10,-2 2 0,4-5 0,-3 3-14,-1 1 0,-4-5 0,-4 0 1,-3-2 11,-3 0 0,-2-1 1,-5-5-1,1 2 4,5 4 0,-5-4 0,4 4 0,-3-4-66,-2-2 1,-1 0-1,1 0-114,-1 0 1,1 0-1,-1-2-30,1-4 207,-1 4 0,1-13 0,-1 5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1.883"/>
    </inkml:context>
    <inkml:brush xml:id="br0">
      <inkml:brushProperty name="width" value="0.08571" units="cm"/>
      <inkml:brushProperty name="height" value="0.08571" units="cm"/>
    </inkml:brush>
  </inkml:definitions>
  <inkml:trace contextRef="#ctx0" brushRef="#br0">0 36 7569,'6'-12'-676,"0"0"1,2 8 383,-2-1 292,-5 3 0,7 2 0,-8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6.066"/>
    </inkml:context>
    <inkml:brush xml:id="br0">
      <inkml:brushProperty name="width" value="0.08571" units="cm"/>
      <inkml:brushProperty name="height" value="0.08571" units="cm"/>
    </inkml:brush>
  </inkml:definitions>
  <inkml:trace contextRef="#ctx0" brushRef="#br0">192 594 6460,'-11'-15'-30,"1"1"188,2 3 1,1 7 0,1-2-83,-6 4 1,2 2 0,-1 0-41,-3 0 1,4 0 0,-1 0 0,-3 2-3,-1 4 0,3-2 1,0 7-32,-1 3 0,5-5 0,2 3 0,4 2-19,2 1 0,0-3 0,0-1-32,0 3 0,8 0 0,4-1-3,3-1 1,-3-8-1,0 2 1,1-4-22,3-2 0,-5 0 0,1 0 58,2 0 0,-1-8 0,1-4 17,-3-3 0,-7 3 1,4 0 103,0-1 0,-4-3 272,7-1-205,-7 7-176,4 2 0,-6 14 1,2 2-1,2 2-59,-3 3 0,-1-3 1,0 0-1,2-1-47,2 1 1,0-4 0,-4 3 0,2 1-288,1 0 1,3-4 394,-2 5 0,-4-7 0,14 4 0,-7-8 0</inkml:trace>
  <inkml:trace contextRef="#ctx0" brushRef="#br0" timeOffset="596">454 193 7569,'0'-12'-469,"0"0"1,2 10 509,4 2 0,-4 2 0,4 10 0,-4 2-15,-2 1 1,0 4-1,0 3 1,0 1-35,0-2 1,0 1-1,0-1 1,0 2 26,0-1 1,0 3-1,0-2 1,0-1-68,0-3 0,0-2 0,0 1-44,0-1 1,0 1-50,0-1 130,0-7 0,2-2 9,4-8 0,3-8 0,9-2 0,-3-1 4,-3-1 1,3 2 0,-3-3-1,4 3 8,1 2 0,-1 1 0,-3 3 0,-1-2 16,1 2 1,3 2 0,1 2-16,1 0 0,-1 2 0,1 4-3,-1 5 0,-7-1 0,-2 2 0,-2 1-5,-1 3 0,1 1 1,-6 1-1,0-1 16,0 1 1,0-7 0,0 1 0,-2 2-11,-4 1 1,3 1 0,-9-3 5,-2-1 0,-1-2 0,-3 1 29,1-5 0,-1-4 0,1-2-26,-1 0 1,1 0 0,0 0-20,-1 0 1,6-6 0,3-2-1,-1 1-111,0-1 1,6 0 0,-1 2-199,3-5 1,2 1 309,0-2 0,2 8 0,2-3 0,3 1 0,3 0 0,-6 0 0,11-2 0,-5-1 0</inkml:trace>
  <inkml:trace contextRef="#ctx0" brushRef="#br0" timeOffset="911">961 559 6386,'0'-7'267,"-2"5"-183,-4 6 0,4 3 1,-4-1-12,4 6 1,2 3 0,0 3-36,0-1 1,0-5-1,0-1-60,0 3 1,2 2-147,4 1 0,2-5 1,5-3-63,-1-1 0,0-2 0,5-6 230,1 0 0,-7 0 0,-1-2 0,-2-4 0,-4-5 0,5-5 0,1-1 0,8-1 0</inkml:trace>
  <inkml:trace contextRef="#ctx0" brushRef="#br0" timeOffset="1114">1066 385 7341,'-10'-8'-1184,"0"6"1260,4-4 1,3 4-483,-9 2 327,8 0 0,-2 0 79,12 0 0,4 0 0,7 0 0</inkml:trace>
  <inkml:trace contextRef="#ctx0" brushRef="#br0" timeOffset="1635">1293 105 7116,'9'-7'-395,"-1"5"0,-10-6 442,-4 8 0,2 6 0,-5 1 0,1 3-13,4 4 1,-4 1-1,3 3 1,1-1 3,2 1 1,2 5-1,-2 0 1,-2 0-4,-2 3 0,0-5 1,6 6-1,0 0 5,0 1 1,0-7 0,0 2 0,0-3-69,0-3 1,2 6 0,2 1-10,2-3 0,6-2 0,-5-1 22,3-1 0,2-1 0,3-3 1,-1-3-1,-3-2 1,-5-2 0,6-6 9,1 0 1,3 0 0,1 0 0,1 0 2,-1 0 0,1-2 0,-1-2 4,1-2 1,-1-8 0,1 3-6,-1-5 0,-7 5 1,-4-1 32,-4-2 0,0 5 0,1-3 20,3-2 206,0 7-145,-6-1-50,0 8 0,0 8 0,0 3-35,0 5 0,0 1 0,0 1-8,0-1 0,0 1-106,0-1 0,2-1 0,4-5-242,5-5 1,-1 2 38,2-2 0,-1-2 291,7-10 0,-3-4 0,-3-7 0,4-9 0,-7-1 0</inkml:trace>
  <inkml:trace contextRef="#ctx0" brushRef="#br0" timeOffset="1831">1729 350 7474,'-17'0'-390,"-1"-6"319,1 0-388,7 0-38,2 6 497,8 0 0,2 0 0,4 0 0,4-7 0,7-3 0</inkml:trace>
  <inkml:trace contextRef="#ctx0" brushRef="#br0" timeOffset="2099">1921 18 7569,'0'-10'-269,"0"2"0,0 10 1,0 4 367,0 6 1,0 3 0,0 3-1,0 1-34,0 5 1,0-3 0,-2 8-1,-1 2-36,-3 2 1,0 2 0,6-2-1,0-2-74,0-2 0,0-2 0,-2 4 0,-2-3-24,-2-3 0,0 4 0,6-4 0,0 0-45,0 1 0,0-3 0,0-6 1,0 1-94,0-1 0,0 1 1,0-1 206,0 1 0,8-9 0,10-1 0,9-8 0</inkml:trace>
  <inkml:trace contextRef="#ctx0" brushRef="#br0" timeOffset="2617">2079 612 6944,'9'8'158,"1"-1"1,-6 7-168,2-3 0,7 1 0,-1 4-59,3-5 1,-3 3 0,0-8-25,1-2 1,3 3 0,1-1 69,1-2 0,-1-2 0,1-2 20,-1 0 0,1-6 0,-1 0 1,-1 1 79,-5-3 0,3 4 158,-8-8-171,7 8-34,-11-3 1,4 9-1,-10 3 1,-2 7-61,2 4 0,2 1 0,1 0 0,-3 1 20,-2-1 1,-2 1-1,4-1 1,-2 3 3,2 3 1,-3-2-1,-1 7 1,0-1 12,0 0 1,3-6 0,3 4 0,-2-1 3,-2-1 1,-6 0 0,5-5 0,-1-1-7,0 1 1,-6 5 0,5 0-8,-1-1 0,-4-3 0,7-3-8,-3-5 1,-2 3-1,-3-6 22,3 1 0,-3-5 0,3 2 0,-4-4-20,-1-2 1,0 0-1,-1 0 1,1 0-28,-1 0 1,-5-6 0,0-2 0,1 1-143,3-1 1,3-6 0,3 3 61,1-5 1,6-1 0,-3-1 0,1-1 0,4-3 113,2-1 0,-6-16 0,-1 2 0</inkml:trace>
  <inkml:trace contextRef="#ctx0" brushRef="#br0" timeOffset="2962">1921 402 7264,'10'8'-264,"6"-6"0,-7 8 0,9-7 402,-1 3 1,1 0 0,-1-6-63,1 0 1,-1 6-1,1 0-2,-1-2 0,0-2 1,1 0-268,-1 3 0,1-3-635,-1 4 828,-7-4 0,-2-2 0,-16-8 0,-2-1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3.976"/>
    </inkml:context>
    <inkml:brush xml:id="br0">
      <inkml:brushProperty name="width" value="0.08571" units="cm"/>
      <inkml:brushProperty name="height" value="0.08571" units="cm"/>
    </inkml:brush>
  </inkml:definitions>
  <inkml:trace contextRef="#ctx0" brushRef="#br0">0 487 7466,'0'-10'-1,"0"3"0,2 9 0,2 3 0,2 7 12,-2 4 0,5 1 0,1 0 0,0 3-23,-4 3 0,1-2 0,1 7 1,0-1-50,0 0 1,3 0 0,-3 2-1,0-4-12,0 1 1,-3-7-1,-5 4 1,0-3-63,0-3 0,0 1 0,0-1-26,0 1 0,-2-7 0,-3-1-84,-7-2 245,-4-2 0,-9-14 0,-2-2 0</inkml:trace>
  <inkml:trace contextRef="#ctx0" brushRef="#br0" timeOffset="326">70 592 7464,'12'-18'-134,"-1"1"0,-5 5 0,6 1 0,1-3 104,3-1 0,-4 5 0,-1 4 1,3 4 5,1 2 1,-3 0 0,0 0-1,1 0 42,3 0 0,1 0 0,1 0 1,-1 0 30,1 0 1,-1 0-1,0 0-19,1 0 0,-6 6 0,-3 2-38,-1 1 0,-2 3 0,-6 5-24,0 1 1,0-6 0,-2-1 2,-4 3 0,-4-1 0,-9 1 0,-2-4 4,-3-3 1,1 5-1,4-4 1,-3 0-10,-1-1 0,-2 1 0,3-4 0,-1 2-26,2-2 0,7-2 0,3-2-370,-3 0 430,6 0 0,-7 0 0,5 0 0</inkml:trace>
  <inkml:trace contextRef="#ctx0" brushRef="#br0" timeOffset="685">611 452 7430,'18'0'-1092,"-1"-6"1062,1 0 0,-7 1 0,1 5 71,2 0 1,1 0 0,3 0-10,-1 0 0,-5 2 0,-1 1 0,1 5-24,-2 2 1,3 2 0,-5 3 0,0-1-31,0-3 1,-1 1-19,-1 5 1,-4 1 15,4-1 113,-12-7 0,-4-2-56,-7-8 0,1-8 0,5-4-10,5-3 1,4 3-1,2 1-49,0-3 1,0-1-1,2-1 1,4 2-105,5 3 1,5 7-1,1-4 1,1 2-136,-1 0 265,9 1 0,1-3 0,8-2 0</inkml:trace>
  <inkml:trace contextRef="#ctx0" brushRef="#br0" timeOffset="1010">1327 435 7437,'-17'0'-72,"0"0"0,-1 0 1,1 2-1,-1 1 1,1 3 118,-1-2 1,7 6 0,-1 0 0,0 1-85,3 1 1,1 0 0,8 5 18,0 0 1,2 1-1,4-3-3,5-3 0,5 2 0,3-9 0,2-1 7,3-2 1,1-2 0,-4 0 0,3 0-78,-3 0 0,0-2 1,1-2-1,1-3 77,-2-3 1,-7 4 0,-4-5 76,-3-3 1,-1-2 0,-6-1-54,0 0 1,-2 5 0,-4 2-1,-5 2 24,-5 5 0,-1-5 1,-1 2-1,1 2-122,-1 2 1,1 2 0,-1 0 0,1 0-127,0 0 1,5 0 213,0 0 0,1 0 0,-7 0 0</inkml:trace>
  <inkml:trace contextRef="#ctx0" brushRef="#br0" timeOffset="1606">1607 33 7243,'10'-8'-407,"-1"6"1,-5-5 451,2-1 0,2 6-27,-2-4 1,-4 6 0,5 6-15,1 5 0,-6 5 0,4 1 0,-4 1 25,-2-1 0,2 1 0,2 1 0,1 3-2,-1 1 1,-2 2 0,-2-4 0,0 3-6,0-3 0,0 4 0,2 1 1,2-1-38,2 0 1,0-2 0,-6-5 0,0-1-65,0 1 1,0-1-1,-2-1 3,-4-5 0,4-1 66,-4-4 16,-4-4 1,9 4 0,-5-12-10,4-6 0,4-3 0,4-3 12,5 1 1,5 1 0,1 3 0,1 3 9,-1 2 1,1-4 0,-1 7 0,0-1 27,1-2 1,-1 6-1,3-4-30,3 4 1,-2 2 0,5 2 0,-5 2-20,-5 2 0,-3 6 1,3-5-1,-3 3 9,-1 4 0,-6-1 0,3 1 0,-1-3-14,-4 3 1,-2 2 0,-2 1 9,0 1 0,-2-7 1,-4-1-1,-4 0 22,1-1 0,-9-5 0,3 2 0,-7-2 11,1 2 0,0-4 0,-1 3 0,-1-3-31,2-2 1,-4 0 0,-1 0 0,1 0-51,0 0 0,7-2 1,7-1-165,-3-3 0,6-2-94,3 2 1,5 4 302,5-4 0,5-3 0,8-1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4.086"/>
    </inkml:context>
    <inkml:brush xml:id="br0">
      <inkml:brushProperty name="width" value="0.08571" units="cm"/>
      <inkml:brushProperty name="height" value="0.08571" units="cm"/>
    </inkml:brush>
  </inkml:definitions>
  <inkml:trace contextRef="#ctx0" brushRef="#br0">1 34 7438,'8'-10'-503,"-6"2"0,3 8 558,-10 0 1,3 2 11,-4 4 1,4-2 0,2 7 0,0 3 63,0 2 1,0 1-1,0 0-134,0 1 1,0-1 0,2-1 0,2-2-25,2-3 1,7-7 0,-1 2-1,3-4 8,3-2 1,-1 0 0,3 0-1,1 0-20,2 0 1,2-2-1,-3-2 1,1-4 12,-2-1 0,5-3 0,-1-6 0,0 1 16,0-1 0,-7 1 1,-7 0-1,1-1 54,-2 1 1,3 5 356,-7 0-486,0 8 1,-6-1 49,0 10 1,0-1-1,0 8 1,0 2-1,0 1 1,0 3 0,0-1-121,0 0 0,8 1-34,3-1 1,5-1 0,1-4 188,1-7 0,7 5 0,2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19.948"/>
    </inkml:context>
    <inkml:brush xml:id="br0">
      <inkml:brushProperty name="width" value="0.08571" units="cm"/>
      <inkml:brushProperty name="height" value="0.08571" units="cm"/>
      <inkml:brushProperty name="color" value="#E71224"/>
    </inkml:brush>
  </inkml:definitions>
  <inkml:trace contextRef="#ctx0" brushRef="#br0">0 87 7569,'18'0'-513,"-7"0"1,1-2 362,1-3 1,3 3 0,1-4-1,1 4 220,-1 2 0,1 0 1,-1 0-1,1 0-38,-1 0 1,1 0 0,-1 0 0,1 0 19,-1 0 1,1 8 24,-1 3 1,-1 5 0,-5 1-66,-5 1 0,-4-1 0,-2 1-17,0-1 0,0 1 1,-2-1-23,-4 1 1,2-7 132,-7 1 0,5-8 113,-6 2-180,8-5 0,-3-8-104,7-5 0,2-3 0,1-3 0,5 3 14,2 3 0,2-4 1,5 5-1,0-3 28,1 3 1,-3-5-1,-1 6 1,-2-1 24,1-1 1,-5 6-1,0-3 1,-2-1 27,-1 0 1,1 4 31,-6-5 0,0 5-35,0-6 0,0 6 22,0-5 0,-2 7-14,-4-2 1,3 4 16,-9 2 0,6 6 1,-4 2 3,3 1 0,1 3 0,6 5 1,0 1 0,0-1 0,0-5 1,0 0-1,0 1 14,0 3 1,0 1-1,2 1 1,2-1-17,1 1 0,7-7 0,-4 1 0,2 2-5,3 1 1,-3-3 0,2-3-1,1 1-49,3 0 1,3-6 0,2 1 0,3-3-106,-3-2 0,6 0 0,0 0 0,2 0-143,1 0 0,-3 0 0,4 0 0,-2 0 247,2 0 0,2-7 0,2-3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2.202"/>
    </inkml:context>
    <inkml:brush xml:id="br0">
      <inkml:brushProperty name="width" value="0.08571" units="cm"/>
      <inkml:brushProperty name="height" value="0.08571" units="cm"/>
    </inkml:brush>
  </inkml:definitions>
  <inkml:trace contextRef="#ctx0" brushRef="#br0">1 1 7501,'10'0'-544,"-3"2"603,-7 4 0,0 3 0,0 9-39,0-1 0,0 3 0,2 1 0,2 2-20,2-1 1,2-3-1,-4-2 1,1 1-52,-1-1 0,4 1 1,-2-1-1,-2 1-93,-2-1 0,4 1 0,-1-1 25,-1 1 1,0-7 118,2 1 0,-4-1 0,6 7 0</inkml:trace>
  <inkml:trace contextRef="#ctx0" brushRef="#br0" timeOffset="479">298 106 7569,'-8'-10'-283,"6"2"0,-6 10 1,10 4 338,4 5 0,-2-1 1,6 2-1,-1 1-28,1 3 1,-4 1-1,4 1 1,-1-1 27,1 1 0,-6-1 1,4 1-131,-1-1 0,-5 1 1,4-1 45,-4 1 0,-2-7-86,0 1 126,0-8 31,0 3 1,0-14-59,0-5 1,2-3 0,2-3 0,4 3-17,1 3 1,3-4-1,5 7 1,1-3 8,-1 0 1,7 3-1,-1-3 1,-2 6 21,-1 4 0,3 2 0,0 0 0,-1 0 12,-3 0 0,-2 0 0,1 2 0,-1 2-4,1 2 0,-1 8 0,1-3-7,-1 5 0,-1 1 1,-5 1-59,-5-1 0,-4 1 0,-2-1-188,0 0 0,-2 1 245,-4-1 0,5-7 0,-7 6 0,8-7 0</inkml:trace>
  <inkml:trace contextRef="#ctx0" brushRef="#br0" timeOffset="876">961 367 7569,'12'-1'-213,"0"-5"1,-7 4-1,7-4 232,2 4 0,1-4 1,3 0-76,-1 3 1,1-5 0,-1 2-94,1 2 1,-3-6 138,-3-1 0,-5-5 17,-7-1 1,-1 7 0,-3 2 60,-2 0 0,-8 7 0,3-5-12,-5 4 1,4 2 0,3 2 0,-1 2-17,0 1 1,6 9 0,-3-4 0,1 1-8,0 1 1,0 0 0,6 5-6,0 1 1,0-1 0,2 0 3,4 1 1,-2-6 0,8-1-34,1 3 0,-3-6 1,1-1-85,3 1 1,2-6 0,1 4-148,0-4 0,1-2 53,-1 0 1,-5-6 0,-2-2 178,-2-1 0,-3-3 0,-12-6 0,-3 1 0</inkml:trace>
  <inkml:trace contextRef="#ctx0" brushRef="#br0" timeOffset="1142">560 123 7121,'17'0'-183,"1"0"1,-1-6-1,1 0 226,-1 2 0,0 3 1,1 1-1,-1 0-5,1 0 0,5 0 1,0 0-1,1-2-19,1-4 0,-4 4 1,8-4-1,1 4-34,-3 2 1,0 0 0,-6 0 0,2 0-579,-1 0 593,-3 0 0,-1-8 0,-1-1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7:50.144"/>
    </inkml:context>
    <inkml:brush xml:id="br0">
      <inkml:brushProperty name="width" value="0.08571" units="cm"/>
      <inkml:brushProperty name="height" value="0.08571" units="cm"/>
    </inkml:brush>
  </inkml:definitions>
  <inkml:trace contextRef="#ctx0" brushRef="#br0">228 325 7472,'0'-18'-249,"0"1"0,-2 1 346,-4 5 1,2 3 0,-7 8-72,-3 0 0,4 0 1,-1 0-1,-3 0-12,-1 0 1,-3 0-1,1 2-3,-1 4 1,1 3 0,-1 9 21,1-1 1,5 1 0,3-1-40,1 1 0,2-1 0,6 1-49,0-1 1,0-5 0,2-3 0,4-1 24,5-4 1,5-2 0,1-2 0,1 0-7,-1 0 1,1 0-1,-1 0 1,1-2 16,-1-4 0,1 2 1,-3-7 53,-3-3 1,1 4 0,-5 1 127,2 1 0,-6 0-109,1 2 69,5 5-127,-8-7 1,8 8-137,-4 0 1,-2 6 0,5 1-214,-1 3 1,6 0-256,-3 1 608,-3 5 0,15-14 0,-3 6 0</inkml:trace>
  <inkml:trace contextRef="#ctx0" brushRef="#br0" timeOffset="293">560 28 7478,'-8'-10'-695,"6"-5"753,-13 13 0,13 2 0,-4 11 17,4 5 1,8 7 0,0 0 0,-3-1-78,-1-3 1,4 1 0,0 1-1,-2 2-32,-2-1 0,4-3 1,-1 0 4,-1 5 0,-2-5 1,0 4-1,2-3-417,2-3 0,0 1 124,-6-1 322,0 1 0,-8-9 0,-2-1 0</inkml:trace>
  <inkml:trace contextRef="#ctx0" brushRef="#br0" timeOffset="569">438 237 7206,'9'0'-468,"7"0"689,-5 0 0,-1 0 0,2 0-142,1 0 0,3 0 0,1 0 0,1 0-125,-1 0 1,1 0 0,-1 0 37,1 0 0,-7 0 1,-1 2 7,-2 4 0,5-4 0,-3 6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5.024"/>
    </inkml:context>
    <inkml:brush xml:id="br0">
      <inkml:brushProperty name="width" value="0.08571" units="cm"/>
      <inkml:brushProperty name="height" value="0.08571" units="cm"/>
    </inkml:brush>
  </inkml:definitions>
  <inkml:trace contextRef="#ctx0" brushRef="#br0">1 88 7569,'7'-10'-234,"-5"2"1,14 2 191,-4 1 0,-3-1 0,3 6 79,1 0 1,3 0 0,1 0-1,1 0 1,-1 0 0,1 0 0,-1 0 0,1 0-41,-1 0 0,6 6 1,1-1-1,-3 1 21,-1 2 1,3 0 0,0 5 0,-3-1-59,-7 2 0,3 1 1,-7 3-47,1-1 0,-2 0 1,-8 1-1,0-1-11,0 1 1,0-1 82,0 1 1,-2-3 0,-2-1 0,-4-4 26,-2-3 1,-1-1 111,-7-6-134,9 0 1,-7 0-1,6-2 22,1-4 1,1 3 0,8-9-1,0-2 193,0-1 1,0-5-189,0-3 0,2-2 0,2-4 0,4 5-51,1 5 1,3 2-1,5-1 1,1 1-53,-1-1 1,1 1 0,-1 1 0,1 5-68,-1 5 0,1 4 0,-1 2 152,1 0 0,-1-8 0,0-2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5.483"/>
    </inkml:context>
    <inkml:brush xml:id="br0">
      <inkml:brushProperty name="width" value="0.08571" units="cm"/>
      <inkml:brushProperty name="height" value="0.08571" units="cm"/>
    </inkml:brush>
  </inkml:definitions>
  <inkml:trace contextRef="#ctx0" brushRef="#br0">1 71 7569,'7'9'-551,"-3"-1"1,8-8 766,1 0 27,-5 8-127,8-6 0,-7 6-67,9-8 12,-1 0-1,-7 0-142,6 0 11,-7 0 115,9 0 1,-9 0-200,7 0 188,-6 0 0,-1 0-82,7 0 70,-14-8 7,6 6-1,-1-6-227,-5 0 210,6 6-39,-8-13 30,0 13-11,0-14 1,0 13 7,0-9 1,-2 8 0,-2-4 0,-4 2 22,-1 1 1,3-1 0,-6 6-11,-1 0 0,-3 0 0,-1 0 184,-1 0-182,9 0 14,-7 8-12,6-6 9,1 13-7,-7-13 8,6 14 93,1-7-88,-7 1 6,14 5 160,-13-5-165,13 8-9,-6-1 1,8-5 7,0-1 0,0 1 1,2 5 8,4 1 0,3-3 0,9-1 0,-1-4-99,1-3 1,-1 1 0,3-4-344,3 2 385,-4 0-463,7-6 205,-9 0 120,1 0-313,7 0 246,-6 0 223,6 0 0,-7-8 0,-1-2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6.003"/>
    </inkml:context>
    <inkml:brush xml:id="br0">
      <inkml:brushProperty name="width" value="0.08571" units="cm"/>
      <inkml:brushProperty name="height" value="0.08571" units="cm"/>
    </inkml:brush>
  </inkml:definitions>
  <inkml:trace contextRef="#ctx0" brushRef="#br0">350 36 7569,'0'-12'-351,"0"0"0,-8 9 449,-3-3 0,-5 4 0,-1 2 29,-1 0-59,1 0 13,-1 0-15,1 0 12,-1 0 0,-1 0 0,-2 0 0,-3 2 141,3 4-172,2-5 46,1 15-43,1-6 42,-1-1-139,1 7 117,-1-6 11,9-1-138,1 7-16,8-6 119,0-1 0,0 7-95,0-5 1,2 3 0,4 0-96,5-3 112,5-7 1,7 10 0,0-9 0,1-1 32,1-2-40,-6-2 41,14 0-336,-13 0 153,5 0-35,-8 0-49,1 0 211,-1-7-14,1 5-21,-1-14-113,-7 6 116,5 1-7,-13-7 183,6 6-166,0 1-10,-6-7 138,6 7 0,-8-3 0,0 0 288,0-1 165,0 5-470,0 0 1,0 10-1,0 4-28,0 6 0,0-3 1,0 3-4,0 1 0,2 3-385,3 1 0,5-1 381,8-4 0,-1-5 0,0-7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11.940"/>
    </inkml:context>
    <inkml:brush xml:id="br0">
      <inkml:brushProperty name="width" value="0.08571" units="cm"/>
      <inkml:brushProperty name="height" value="0.08571" units="cm"/>
    </inkml:brush>
  </inkml:definitions>
  <inkml:trace contextRef="#ctx0" brushRef="#br0">36 70 7569,'0'-17'-1276,"0"5"1684,0 0-322,0 9 0,0-5 64,0 8 1,-2 0-34,-4 0 1,4 8 0,-4 3-73,4 5 0,-4 1 1,1 1-1,1-1-67,2 1 0,2-1 0,0 0 0,0 1-12,0-1 1,0 1-1,0-1 2,0 1 1,0-1 16,0 1 11,0-1 1,0-5-1,2-2-118,4-3 121,3-1-37,1 2 1,5-6-166,-3 4 190,4-4 1,1-2-12,1 0-14,-1 0-14,-7-8 0,5 4-4,-3-8 8,3 1 49,3-7 1,-1 7 2,1-1-39,-1 0 0,1-5 0,-3-1-27,-3 1 36,3-1 8,-5-7 1,2 6-18,-1-4 17,-7 3 26,12 3 0,-14-1-50,4 1 158,-4-1 4,-2 9-60,0-7 0,-2 14-11,-4-4 1,-4 4-1,-5 4 22,3 4 0,-2-2 0,9 8 38,1 1-63,2-5-30,-6 7 0,6-11-12,-4 8 0,6-2 1,4 3-1,4-3-9,2-2 1,1 3 0,7-3 0,-1 0-5,1 0 0,-1-1 1,0-3 0,1 2 20,-1 0-80,1 2 72,-1-6-7,1 13 0,-1-13-7,1 4 9,-1 4-1,-7-8-47,-2 13 46,-1-13 0,-5 6-1,6 0-7,-8-6 6,0 13-1,0-13 1,0 14 0,0-13 1,-2 7-11,-4-2 7,4-2 1,-5 1 1,-1-5 123,6 6-120,-14 0 3,14-6 9,-13 6-6,5-8-2,1 7 9,-7-5-28,6 6 23,-7-8-2,7 0 3,-5 0-2,5 0 3,-8 0-2,1 0-162,0 0 99,-1 0 1,6 0 0,1-2-120,-3-4 5,6 4 127,-7-5-213,13-1 1,-12 4 257,9-8 0,-9 1 0,4-7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12.223"/>
    </inkml:context>
    <inkml:brush xml:id="br0">
      <inkml:brushProperty name="width" value="0.08571" units="cm"/>
      <inkml:brushProperty name="height" value="0.08571" units="cm"/>
    </inkml:brush>
  </inkml:definitions>
  <inkml:trace contextRef="#ctx0" brushRef="#br0">53 36 7569,'0'-10'-671,"0"2"532,0 0 207,0 7-89,0-7 45,0 8 1,0 0 0,-8 2-25,-4 4 0,-3-5 0,-3 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8.814"/>
    </inkml:context>
    <inkml:brush xml:id="br0">
      <inkml:brushProperty name="width" value="0.08571" units="cm"/>
      <inkml:brushProperty name="height" value="0.08571" units="cm"/>
    </inkml:brush>
  </inkml:definitions>
  <inkml:trace contextRef="#ctx0" brushRef="#br0">297 155 7433,'0'-17'-97,"0"-1"0,0 7 1,0-1 622,0-2-628,0 7 143,0-1 1,0 10 0,0 4 0,2 5 20,4 5 0,-4 1 0,4 1 1,-2-1-41,2 1 0,-3 5 1,7 0-1,0 1-100,0 1 0,-5-6 0,5 4 0,-2-3-87,-4-3 0,0 1 1,0-1-1,1 1-241,-1-1 1,-2 1 405,-2-1 0,0-7 0,-8-2 0,-1-8 0</inkml:trace>
  <inkml:trace contextRef="#ctx0" brushRef="#br0" timeOffset="551">0 347 7481,'18'-2'-143,"-1"-3"0,7 3 0,-1-4 0,-2 4 157,-1 2 0,3 0 0,2 0 1,2 0-14,4 0 1,-3 0 0,1-2-1,2-2-33,2-2 1,2 0-1,0 4 1,0-1 24,-1-3 1,1 0-1,0 4 1,0-2-12,0-2 0,0-5 0,0 5 0,0 2 14,0 2 0,-6-4 0,-2 0 0,-2 3 35,-3 1 1,-3 2 7,-1 0 235,-9 0-43,-1 0-167,-8 0 0,-6 2 0,-1 1 54,-3 3 1,-2 2-69,-5-2 0,-1-2 0,1 5 0,1 1-20,5 0 1,-5-4-1,4 3 1,-1 1 1,1 0 1,-3 1-49,3 7 0,4-7 61,2 1-6,5 0-22,1 5 18,0-7-19,0 5 9,0-13-50,7 14 52,3-14-14,7 13-25,-7-13 29,6 14 2,-7-14-3,9 6-254,-1-8 147,9 7 0,-7-5-189,4 4 0,-3-4 102,-3-2 0,1 0-111,-1 0 22,0 0 143,1-8 50,-8 6 74,5-13 0,-5 5 0,7-7 0</inkml:trace>
  <inkml:trace contextRef="#ctx0" brushRef="#br0" timeOffset="757">839 33 7465,'-8'-10'-240,"6"1"0,-6 5-112,1-2 1,5 2 351,-4 10 0,-4-4 0,0 6 0</inkml:trace>
  <inkml:trace contextRef="#ctx0" brushRef="#br0" timeOffset="1390">1223 260 7217,'0'10'-64,"0"-1"0,0-3 155,0 6 0,0-2 1,0 1-101,0 3 0,6-4 0,0 1 53,-2 3 1,-3-5-202,-1 3 1,0-6-30,0 6 125,0-9 58,0 5 1,2-16-6,4-3 0,4-5 0,7-1-4,1-1 1,1 1 0,3-1 0,1 3 19,-2 3 1,-1-1-1,-3 5 1,1 0 65,-1 0 0,0 3 0,1 5-1,-1 0 0,7 0 0,-1 2-54,-2 3 0,-3-1 1,-5 6-1,-3 0-24,-2-1 1,-2 3 0,-6 5-14,0 1 0,0-6 0,0-1-54,0 3 1,-6-5 0,-2 1-10,-2-2 0,-1 4 31,-7-7 1,7 1-20,-1-6 1,2-2 50,-1-4 1,3-3-1,10-9 60,4 1 1,3-1 0,9 3 0,-1 1-46,1 3 0,-1-1 0,3-6 0,1 3 28,2 3 1,1-1 0,-7 7 0,0 0 19,1-2 1,1 6-1,3-3 1,1 5 24,-2 5 0,-7-3 0,-2 6 1,1 0 8,3 4-22,1-5-27,-7 9-205,5-7 127,-13 1 0,6 6 1,-6-5 16,4 5 0,-4 1-544,4 1 417,-5-8-199,-8-3 357,5 1 0,-6-6 0,8 6 0</inkml:trace>
  <inkml:trace contextRef="#ctx0" brushRef="#br0" timeOffset="1882">2149 330 7302,'17'0'-89,"1"0"0,-1 0 0,0 0 1,1-2 59,-1-4 1,-5 4-1,0-6 1,1 3 23,3-1 1,-1-2-1,-1 4 84,-2-2 0,-3-7-11,3 1 1,1 2-63,-7-1 0,-2 1 30,-10-2 1,2-1 2,-7 7 1,-1 0 0,-5 6 6,-1 0 0,7 0 1,-1 0-1,-2 0-25,-1 0 8,-3 0-40,1 0 0,-1 0 57,1 0-18,0 8 12,-1-6 1,1 13 1,-1-3 0,3-2 0,1 1 1,4 3 6,3 1 1,-5 3 0,6-1 36,2 1-184,2-1 153,2 1-46,0-1 0,2 1 1,4-1-26,6 1 1,-3-7-1,3-1 27,2-2 1,1 3 0,3-5 0,-1-2-10,1-2 4,-1-2 0,0 0 58,1 0-46,-1 0-54,1 0 44,-1 0 1,1 0 8,-1 0-73,1 0 1,-7 0-185,1 0 1,-6-6-215,5 0 454,-7 1 0,12-3 0,-6-2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7.603"/>
    </inkml:context>
    <inkml:brush xml:id="br0">
      <inkml:brushProperty name="width" value="0.08571" units="cm"/>
      <inkml:brushProperty name="height" value="0.08571" units="cm"/>
    </inkml:brush>
  </inkml:definitions>
  <inkml:trace contextRef="#ctx0" brushRef="#br0">158 71 7520,'-18'0'-20,"1"0"58,7 8-1,-5-7 73,5 7 1,-5 0 0,1 2-1,2 1 292,-1 1-710,5 0 181,-8 5 104,15 1 1,-7-1-1,8 0-17,0 1-52,0-8 1,2 5 85,4-3-73,-5-4 1,15-1 0,-4-5 0,3 2 29,3 2 15,-1 0 35,1-6-320,-1 0 136,0 0-29,1-8 174,-1 6 104,-7-13-113,6 13-24,-7-14 255,1 6-107,6-7-1,-14-1-40,5 9 1,-7-7 68,0 5 0,0-5 0,-2-1 1,-3-1-35,-7 1 0,-4 7 0,-1 2 1,-1 2-48,1 1 0,-1-1 0,1 6 0,0 0-260,-1 0 124,1 8 1,5-5-441,0 9 271,1 0 117,1-3 164,2 7 0,8-6 0,0 7 0</inkml:trace>
  <inkml:trace contextRef="#ctx0" brushRef="#br0" timeOffset="447">368 123 7569,'17'0'-1149,"-7"0"958,5 0 829,-13 0-444,14 0 0,-9 2-68,5 4 14,-4-4-184,-8 13 55,0-13 1,2 8 0,2-4 54,1 5 1,1 5 81,-6 1-74,0-7 0,0 6-246,0-7 82,0 1-12,0-2 142,0-8-130,0 8-26,0-6 53,0 5 66,0-7 0,-6-2 1,1-3-8,1-7 29,2 4-27,2-7 0,0 5-37,0-8 41,0 1 1,8 0-121,1-1 116,9 1-3,-1-1-103,-7 1 97,5-1 2,-5 1-14,8-1 16,-1 1 1,1 5 0,-1 2-1,0 3 1,1 3-1,-1 2 1,1 2-1,-1 0 1,1 0 39,-1 0 1,8 2 66,5 4 1,-5 1-1,-2 7-26,-3-2-45,-11-1 84,7 7-77,-14-1-27,13-7 0,-11 5 0,6-3 0,-2 4 23,-5 1-8,-1 1 1,-2-7 0,0 1 36,0 1-652,0 3 291,0-6 300,0 5 0,-7-5 0,-3 7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6.336"/>
    </inkml:context>
    <inkml:brush xml:id="br0">
      <inkml:brushProperty name="width" value="0.08571" units="cm"/>
      <inkml:brushProperty name="height" value="0.08571" units="cm"/>
    </inkml:brush>
  </inkml:definitions>
  <inkml:trace contextRef="#ctx0" brushRef="#br0">228 210 7448,'-17'0'-328,"5"-6"1,0 1 382,-1 1 1,-3 2-1,-1 2 66,-1 0 0,1 2 1,-1 2-1,3 3-18,3 3 1,-1-4-1,5 6 1,-2-1 196,-4-1-206,7 5-63,-1-5 1,8 8-65,0-1 0,0 1 0,0-1-65,0 0 43,0 1 81,0-8-277,8 5 120,1-13 0,9 14-244,-1-14 186,1 5-52,7-7 209,-6 8-246,7-6-1,-1 6 137,-6-8 142,14 0 0,-13 0 0,13-8 0,-6-2 0</inkml:trace>
  <inkml:trace contextRef="#ctx0" brushRef="#br0" timeOffset="285">560 1 7314,'-10'2'-45,"4"3"0,4-1 1,2 8 175,0 2 0,0 1 1,0 5-1,0 1-106,0 2-165,0 8 250,8-11-43,-6 13 43,6-14-44,-8 14 0,0-14-561,0 5 252,8 3 109,-6-8 0,5 6-239,-7-15 176,0 6 39,0-7-150,0 1 308,0-2 0,0-8 0,0 8 0,0 1 0</inkml:trace>
  <inkml:trace contextRef="#ctx0" brushRef="#br0" timeOffset="683">455 263 7569,'-10'0'-520,"4"0"526,12 0 1,4 0 0,7 0-1,1 0-51,-1 0 1,7 0 0,1 0 0,0 0 2,0 0 1,4 0 0,-3 0 0,-1 0 11,0 0 0,0 0 0,-3 0 0,1 0 7,-2 0 1,5 0-1,-3-2 1,-2-2 54,-1-2 0,-3 0 1,1 4-1,-1-2 108,0-1 1,-5-1 77,0 6-99,-8 0 0,1 2 10,-10 4 1,-5 3 6,-8 9-177,1-1 87,7-7-4,3 5-5,-1-5-96,6 0 120,-6 5-96,8-5 1,0 7-75,0 1-12,0-1 1,8 1 72,3-1-355,-3-7 188,8-2-55,-7-8-148,9 0 182,-1 0 236,1 0 0,-1 0 0,1 0 0</inkml:trace>
  <inkml:trace contextRef="#ctx0" brushRef="#br0" timeOffset="920">1014 123 7534,'-16'-18'40,"5"1"1,-5 0 139,5-1-23,-5 8-993,6 3 429,3 7 1,8 5 406,5 1 0,4 8 0,7-4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22.843"/>
    </inkml:context>
    <inkml:brush xml:id="br0">
      <inkml:brushProperty name="width" value="0.08571" units="cm"/>
      <inkml:brushProperty name="height" value="0.08571" units="cm"/>
      <inkml:brushProperty name="color" value="#E71224"/>
    </inkml:brush>
  </inkml:definitions>
  <inkml:trace contextRef="#ctx0" brushRef="#br0">18 43 7569,'-10'-8'-491,"4"-3"1,5 1 73,1-2 1,0 10 416,0 2 0,15 8 0,4 9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02.133"/>
    </inkml:context>
    <inkml:brush xml:id="br0">
      <inkml:brushProperty name="width" value="0.08571" units="cm"/>
      <inkml:brushProperty name="height" value="0.08571" units="cm"/>
    </inkml:brush>
  </inkml:definitions>
  <inkml:trace contextRef="#ctx0" brushRef="#br0">210 206 7237,'-10'-10'199,"2"3"1,10 7-134,4 0 1,-4 2 0,4 3-1,-4 7-7,-2 4 0,0 1 1,2 0-1,2 1-86,1-1 0,1 1 1,-6-1-1,0 1-118,0-1 0,6 1 0,0-1 0,-2 1-136,-2-1 0,-2 1 0,0-1-419,0 1 700,0-9 0,0 7 0,0-7 0</inkml:trace>
  <inkml:trace contextRef="#ctx0" brushRef="#br0" timeOffset="691">0 346 6478,'18'-10'99,"-1"4"1,1 4 11,-1 2 0,3 0 0,1 0 0,2 0-88,-1 0 0,3 2 0,0 2 0,2 2-88,4-2 0,-4-2 1,2-2-1,1 0-29,-3 0 1,4 0 0,-6 0 0,0 0 51,0 0 1,-1 0-1,-7 0 1,1-2-4,-1-4 0,-1 2 0,-3-6 0,-3 1 64,-2-1 1,-2 4 0,-6-5 161,0-3 1,0-2 247,0-1-263,-8 0 1,4 1 102,-8 4-218,8 5 1,-3 14 0,7 5-18,0 4 0,0-5 0,2 1 1,1 1-28,3 3 0,0 1 0,-4 1-19,4-1 1,-4 1 0,4-1 3,-4 1 1,-2-1-1,0 1-58,0-1 0,0 1 4,0-1 0,-2-1 37,-4-5 1,4-1-1,-6-6-8,0 2 0,4-1 49,-7-5 0,7-1-13,-2-5 1,4 2-1,2-8 1,2-1 0,2-3-1,4-1 1,1 1 0,5 2-1,2 3 1,1-1 0,0 1-48,1-1 0,-1 8 1,1-2-1,-1 2 36,1-1 0,-1 3 0,1-4 0,-1 4 6,1 2 0,-1 0 0,1 2 0,-1 2 11,0 1 1,-5 3 0,0-4 0,-1 4-37,-1 2 1,4-5 0,-8 7 0,-1 0-127,3-3 1,-6 7-204,4-4 0,-4 3 356,-2 3 0,8-1 0,1 0 0</inkml:trace>
  <inkml:trace contextRef="#ctx0" brushRef="#br0" timeOffset="1512">1345 416 7039,'0'-18'697,"-8"9"-619,-3 3 1,-5 4 0,-1 2 0,-1 0-11,1 0 0,-1 0 0,1 2 0,-1 2-18,1 1 1,-1 7 0,3-4 0,1 1-46,3 5 0,5 2-76,-6 1 40,8-7 1,-3 5-14,7-3 1,7 2-141,5-3 0,3 3 1,3-8 49,-1-3 1,1-1 0,-1-4 0,1-1 56,-1-3 1,-1-2-1,-3 2-58,-1-5 0,0-5 131,5-1 1,-5-1 482,-1 1-7,-7 7-229,4 2-200,-8 16 1,0 2-62,0 7 0,2-1 1,2-3-10,2-1 1,5-6 0,-3 3 0,2-1-87,3-4 0,-3 0 1,2 0 75,1 2 0,3-1 0,1-5 0,1 0 0,-3-2 0,-1-1 0,-3-5 0,1-2 0,0-2 0,-1 1 67,3-1 1,-4 1 58,1-7 0,-7 1 1,4-1-1,-2 1-68,0-1 0,-1-1 0,-3-4 0,2-5-33,2 1 1,0-4-1,-6 6 1,0-2 14,0-4 1,0 4 0,-2-1 0,-2 3 44,-2 4 0,0 1 1,5 3 109,-5-1 0,4 7-136,-4-1 0,2 8 1,0 0-15,-2 8 0,1 0 0,5 8 0,0 1 27,0 3 1,0 1-1,0 1 1,0-1-30,0 1 0,5 5 0,1 2 1,-2 1-9,-2-1 1,4 4-1,0-6 1,-2 0-31,-3 3 0,5-7 0,0 4 0,-2-3-123,-2-3 0,4 1 0,0-1-56,-3 1 0,1-1 1,0 1-218,2-1 0,0-5 428,-6-1 0,-8-7 0,6 12 0,-6-7 0</inkml:trace>
  <inkml:trace contextRef="#ctx0" brushRef="#br0" timeOffset="1849">1450 311 7033,'8'-10'31,"3"4"0,-1 4 0,2 2 81,1 0 0,3 0 1,1 0-23,1 0 0,-1 0 0,1 0 0,-1 0-30,0 0 1,1 0 0,-1 0-1,1-2-23,-1-3 1,1 3-1,-1-4 1,1 4-14,-1 2 0,1 0 0,-1 0 0,1 0-43,-1 0 1,-5 0 0,-1 0 0,3 0-98,1 0 0,-3 0 1,0 0-969,1 0 1084,-5 0 0,8 8 0,-7 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1.208"/>
    </inkml:context>
    <inkml:brush xml:id="br0">
      <inkml:brushProperty name="width" value="0.08571" units="cm"/>
      <inkml:brushProperty name="height" value="0.08571" units="cm"/>
    </inkml:brush>
  </inkml:definitions>
  <inkml:trace contextRef="#ctx0" brushRef="#br0">1 36 7569,'0'-10'-744,"0"2"1,0 6 1122,0-3-187,0 3 55,0-6-264,0 8 1,6 2 64,0 4 1,-1 3-1,-5 9-14,0-1 0,0 1 0,0 1 0,0 2-22,0 3 1,2 1-1,2-4 1,2 3-39,-2-3 1,-2 4 0,-2-2 26,0-1 1,0-1 23,0 2 4,0-3-34,0-3-103,0-1-73,0-7 183,0 1-26,0 6-123,0-14 137,0 5 0,0-5 21,0 4-28,0-4-20,0 6 52,0-8 0,0-8-44,0-4 12,0 5 12,0-9-10,0 6 12,8-7 0,-5 0-3,9-1 36,0 1 1,-1 7 184,1 4-205,0-4 31,5 8 1,-5-5 199,-1 7-203,1 0-59,6 0 57,-1 0-6,0 0 23,1 0-145,-1 0 140,-7 0-13,6 0 6,-7 7-15,9-5 1,-1 8 26,1-4-234,-9-4 190,7 13 0,-12-11 5,7 8-61,-7 0 55,4-3-15,-8 7 1,0-7 1,0 9 9,0-8-7,-8 5 0,-1-7-4,-9 4 1,1 3 0,-1-11-9,1 8 16,-1-8-9,-7 11 1,6-13-10,-5 4 11,5-4 4,2-2-169,7 0 164,-6 0-9,7 0-204,-1 0-22,-6 0 201,7-8 1,-1-2-1,4-7 41,4-1 0,2 1 0,0-1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3.097"/>
    </inkml:context>
    <inkml:brush xml:id="br0">
      <inkml:brushProperty name="width" value="0.08571" units="cm"/>
      <inkml:brushProperty name="height" value="0.08571" units="cm"/>
    </inkml:brush>
  </inkml:definitions>
  <inkml:trace contextRef="#ctx0" brushRef="#br0">1 87 7569,'0'10'-701,"2"-2"768,3-8 0,-1 2-46,8 4 0,0-4 0,5 3-29,1-3 1,-1-2 18,0 0 0,1-2-12,-1-3 0,-5 1 1,-2-8 26,-2-2 1,-1 1-1,-3-1-32,2 3 0,0 5 8,-6-6 1,-2 2-1,-4-1-1,-6 5 0,3 4 0,-3 2-3,-2 0 0,-1 2 0,-3 4 28,1 5 0,0 5 0,-1 1 5,1 1 1,7-1 0,4 1-14,4-1 1,2 1 0,0-1-28,0 1 0,2-3 0,4-1 0,6-4-62,3-3 1,-1 1-1,1-4 1,5 2-134,-1-2 1,0-2 0,1-2 0,1 0 203,2 0 0,1 0 0,-7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3.483"/>
    </inkml:context>
    <inkml:brush xml:id="br0">
      <inkml:brushProperty name="width" value="0.08571" units="cm"/>
      <inkml:brushProperty name="height" value="0.08571" units="cm"/>
    </inkml:brush>
  </inkml:definitions>
  <inkml:trace contextRef="#ctx0" brushRef="#br0">53 105 7467,'0'12'-304,"0"-1"1,2-5 306,4 6 1,4-8 0,7 1-14,0-3 0,-5-2 0,0 0-22,1 0 1,-3-2-26,2-3 1,-3-5 155,3-8 1,-4 7-21,-8-1 1,-8 6 0,-4-3-20,-3 1 0,3 2 1,1 6 71,-3 0 1,-2 0-1,-1 2 1,0 4-57,-1 5 1,6-1 0,3 2 0,-1-1-76,0-1 1,6 6 0,-1-5 0,3 5-93,2 1 1,0 1 0,2-1-18,3 1 1,3-7-1,6-1 1,-3 0-189,3-1 1,2-5 0,3 2-3,4-4 1,-1-2 297,7 0 0,-8 0 0,4 0 0</inkml:trace>
  <inkml:trace contextRef="#ctx0" brushRef="#br0" timeOffset="509">367 105 7453,'12'-6'-137,"0"0"0,-8 2 170,1 10 1,-3-2-1,-2 8-26,0 1 1,2 1 0,2-1 0,2-1 17,-2 2 1,-2-5 0,-2 3-152,0 2 170,0-7-7,0 1-20,0 0 16,0-6-63,0 6 1,0-6-56,0 3 98,0-3-70,0 6 61,0-8-12,0 0-98,0-8 98,0-1 4,0-1-5,8-6-11,-6 7 14,5-1 0,-5-6-48,4 5 45,-4-5 1,12-1-6,-9-1-7,9 1 0,-4-1 1,7 1 23,1 0 1,-1 5 0,1 2 0,-3 0 31,-3 1 0,3 5 0,-3-2 0,3 4 16,3 2 0,-1 0 0,1 2-29,-1 4 0,1-2 1,-1 5 51,1-1-40,-1 6-14,1-4 73,-1-1-75,-7 7 16,5-7 23,-13 9-32,14-1 1,-14 1 0,13-8 34,-13 13-33,6-12 0,-8 15-85,0-9 85,0 1 12,0-1-17,0 1-111,0-1 113,-8 0-4,6-7-76,-13 6 75,13-7-2,-6 1-14,0 6-114,6-7 48,-6 1 1,3 0-191,-1-4 107,-8-4 4,12 5-336,-5-7 211,-1 8 267,6-6 0,-14 6 0,7-8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1.633"/>
    </inkml:context>
    <inkml:brush xml:id="br0">
      <inkml:brushProperty name="width" value="0.08571" units="cm"/>
      <inkml:brushProperty name="height" value="0.08571" units="cm"/>
    </inkml:brush>
  </inkml:definitions>
  <inkml:trace contextRef="#ctx0" brushRef="#br0">17 348 7569,'9'7'-549,"7"-5"0,-5 4 537,5-4 0,1-2 1,1 0 22,-1 0 1,1-2 0,-1-2 0,-1-4-3,-5-1 1,5 5-1,-6-4 1,1 2 9,1 0 1,-8-7 31,2 1 36,-4-3 0,-10-1 1,-4 5-27,-3 5 0,-3 4 0,1 2 0,-1 0-7,1 0 0,-1 0 0,1 2 0,-1 2 15,1 1 1,-1 7 0,3-4-31,3 2 0,3 1 0,5 7 5,-2-1 1,2-1-1,8-3 1,4-1-18,1 1 1,-3-3-1,6 0 1,1 0-48,3-1 1,1-3 0,1 4 0,-1-2-78,1-5 1,-1 1 0,1 0 0,-1 2-61,1-2 1,-1-2-1,1-2 1,-3-2-39,-3-4 0,3 2 195,-3-7 0,3-1 0,3-6 0</inkml:trace>
  <inkml:trace contextRef="#ctx0" brushRef="#br0" timeOffset="255">575 16 6475,'10'-8'798,"0"6"-722,-4-4 1,-4 6 0,5 6-25,1 6 0,-6 3 0,4 3 1,-4-1-62,-2 1 0,0 5 0,0 0 0,0-1-96,0-3 1,0-2-1,0 3-49,0 3 1,0-4-1,0 5 1,-2-7-183,-4-5 0,4 3 336,-4-3 0,-3 4 0,-1 1 0</inkml:trace>
  <inkml:trace contextRef="#ctx0" brushRef="#br0" timeOffset="972">436 208 7419,'11'0'-268,"1"0"1,2 0 234,1 0 1,-3 0 0,-1-2 80,3-4 0,1 4 0,3-4-7,-1 4 1,1 2 0,-1 0-1,1 0-61,-1 0 1,1 0 0,-1 0 0,1 0 6,-1 0 0,6-2 0,1-1 0,-3-3-12,-2 2 0,-1 2 0,-1 2 0,1-2-6,-1-4 0,1 4 87,-1-4-8,-7 4 1,-4 2 2,-12 0 1,2 0 0,-6 2 0,1 2 18,-1 2 0,4 8 0,-4-3-55,3 5 1,1 1-1,6 1 1,0-1 4,0 1 0,0-7 0,0 1 0,0 2-47,0 1 0,6-3 0,1-3 0,3 1-104,4 0 1,1-6 0,3 2 57,-1-5 0,1-1 0,-1 0 0,1 0 39,-1 0 1,0-5-1,1-3 1,-1-2 13,1-3 0,-1 3 80,1-2 1,-9 6 0,-1-3 255,0 1-87,-6 2-158,6 6 1,-8 2 0,0 4-30,0 6 0,7-5 1,3 1-129,0 0 0,5-6 0,-3 4 47,4-4 1,1-2-1,0 0 1,1 0 60,-1 0 1,-5-2 0,-2-4 0,-1-6 18,1-3 0,-6 3 0,4 0 0,-2-1-21,-1-3 1,1-1-1,-6-1 1,-2 1-99,-4-1 0,3 1 0,-7-1 1,0 1-52,1 0 1,-3 7 0,-6 2 0,1 2-101,-1 0 0,7 1 0,-1 5 229,-1 0 0,-3 0 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7.642"/>
    </inkml:context>
    <inkml:brush xml:id="br0">
      <inkml:brushProperty name="width" value="0.08571" units="cm"/>
      <inkml:brushProperty name="height" value="0.08571" units="cm"/>
    </inkml:brush>
  </inkml:definitions>
  <inkml:trace contextRef="#ctx0" brushRef="#br0">0 18 6354,'0'-10'983,"0"2"-894,0 8 0,0 2 0,0 4-3,0 6 0,0-3 1,0 3-90,0 2 1,0 1 0,0 3-41,0-1 1,0 1 0,0-1 0,2 0 28,4 1 1,-4-1 0,4 1 8,-4-1 1,-2 1 0,0-1-2,0 1 0,0-1 0,0 1-14,0-1 0,0 1-32,0-1 0,-2-1 1,-2-3-188,-2-1-332,0-8 571,6 3 0,8-7 0,2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7.983"/>
    </inkml:context>
    <inkml:brush xml:id="br0">
      <inkml:brushProperty name="width" value="0.08571" units="cm"/>
      <inkml:brushProperty name="height" value="0.08571" units="cm"/>
    </inkml:brush>
  </inkml:definitions>
  <inkml:trace contextRef="#ctx0" brushRef="#br0">0 70 7546,'0'-11'-348,"0"-1"438,0 8 1,2-6-492,4 4-451,-4 5 852,6-7 0,0 0 0,1-2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9.309"/>
    </inkml:context>
    <inkml:brush xml:id="br0">
      <inkml:brushProperty name="width" value="0.08571" units="cm"/>
      <inkml:brushProperty name="height" value="0.08571" units="cm"/>
    </inkml:brush>
  </inkml:definitions>
  <inkml:trace contextRef="#ctx0" brushRef="#br0">262 18 7382,'-2'-10'-282,"-4"4"1,2 4 0,-7 2 320,-3 0 0,5 0 0,-3 0 15,-2 0 0,5 0 0,-1 2-33,2 4 0,-3 4 0,5 7-16,2 0 1,2 1 0,2-1-12,0 1 0,0-6 0,2-1 21,4 3 1,3 1 0,9 1 0,-3-3 12,-3-1 0,4-2 0,-7 3-12,1-1 1,5-8-5,-13 11 6,6-13-27,-8 14 1,0-12 0,0 7 4,0 3 0,-8-6 0,-1-1 0,-3-1 6,0 0 0,1 0 1,-7-6-1,1 0-3,-1 0 0,1 0 0,-1 0 0,1-2-84,-1-4 1,1 4 0,0-4-193,-1 4 0,6-3 277,1-1 0,7-8 0,-4 5 0</inkml:trace>
  <inkml:trace contextRef="#ctx0" brushRef="#br0" timeOffset="439">472 157 7569,'11'0'-161,"1"0"0,0 0-2,5 0 0,1 0 0,-1 0 0,0 0 0,1 0 306,-1 0 1,1 0-120,-1 0-1,-7 0-1,6 0-80,-7 0 75,9-7 5,-9 5-80,7-6 75,-14 8-3,6 0-1,-1 0 1,-5-8 3,6 6 6,0-6-8,-6 8-84,6-7 76,-8 5-16,0-6 51,0 8-40,0-8 28,0 6 0,-2-8-1,-4 5 0,-4 3 1,-7-4-1,-1 4-10,1 2 0,-1 0 0,1 0 1,-1 0 33,1 0 16,-1 8-48,1-6 6,7 13-83,-5-13 77,5 14 0,0-14-2,-5 13 67,13-5-67,-6 0 6,8 5 64,-8-5-69,6-1 0,-5 7 0,9-4 12,3 3 0,-1-3 0,8-1-13,2 3 0,-5-4 0,3-1 1,1-1 25,3-4-16,1-2-199,1-2-9,-1 8 196,1-6-20,-1 5 14,9-7-19,-15 0 1,12 0-745,-11 0 331,4 0 182,1 0 239,-7 0 0,5-7 0,-5-3 0,7-7 0</inkml:trace>
  <inkml:trace contextRef="#ctx0" brushRef="#br0" timeOffset="867">1223 122 7569,'0'-9'0,"0"1"0,0 8-102,0-8 0,0 4-298,0-7 454,0 7 68,0-4-301,0 8 155,0 0 1,-8 0 56,-4 0 0,3 0 1,-3 0-1,0 2 9,3 4 0,-7-2 1,4 5-1,-3 1 0,-3 0 0,3 1 0,1 5 1,3-3 58,-3-1 23,6 0-63,1 5-11,7 1 0,0-1 0,0 1-37,0-1 1,2-1-1,1-3 1,5-3 24,2-2 0,-4-1 0,5-3 1,3 2 18,1-2 1,3-2-1,-1-2-29,1 0 9,-1 0-5,1 0-6,-9 0-78,7 0 80,-6 0-48,7 0 1,-5 0-31,-1 0 81,-7 0-100,4 0 1,-6 0-254,4 0 147,-4 0-22,6 0 0,-8 2-75,0 4 272,0-4 0,-8 5 0,-2-7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28.491"/>
    </inkml:context>
    <inkml:brush xml:id="br0">
      <inkml:brushProperty name="width" value="0.08571" units="cm"/>
      <inkml:brushProperty name="height" value="0.08571" units="cm"/>
    </inkml:brush>
  </inkml:definitions>
  <inkml:trace contextRef="#ctx0" brushRef="#br0">175 106 6656,'-1'-10'-104,"-5"4"0,2 4 190,-8 2 1,1 0 0,-7 0 14,1 0 1,5 2 0,0 4-21,-1 5 1,-1 5 0,1 1 0,3 1-62,2-1 1,-4 1 0,7-1-1,1 1-6,2-1 0,2 1 1,0-1-32,0 1 1,8-1 0,3-1-2,5-5 1,7-1-1,0-6 1,-1 2-14,-3-2 0,-1-3 0,-1-1-37,0 0 59,1-7 5,-1 5-5,1-14 4,-1 7-9,-7-9-12,6 1 1,-7-1-7,9 1 28,-9-1 1,1 1 0,-6-1-12,2 1-5,0-1 67,-6 1-58,0-1 22,-8 1 1,0 5-1,-5 3 1,1-1-12,-2 0 0,-1 6 0,-3-1 1,1 3-33,-1 2 0,7 0 0,-1 0-126,-1 0 0,5 2 46,2 3 0,4 5 112,2 8 0,8-1 0,1 0 0</inkml:trace>
  <inkml:trace contextRef="#ctx0" brushRef="#br0" timeOffset="376">682 71 7569,'0'-10'-353,"0"-6"1,0 12 74,0-7 246,0 7 0,-8-4 1,-3 8 138,-5 0 0,4 0 0,1 0 0,-3 0-38,-1 0 0,-3 8 0,1 4 0,-1 3-26,1 3 1,1-1 0,3 1-1,3-1-8,2 0 0,-3 1 0,5-1 0,2 1-49,2-1 1,4 1 0,4-1-2,5 1 0,5-3 0,1-3-44,1-6 65,-1-4 0,1-2 0,-1 0 0,1 0-14,-1 0 0,6-2 0,1-4 0,-3-4-55,-2 0 0,5-5 1,-1 3-1,-4-3 52,-5-3 0,0-5 0,-9 0 0,-1 1-9,-2 3 1,-2 2 0,0-1 0,-2 1-75,-4-1 0,-3 6 0,-11 1 19,-3-3 1,4 7 0,-5 1-424,5 4 498,1 2 0,1 0 0,0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4.676"/>
    </inkml:context>
    <inkml:brush xml:id="br0">
      <inkml:brushProperty name="width" value="0.08571" units="cm"/>
      <inkml:brushProperty name="height" value="0.08571" units="cm"/>
    </inkml:brush>
  </inkml:definitions>
  <inkml:trace contextRef="#ctx0" brushRef="#br0">1 1 7003,'10'2'85,"-3"2"0,-1 3 0,0 3 0,-2 4 0,-2 1 0,-2 3 0,0-1 217,0 1-362,0-1 1,0 0-1,0 1 1,0-1-137,0 1 0,6-1 0,1 1-86,3-1 1,-6 1 0,4-3 281,-1-3 0,3 3 0,8-5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22.185"/>
    </inkml:context>
    <inkml:brush xml:id="br0">
      <inkml:brushProperty name="width" value="0.08571" units="cm"/>
      <inkml:brushProperty name="height" value="0.08571" units="cm"/>
      <inkml:brushProperty name="color" value="#E71224"/>
    </inkml:brush>
  </inkml:definitions>
  <inkml:trace contextRef="#ctx0" brushRef="#br0">1 1 7385,'0'12'-709,"0"-1"695,0 3 0,0 1 0,0 3 0,0-1-45,0 1 0,0-7 0,0 1 37,0 2 0,0 1-77,0 3 1,0-7 51,0 1 47,0-8 0,0 4 0,0-8 0</inkml:trace>
  <inkml:trace contextRef="#ctx0" brushRef="#br0" timeOffset="509">298 88 7492,'11'0'-571,"1"0"1,0 0 487,5 0 1,-5 0 88,-1 0 0,-5 0-4,6 0 1,-6-2-2,5-3 1,-7 1-1,4-6 73,0 2-61,-6-5 0,3 5-11,-10-4 0,1 4 1,-8 8-9,-2 0 1,-1 0 0,-3 0 25,1 0 1,0 0 0,1 2 0,2 2 62,3 2 0,1 2 0,-3-4 11,1 2 1,2 7-38,-1-1 1,3 3-23,8 3 1,2-1-56,4 1 0,-3-9 0,9-1 0,2-2 0,1 0-60,3-2 1,-1-2 0,1-2 0,-1 0-402,0 0 481,1 0 0,-1 0 0,1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4.938"/>
    </inkml:context>
    <inkml:brush xml:id="br0">
      <inkml:brushProperty name="width" value="0.08571" units="cm"/>
      <inkml:brushProperty name="height" value="0.08571" units="cm"/>
    </inkml:brush>
  </inkml:definitions>
  <inkml:trace contextRef="#ctx0" brushRef="#br0">1 53 6932,'9'-7'237,"-1"5"-701,-8-6 0,2 6 464,4-4 0,4-4 0,7-7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5.368"/>
    </inkml:context>
    <inkml:brush xml:id="br0">
      <inkml:brushProperty name="width" value="0.08571" units="cm"/>
      <inkml:brushProperty name="height" value="0.08571" units="cm"/>
    </inkml:brush>
  </inkml:definitions>
  <inkml:trace contextRef="#ctx0" brushRef="#br0">1 18 7569,'8'-10'-192,"1"2"1,9 8 139,-1 0 0,1 0 1,-1 0-1,1 0 47,-1 0 0,6 0 0,1 0 0,-3 0 31,-1 0 0,-3 0 0,0 0 1,1 0-8,-1 0 1,1 0 0,-1 0 0,1 0-36,-1 0 1,-5 0-1,0 0 16,1 0 1,1 2 32,-3 4 42,-3-4-15,-8 6 0,-2-3 1,-2 3 36,-2 2 0,-5-4 0,3 3 0,0 1-65,1 0 0,-7 0 0,4 3 0,1-1-21,3 1 1,-2 3 0,2 1-1,2 1-76,2-1 1,-4 1 0,1-1-41,1 1 1,2-1 0,2 1-106,0-1 0,6-5 0,1-3-33,3-1 243,2-2 0,13-6 0,2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6.559"/>
    </inkml:context>
    <inkml:brush xml:id="br0">
      <inkml:brushProperty name="width" value="0.08571" units="cm"/>
      <inkml:brushProperty name="height" value="0.08571" units="cm"/>
    </inkml:brush>
  </inkml:definitions>
  <inkml:trace contextRef="#ctx0" brushRef="#br0">175 36 7569,'0'-12'-68,"0"0"0,-2 9-155,-4-3 1,-3 4 242,-9 2 1,7 0 0,-1 0 0,-2 0 28,-1 0 0,-3 2-46,1 4 1,0 3 26,-1 9 0,8-1-23,5 1 0,3-1 0,4-1-2,3-5 0,5-1 0,8-4 14,-1 5 0,0-3 0,1 0 0,-1-2-16,1 0 0,-1 1 0,1-3 0,-1 4-23,1 2 0,-1-4 0,1 3 1,-3 1-3,-3 0 1,1-5 0,-5 7-18,2 2 1,-6-5 0,2 3 24,-5 2 0,-2-7 0,-3 1 0,-4-2 11,-2 0 1,-1 0 0,-7-6 0,1 0-15,-1 0 1,-5 0-1,0 0 1,1 0-86,3 0 0,1-2 0,1-2-202,-1-2 0,1-2 304,0 2 0,7-3 0,2-9 0</inkml:trace>
  <inkml:trace contextRef="#ctx0" brushRef="#br0" timeOffset="533">385 228 7228,'17'0'-766,"1"0"733,-1 0 1,1 0 0,-1 0 0,1 0 0,-1-2 89,1-4 1,1 4 0,2-4 0,3 4 54,-3 2 1,-2-2 0,-1-1-104,-1-3 1,-1-2 0,-3 4 8,-1-2 0,-6-7 2,5 1 1,-7 2-6,2-1 0,-4 5 1,-2-6-20,0-1 0,0 3 0,-2 0 184,-4 2-153,4-5 0,-11 9 0,5-6-6,-2 3 1,-1 1 0,-7 6-49,1 0 1,-1 6 0,1-1 0,-1 1-22,1 2 0,-1-4 0,3 7 0,1 1 55,3-2 1,-1 5 0,-5-3 44,-1 3 1,3 3-1,3-1 20,6 1 0,4-1 1,2 1-25,0-1 1,0-5-1,2-2 1,2-1 36,2 1 0,7-4 0,-1 4-25,4-3 1,1-1 0,1-6 0,-1 0-28,0 0 1,1 0-1,-1 0 1,1 0-21,-1 0 1,-5 0-1,0 0-51,1 0 1,3 0-990,1 0 521,-7 0 0,0 0 506,-5 0 0,5-8 0,8-1 0</inkml:trace>
  <inkml:trace contextRef="#ctx0" brushRef="#br0" timeOffset="1062">1223 88 6404,'0'-10'152,"-2"3"-96,-4 7 0,2 0 0,-7 0 44,-3 0 1,-1 0 0,-3 0-5,1 0 0,-1 2 0,1 1-27,-1 3 1,1 0 0,-1-4 0,1 2 1,0 2 1,1 1-1,2-3 1,3 2 4,-3-2 1,4 4 0,1 0-88,1 1 0,0-5 1,4 4-1,-1 0 33,1 3 1,2-1 0,2 2-36,0 1 1,2-5-1,2 0 1,3-2 25,3-1 1,-4 3 0,5-4 0,3 2-6,2-2 0,-5 4 0,1-3 0,1-1 8,3-2 0,-4-2 0,-1 0 0,1 2-13,-2 4 1,5-4 0,-3 4-17,3-4 1,-3-2 0,0 0-153,1 0 1,-3 0-91,2 0 0,-1 0 1,7 0 95,-1 0 1,-5 0 158,-1 0 0,1 7 0,5 3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5.900"/>
    </inkml:context>
    <inkml:brush xml:id="br0">
      <inkml:brushProperty name="width" value="0.08571" units="cm"/>
      <inkml:brushProperty name="height" value="0.08571" units="cm"/>
    </inkml:brush>
  </inkml:definitions>
  <inkml:trace contextRef="#ctx0" brushRef="#br0">18 0 6699,'-9'18'52,"3"-1"1,4 1-1,2-1-35,0 0 0,0-5 0,0 0-11,0 1 1,2-5-1,2 0-3,2 0 1,1-6-1,-1 3-5,6-3 0,3-2 0,3 0 0,-1 0 17,1 0 0,-3-2 0,-1-1-3,-2-3 1,-1 0-1,7 6 1,-1 0 13,1 0 1,-1 0-1,0 0-3,1 0 1,-1 0 0,1 2-26,-1 4 1,1-2 0,-1 7-25,1 3 0,-7-5 0,-1 3 9,-2 2 0,0-5 1,-5 3 1,3 2 0,0 1 1,-8 1 19,-4-5 1,2 5 0,-7-6 0,-3-1 12,-1-3 0,-3-2 1,1 0 125,-1 2-140,1-1 1,-1-5 0,1 0-1,-1 0 1,1 0 1,0 0 0,-1 0-158,1 0 0,-1 0 0,1 0-488,-1 0 640,1-7 0,-1-3 0,1-7 0</inkml:trace>
  <inkml:trace contextRef="#ctx0" brushRef="#br0" timeOffset="262">18 53 7529,'0'-18'-26,"2"8"0,4 5 0,4 1 1,2 0-44,-1-2 1,1 0 0,5 6 0,1 0 97,-1 0 1,1 0 0,-1 0 0,1 0-36,-1 0 0,6 0 1,1 0-1,-3 0-87,-2 0 0,-1 0 0,-1 0 0,1 0-208,-1 0 1,-5 2 300,0 4 0,-1-4 0,7 6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2.988"/>
    </inkml:context>
    <inkml:brush xml:id="br0">
      <inkml:brushProperty name="width" value="0.08571" units="cm"/>
      <inkml:brushProperty name="height" value="0.08571" units="cm"/>
    </inkml:brush>
  </inkml:definitions>
  <inkml:trace contextRef="#ctx0" brushRef="#br0">228 402 7299,'-2'-10'-150,"-2"2"-57,-2 1 1,-2 3 330,2-8 1,3 8-102,-9-2 1,0-3 0,-5 7 0,-1-4 63,1 4 0,5 2 0,1 2-41,-3 4 0,-2-2 1,1 7-1,1 1 4,3-2 0,5 3 0,-4-5 0,2 2-32,5 3 1,1 3 0,2 1-47,0 1 1,0-7 0,0 1 40,0 2 1,7-5 0,5 1-1,4-2-67,1-4 0,0-2 1,1-2-1,-1 0 1,1 0 0,1 0 0,1-2 1,-1-2-86,-3-2 0,-3-6 0,5 5 0,-3-3 119,-3-4 1,1 5 0,-7-3 0,0 0 71,2 3 0,-6-7 92,4 4 72,-4 5-186,-2-1 0,0 10-47,0 4 0,0 3 39,0 9-36,0-8 0,0 5 1,0-3-125,0 3 0,0-3 0,1-2-564,5-3 423,-4 7 278,14-12 0,-7 6 0,9-8 0</inkml:trace>
  <inkml:trace contextRef="#ctx0" brushRef="#br0" timeOffset="415">525 472 7569,'0'-12'0,"0"1"-123,7 7 0,-3-6-329,8 4 407,-1 4 11,-1-6 201,6 8-276,-7 0 105,9 8 1,-3-4 55,-3 8 12,4-1-106,-14 7 70,13-8 20,-13 5-99,6-5 1,-8 1 92,0 1 1,0 0-112,0 5 40,0 1 29,0-9 1,0 1-24,0-4 78,0-4 1,0 4-28,0-12 0,0-4 1,0-7-19,0-1 0,0 1 0,2-1-24,4 1 26,-5-1-46,15 1 0,-6 5 33,7 1 1,1 1 0,-1-4 0,1 5-4,-1 1 1,0 2 0,3 6 0,1 0 2,2 0 1,1 0 0,-7 0 1,1 0 0,-1 0-112,1 0 108,-1 8 2,-7-6-180,5 13 174,-13-5-3,14 0 1,-14 5-110,4-3 0,-5-3 0,-1 3-10,0 2 39,0-7 90,0 9 0,8-6 0,2 7 0</inkml:trace>
  <inkml:trace contextRef="#ctx0" brushRef="#br0" timeOffset="1021">1450 507 7460,'8'-18'-357,"-6"7"552,4-1-429,-4 0 1,-10 3-1,-4 3 241,-3 4 0,-3 2 0,1 0 0,-1 2 58,1 4 0,-1-2 0,1 5 0,-1 1 31,1 0 1,5-5 0,3 7 55,1 2-200,-6 1 88,12 3 1,-5-7-60,7 1 0,0 0 0,2 3 141,3-3-96,5 3 15,8-13-264,-1 6 118,-7-8-30,5 8 144,-5-6-3,7 5-58,1-7-13,-1 0-164,1 0 201,-1-7-14,1 5 17,-1-14 97,1 7-99,-9-9-4,7 8 3,-14-5 31,13-3-22,-13-1-10,14-6 32,-14 7-24,5-7 0,1 6 7,-6-7 87,6 1-87,-8-2 9,0 0-6,0-6 4,0 6-2,0 0 0,0-1 67,0 5-63,0 4 2,0-14 0,0 13 17,0-3-14,0 4-2,-8 1 1,6 1-1,-4-1 3,4 8-2,-5-5 132,5 13-81,-6-6-30,8 8 1,0 2 0,0 4 16,0 6 1,0 3 0,0 3 0,0 1 50,0 4 0,6-1 0,2 7 1,-1 2-16,1 2 0,6 2 0,-5 0 0,1-2-35,-4-4 1,2 4-1,-1-6 1,1 0-49,0-4 0,0 3 1,-4-3-1,1-2-147,-1-1 0,-2-9 0,-2 1-617,0 2 456,0 1 318,0-5 0,0 5 0,0-5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41.601"/>
    </inkml:context>
    <inkml:brush xml:id="br0">
      <inkml:brushProperty name="width" value="0.08571" units="cm"/>
      <inkml:brushProperty name="height" value="0.08571" units="cm"/>
    </inkml:brush>
  </inkml:definitions>
  <inkml:trace contextRef="#ctx0" brushRef="#br0">53 0 7422,'-10'0'-236,"-6"0"248,14 0-69,-5 0 0,7 8 8,0 3 1,7-3 28,5-2 32,-4-4-30,0-2-100,-1 0-9,-5 0 115,6 0-40,-8 0 125,0 0 71,-8 0 0,4 0 31,-7 0-148,-1 0-10,2 0 66,3 0-63,-1 0 4,6 0 1,-6 2-56,8 4 1,0-2-13,0 7 1,0-5 0,2 4-9,4-2-101,-4-3-13,13-5 155,-13 0-26,14 0 21,-14 0-33,6 0 28,-1 0-33,-5 0 30,6 0-137,-8 0 66,0 0 1,-2-5 411,-4-1 0,2 0 122,-7 6-423,-1 0 87,2 0-76,3 0 27,7 0 0,-2 0-145,-4 0-287,4 0 130,-6 8 0,8-4 247,0 7 0,8-7 0,2 4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8:38.027"/>
    </inkml:context>
    <inkml:brush xml:id="br0">
      <inkml:brushProperty name="width" value="0.08571" units="cm"/>
      <inkml:brushProperty name="height" value="0.08571" units="cm"/>
    </inkml:brush>
  </inkml:definitions>
  <inkml:trace contextRef="#ctx0" brushRef="#br0">70 542 7013,'10'0'451,"-2"-2"1,-6-2-233,4-2 0,-2-2-49,7 2-1,-7 4-169,4-5 0,-8 7 0,0 0 0</inkml:trace>
  <inkml:trace contextRef="#ctx0" brushRef="#br0" timeOffset="2915">158 88 7389,'-8'9'-1050,"-4"-3"1094,-3-4 0,3-2 1,1 0 26,-3 0 0,4 0 1,-1 0 96,-3 0 1,-1-2-86,-3-4-16,8 4 0,3-7-73,7 3 0,0 2 0,0-8-167,0-1 210,7 5-192,-5 0 103,14 0 65,-6 6-33,7-13 12,0 13 1,1-6-71,-1 8 1,1 0 52,-1 0-8,1 0 46,-1 0-38,1 0 12,7 0 89,-6 0-89,7 0-2,-9 0 21,1 0 1,-7 0 1,1 0 1,-2 2-14,1 4 16,5-4-14,-14 13 1,7-11 33,-3 8-29,-4-8 1,6 11 0,-8-3 25,0 4 1,0-5-1,-2 1 41,-4 1 1,-2 3-64,-3 1 10,-5 1 5,14-1 61,-13-7-63,5 6 2,0-7-31,-5 1 38,13 5-18,-14-5 1,12 6 0,-5-3 0,-1-1 28,0 1 35,6-5-47,-3 0 4,-1 0 4,-2 1-3,0 1-34,-5 6 1,13-12 0,-6 7 2,1 3 1,5-4-173,-4 1 1,4 1-43,2 5 1,0-5-1,2-2 1,2-1 212,1 1 0,9-6 0,-4 4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27.959"/>
    </inkml:context>
    <inkml:brush xml:id="br0">
      <inkml:brushProperty name="width" value="0.08571" units="cm"/>
      <inkml:brushProperty name="height" value="0.08571" units="cm"/>
      <inkml:brushProperty name="color" value="#E71224"/>
    </inkml:brush>
  </inkml:definitions>
  <inkml:trace contextRef="#ctx0" brushRef="#br0">2847 1101 6257,'-17'0'-181,"5"0"1,1 0 256,-3 0 0,4 0-10,-1 0 0,5 0-48,-6 0 1,2-2 0,-3-2 5,1-2 0,6 0 0,-5 6-12,-3 0 1,-1-2 0,-3-2 0,1-2-21,-1 3 1,-5 1-1,0 2 1,1 0 1,3 0 1,1 0 0,-1 2 0,-2 1 9,-3 3 0,1 0 0,6-6 0,-1 0-1,1 0 0,-3 0 1,-1 2-1,-2 2 20,1 2 1,3 0-1,2-4 1,-3 1-14,-3 3 0,3 6 1,-5-4-1,2-1-16,0 1 0,-6 6 0,5-5 0,1 3-1,-2 0 1,0-3 0,-5 5 0,5-2 2,0 1 1,0-3 0,-6 0 0,4-1 7,1 1 0,-3 0 0,4 3 0,0-1 10,-1 2 0,-3-5 0,4 3 1,0 0-4,0-3 1,1 7-1,7-7 1,-1 3-2,1 0 1,0-3 0,-1 5 0,1-4 4,-1-3 0,1 7 0,-1-2-8,1 3 0,-1 3 0,3-1 0,1-1-9,3-5 0,1 5 1,-4-4-1,5 3 0,1 2 1,-4 1 0,6-1 0,2 1-1,3-1 0,-1-5 0,-2 0 0,-2 1-2,2 3 0,2-5 0,2 1 4,0 2 1,2 1-1,2 3 3,2-1 0,1-5 0,-3-1-3,2 3 0,6-4 1,-4-1-1,-1 1 0,1 0 0,4-4 0,-4 3 0,1 1 1,5 0 1,1-6-1,3 3 7,-1 1 1,8 0 0,1 5-7,-5-1 0,2-6 1,-11 4-1,3-3-2,3-3 1,-1 4 0,1-2-1,-1-2 2,1-2 1,5 3-1,0 1 1,1-2-5,1-2 0,-4-2 0,6 0 0,1 0-2,-1 0 0,0 2 0,4 2 0,-4 2-5,-2-2 1,6-2 0,-1-2-1,2 2-4,3 3 0,0-3 1,2 4-1,2-4 7,2-2 1,0 0 0,-5 0 0,3 0 4,2 0 0,0 2 0,-4 2 1,1 2 0,3-2 1,0-3 0,-6-1 0,2 0 1,3 0 1,-1 0 0,6 0-1,0 0-1,-1 0 1,3 0 0,3 0 0,-1 0-6,-3 0 0,1 0 1,5 0-1,1 0-7,-1 0 0,0 0 0,1 0 0,-1 0-36,1 0 1,-1 2 0,2 2 0,3 2 3,1-2 0,0-2 1,-6 0-1,1 2 25,-1 2 1,1-1 0,-1-5 0,0 0 19,1 0 1,-1 0 0,1 0 0,-1 0-5,0 0 1,1 0 0,-3 0 0,-1 0 27,-3 0 0,1 0 0,5 0 0,-1 0 9,-5 0 1,5 0-1,-5 0 1,5 0-34,1 0 0,6 2 0,2 2-3,3 2 0,-1 0 0,4-4 0,0 2 0,2 2 3,-1-3 1,13 5 0,-8-2 0,2-2-10,-3-2 0,11 4 0,-8-1 0,3-1 10,-1-2 1,3-2 0,3 0-1,3 0 6,3 0 1,-3 0 0,-2 2 0,-3 2-7,-2 2 0,1 0 1,-7-6-1,-2 0-1,4 0 1,-10 6 0,5-1 0,-3-1-4,-3-2 0,4 0 0,-3 2 0,4 2 2,2-2 0,0-2 1,2-2-1,2 0 13,1 0 0,9 0 0,-5 0 0,1 0 2,-4 0 1,1 0 0,1 0-1,-3 0-13,-3 0 0,6 0 0,-12 2 0,0 1-3,2 3 1,-6 0 0,0-6-1,0 0 5,0 0 1,-4 0-1,6 0 1,0 0 8,-1 0 1,8 0 0,-5-2 0,0-2-4,2-2 1,-6 1-1,0 5 1,-1-2-5,-5-4 0,0 4 0,0-4 0,1 4-20,-7 2 0,6-6 0,-7 1 0,-1-1 4,3-2 0,-3 4 0,3-6 0,-3 1 22,1-1 1,5 4 0,-7-5 0,3-1 27,3 2 0,5-5 0,0 3 1,-2-4-23,-1-1 0,-1 0 1,2-1-1,0 3-4,-5 3 1,-6-4-1,-10 5-11,-1-5 0,1-1 1,-2-1-1,-2 1-1,-1-1 1,-7 1-1,4-1 1,0 1-10,0 0 1,-5-1 0,3 1 0,-2-3 0,2-1 52,3-2 1,-5-1-1,4 7 1,-2-1-3,-3 1 1,3-3 0,0-1-1,0-2-19,0 2 0,5 1 0,-5 1 0,0-3-8,0-1 1,-1 0 0,-9 5 0,-3 1-8,-6-1 0,1 1 0,-1-1 0,-2 1-23,-2 0 0,-2-7 1,-2 1-1,-4 2-42,-5 1 1,-5 3-1,-1-1 1,-1 1 28,1-1 1,-3 1-1,-1-1 28,-2 1 1,-3-1 0,5 1-1,-2 0 1,-1-1-11,-1 1 0,4-1 0,-6 1 0,0-1 38,-1 1 1,5-1 0,-6 1 0,-2-1-19,-2 1 1,-8-1 0,-2 1-46,-1 0 0,-3 5 0,-5 0 0,0 1 1,-1-1-4,1 0 0,-6 6 0,-3-3 0,1 1-24,0 4 0,-6-4 0,2 3 33,-4 1 0,2-4 0,0 2 1,-4 2 0,-1 2 0,3 0 0,-8-2 1,2-1 18,-2 1 1,3 2-1,-7 2 1,1 0 0,1 0-9,0 0 1,-1 0-1,5 0 1,2 0-1,-1 0 1,1 6-1,6-1 1,2 1 12,-2 2 1,4-4-1,-2 6 1,-2-3-4,-2-3 0,0 4 0,2 0 0,0 0-16,-6-1 1,0 7 0,-9-4 0,-3-1 3,-1-3 0,-8 2 0,-2-2 0,0-2 34,0-2 0,-4-2 0,5 0 1,1 0 23,-2 0 1,6 0 0,-4 0-1,6 0 8,5 0 1,-1 0 0,5 0 0,2 0-12,4 0 0,-1 0 0,9 0-31,-4 0 0,4 0 0,2 0 0,2 0 0,1 0-9,-1 0 1,6 0 0,-6 0 0,1 0-54,1 0 1,-2 0-1,4 0 21,-2 0 0,-6 0 1,3 0-1,1 0 1,0 1 12,4 5 0,-4-4 0,0 4 0,-1-4 18,1-2 0,-4 0 0,4 0 0,0 0 4,0 0 0,-4 0 0,5 0 0,1 0 37,-2 0 1,10 0 0,-7 0 0,3-2-17,6-4 0,-11 4 0,9-4 0,-3 5-21,-1 1 1,6 0-1,-11 0 1,7 0-5,5 0 1,-7 0 0,4-2 0,-1-2-18,1-2 0,-5 0 1,9 4-1,-3-2 2,3-2 0,-5-5 0,5 3 0,-3 0 12,3 0 1,-11-3 0,5 5 0,-2 0 10,-1-2 1,-3 7 0,-2-5 0,-4 4-6,-8 2 1,8 6 0,-8 1-1,0 3-103,-1 4 1,-1 1 0,8 5 0,4 1-82,2 2 1,2 8 182,5-2 0,9 4 0,1 2 0</inkml:trace>
  <inkml:trace contextRef="#ctx0" brushRef="#br0" timeOffset="1570">15631 629 6976,'2'-15'-262,"4"3"1,-4-4-1,4 5 183,-4-5 0,-2 5 146,0-1-36,0 8 1,0-2 0,0 12-1,0 6 1,0 5 0,0 4-1,0 5 0,0 1 1,0 2-1,0 6 1,0 0-18,0 0 0,0 5 0,0 3 0,0 0-13,0 0 1,0 9 0,0-5 0,0-3-6,0 1 0,0-6 0,0 5 0,0-1 4,0-4 1,5-2-1,3-2 1,0-1-1,0 1 0,3 0 0,-3-2 1,0-2 8,0-2 0,3-5 0,-3 3 0,0-2-1,0-4 1,3-1 0,-3-3-12,2 1 0,1-1-5,7 1 1,-1-9 0,1-1-5,-1 0 0,-5-6 0,-1 4 8,3-4 1,2-2-1,1 0 3,0 0 0,1-2 1,-1-2-1,1-2 14,-1 2 0,3 2 0,3 0 0,4-2-3,0-1 1,12-3-1,-4 4 1,4-2-8,4 2 0,-1-4 0,9 3 0,-3-1-5,1-2 1,7 6 0,-5-4 0,5 4-24,0 2 1,-2 0 0,-1 0 0,-1 0 1,1 0 1,-7 0 0,1 0 0,-1 2 19,-1 4 1,11-2-1,-3 6 1,1-3-2,0-3 0,4-2 0,3-2 0,1 2 5,4 4 1,2-4 0,3 4 0,1-4 22,-2-2 0,4 0 1,-8-2-1,6-2 23,3-2 1,1-6-1,-4 5-2,3-3 1,-3 4 0,4-4 0,-2 1 0,-3-1-10,-1-4 0,4 5 1,-10-1-1,2 0-41,-2 1 0,2 3 1,-6-4-1,2 2-73,4 5 0,-4-1 0,0 0 0,-3-2 78,-9 2 0,3 2 0,-9 2 0</inkml:trace>
  <inkml:trace contextRef="#ctx0" brushRef="#br0" timeOffset="2655">15893 437 7569,'-17'0'0,"-1"0"0,1 0 0,-1-2 0,1-2 0,-1-2-837,1 2 238,-1 2 533,9-5 0,1 3 90,8-8 1,0 1 0,2-5 23,4 4 0,-2 3 0,7 5-23,3-2 1,1-2 0,3 4-1,-1-2-3,1 3 1,7 1-1,4 2 1,4 0-10,2 0 0,13-6 0,7 0 0,5 2-6,6 2 1,4 0 0,5-2 0,7-1-11,3 1 1,5-4-1,3 2 1,4 0 19,0-1 0,-41 5 0,0 0 0,-2-3 0,-1 0 0,0 1 0,-1 0 0,0 2 1,1 0 0,0-1 0,0-1-1,2 0 1,-1 0 0,-2 0 0,-1 0-7,46-4 1,-45 4-1,-1 0 1,38 1-1,4-3-19,2 2 1,-2-4 0,-3 2-1,1 2-3,2 2 0,0-3 0,-4-3 0,3 0 5,1 0 1,-43 3-1,1-1 1,-1 2-1,1 0 1,1 0-1,0 0-2,1 1 1,-1-2 0,2-1 0,-1-1 0,42-3 0,0-1 19,0-1 1,-4 6 0,-7-4 0,-7 3 3,-5 3 0,0-4 0,-14 2 1,-2 2-32,-1 2 1,-5 2 0,-1 0 0,-3 0 2,3 0 0,-6 0 0,-1 0 0,-1 0 0,0 0 1,-2 6-1,-8 0 1,-2-2 21,2-2 1,2 4 0,2-1 0,0 1 5,-1 2 1,-4-4 0,-3 6 0,-2-3-9,-4-3 0,-1 4 1,-5 0-1,-1 0 2,-3-1 0,1 7 0,6-2 0,-1 3-13,1 2 0,-1-1 0,-1-2 1,-3-5 12,-1-1 1,-1 6 0,5-3-10,-4 5 0,-3-5 1,-5 1 0,2 2 0,0 1 0,-6 3 0,0-1-5,0 1 1,0-1-1,0 1 1,-2-1 0,-4 0 0,4 7 0,-4-1 1,4-2 5,2-1 0,0 3 0,0 2 0,0 1-2,0-1 1,0 6 0,0-4 0,2 2-2,4 0 1,-2-2 0,6 4 0,-1-3-2,1-3 1,-4 6-1,4-4 1,-3 2 28,-3 0 0,4-6 1,-2 5-1,-2-1-24,-2 0 1,-2-6-1,-2 5-5,-4-1 0,-4-6 0,-7 6 0,-3-1 0,-3-3 1,-6-5 0,-4 1 1,-2-5-1,-2 3-5,-4 3 1,-3-7 0,-11 1 0,-3 0-52,-6-3 0,-6 7 0,-7-5 0,-9 5-34,-5 1 1,38-5 0,-1 0-1,0 0 1,0 1 88,-5 0 0,-1 1 0,-2 0 0,-2 1 0,-6 3 0,0-1 0</inkml:trace>
  <inkml:trace contextRef="#ctx0" brushRef="#br0" timeOffset="5454">123 2533 7569,'-17'0'-113,"-1"0"0,1 0-127,-1 0 0,7 0 0,-1 2 0,0 3 189,3 7 1,1 4-1,8 1 1,0 0 43,0 1 0,0 1 0,2 5 0,2 5 23,2 4 1,1 2 0,-3 0-1,2 1-16,-2 5 1,-2-2-1,-2 8 1,2-1-4,4-1 1,-4 3 0,3-5 0,-1 0-1,2-1 1,-2 5 0,8-6-1,1-2-5,3-3 1,-5-7 0,1-1 0,2-3 3,1-4 1,3-1-1,-1-5 1,-1-1-2,-5-3 0,5-5 1,-5 4 1,5-2 1,3-3-1,3-5 1,1 0 33,-2 0 0,5 0 0,-1 0 0,2 0-29,4 0 1,-4 0-1,2 0 1,0 0-1,-1 0 0,5 0 0,-6 2 0,2 2-7,0 2 1,0 2 0,6-4-1,0 4 5,0 1 1,6-5 0,1 4 0,3-2 12,3 0 0,9-1 0,3-5 1,2 2-7,4 4 0,4-4 0,5 4 0,5-4 8,0-2 1,5 0-1,-2 0 1,7 0-6,3 0 1,6 2 0,-4 2 0,0 1-21,0-1 1,-45-2 0,1-2 0,48 0 0,-49 0 0,1 0 10,48 0 0,-47 0 1,1 0-1,44 2 1,-4 2-7,0 2 0,-2 0 1,-2-6-1,2 0 2,3 0 0,-1 0 1,-4 0-1,0 0 3,-1 0 0,-37 0 0,0 0 0,43 0 0,1-2 0,2-4 0,-2 4 0,-45-2 0,1 0 0,46-2 11,-2 1 0,-45-1 0,1 0 1,-1 2-1,1 0 0,0 0 1,0 0 17,48-3 1,-43 3-1,-1 2 1,40 0 0,2-2-22,0-2 1,-4 0 0,-3 6 0,-1 0-34,-2 0 1,4 0-1,-9 0 1,1 0-17,-1 0 1,3 2-1,-3 2 1,1 2 11,-1-2 0,1-2 0,-5-2 1,-1 0 12,1 0 1,-2 0 0,-5 0 0,3 0 18,2 0 0,3-2 0,-7-2 0,-4-2 89,0 2 0,-2 2 0,0 2 0,-6-2-52,-6-3 0,3 3 0,-11-4 0,3 4-45,-3 2 1,3-2 0,-8-2-1,-1-4 0,3-1 0,-4 5 1,5-4-1,-1 2-1,-4 0 0,-2-7 1,-2 3-1,-2-2-4,-4 1 0,4 5 1,-6-6-1,0-1-6,-4-3 1,3 1 0,-3 1 0,-2 2 9,-1-1 0,3-5 0,0-3 0,-1-2 2,-3 1 0,-7-3 1,-3 2-1,-1 0-4,-4-3 1,4 5 0,-2-6 0,-2 0 15,-3 0 0,-8 3 0,-3-5 0,-2 0-7,1 2 0,-1-4 1,-5 6-1,-1-3-6,1-3 0,-1 4 0,1 0 0,-1 0 4,1 0 1,-3 3 0,1-3 0,0 0-1,3 0 0,3 6 0,-5-5 1,3 3 4,3 0 0,-4 0 0,5 5 0,-5 1-4,-1-1 1,-1 3 0,1 1 0,-3 4-22,-3 3 0,-4 1 0,-8 6 0,-2 0-3,-4 0 1,3 0 0,-9 0 0,-2 2-14,-1 4 0,-4-3 0,-3 7 0,-3 0 3,-2 0 1,4-7-1,-6 5 1,-2-2 22,-2 0 0,-2 0 1,0-6-1,0 0 15,1 0 1,-3 0-1,-4 0 1,-5 0-5,-5 0 0,-1 0 0,0 0 0,-3 0 37,-3 0 1,2-6-1,-6 0 1,2 2-22,4 2 1,-4 2-1,0 0 1,-1 0-15,1 0 1,43 0-1,0 0 1,1 0-1,1 0 1,-1 0-1,1 0-4,-2 0 1,1 0 0,0 0 0,1 0 0,-1 0 0,-1 0 0,2 0 0,-1 0 0,1 0 1,-1 0-1,-5 0 1,0 0-1,3 0 1,1 0 0,0 1-1,-1 0-1,3 2 0,-1 0 0,-3-2 0,0 0 1,2 2-1,1 0 0,-1-2 0,1 0 1,0-1 1,1 0 0,-47 0-1,47 0 1,-1 0 0,-46 0-1,2 0 1,2 0 0,4 0 0,-3 0 0,-1 0 0,0 0 0,6 0 0,0 0 3,-1 0 0,1 0 0,0 0 0,-1 0 9,1 0 1,-6 0-1,0 0 1,1 0 1,3 0 0,2 0 0,1 0 0,3 0-4,2 0 1,7 0 0,-2-2-1,4-2-13,2-2 0,3-2 0,2 4 0,9-3-1,8-3 1,-3 0-1,7-3 1,-1 1-1,4-2 1,-1-1 0,1-1 0,2 3 1,2 1 1,-4 0-1,1-5 1,1 1-1,2 5 0,2-3 0,-2 6 0,-2 1-5,-1-1 0,-7 2 0,4 8 1,-1 4-41,-5 6 0,-1 5 0,-3 6 0,1 4 47,0 1 0,-9 12 0,-1-3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29:57.611"/>
    </inkml:context>
    <inkml:brush xml:id="br0">
      <inkml:brushProperty name="width" value="0.08571" units="cm"/>
      <inkml:brushProperty name="height" value="0.08571" units="cm"/>
      <inkml:brushProperty name="color" value="#E71224"/>
    </inkml:brush>
  </inkml:definitions>
  <inkml:trace contextRef="#ctx0" brushRef="#br0">1 385 7569,'0'-10'-727,"0"16"0,0 11 717,0 3 1,5-1-71,1-1 1,2-1 79,-2 1 0,4-1 0,7 1 0</inkml:trace>
  <inkml:trace contextRef="#ctx0" brushRef="#br0" timeOffset="467">298 437 7454,'11'0'-624,"1"0"516,1 0 0,3 0 1,1 0 62,1 0 1,-7 0-1,1-2 35,2-4 1,-5 3-8,3-9 1,-2 0 10,1-5 1,3 5 4,-8 1 0,0 5 0,-8-4 7,-4 2 1,-4 2 0,-7 6 38,-1 0 1,1 0-1,-1 0-8,1 0 1,5 8 0,1 4-24,-3 3 1,6 3 0,2-1 0,4 1-15,2-1 1,0 1-1,0-1 1,0 1-12,0-1 1,2 1 0,4-3-28,6-3 1,-2-3 0,1-5 0,3 2-38,1-2 1,3-2-1,-1-2 75,1 0 0,-1 0 0,1 0 0</inkml:trace>
  <inkml:trace contextRef="#ctx0" brushRef="#br0" timeOffset="1391">88 158 6610,'0'0'0</inkml:trace>
  <inkml:trace contextRef="#ctx0" brushRef="#br0" timeOffset="2297">1590 140 7381,'0'10'-379,"0"6"0,0-5 0,0 5 442,0 1 1,6 3 0,0 1-1,-3 4-24,-1 2 1,-2 2 0,0 4 0,0-2-13,0-1 0,6-3 1,0 4-1,-2-2 0,-2 2 0,0-4 0,2 0 0,1-1-20,-1-5 1,-2-2 0,0-1-30,4-1 29,-4 1 0,8-3-46,-5-3 1,-3-6 0,4-12 7,-4-6 1,-2-3 0,0-3 0,0-1-17,0-4 1,-2 1-1,-2-5 1,-1 0 0,1 0 0,-4-2 1,2-6-1,2 0 10,2 0 0,2 0 0,0 2 0,0 2 34,0 2 1,6 5-1,2-3 1,2 2 37,3 4 0,8 1 0,3 3 0,-1 1-9,2 5 1,-3-3 0,5 6 0,0 1-6,0-1 0,-6 2 1,5 6-1,-3 0 9,0 0 1,1 0 0,-7 0 0,0 0-13,1 0 0,-6 6 0,-1 2-6,3 1 0,-6 3 1,-3 5-1,-3 1 2,-2-1 1,0-5-1,-2 0 1,-3 1-1,-7 3 0,-4 1 0,-3 1 0,-2-1-3,-3 1 1,-5-3 0,4-1 0,0-3-113,0 3 0,1-4 1,7-1-1,-1-1 13,1-4 0,5-2 87,1-2 0,7 8 0,-4 1 0</inkml:trace>
  <inkml:trace contextRef="#ctx0" brushRef="#br0" timeOffset="2764">2812 1 6361,'-11'0'-161,"-1"0"1,6 0 184,-5 0 1,5 0 0,-4 2 50,2 3 0,1-1 0,1 8-51,-6 1 1,-3 3-1,-3 1 1,1 1-16,-1-1 0,1 3 1,-1 1-1,1 4 20,-1 3 0,7-1 0,-1 4 0,-2-2 12,-1 2 1,3 2 0,3 2 0,-1 0 25,0 0 1,6 2 0,-2 1 0,5 3-2,1-2 0,1-2 0,3-2 0,6 0-61,6 0 1,-3-2-1,12-2 1,1-2-4,3 2 0,6-4 1,5 2-1,5 0-229,0-2 1,5-1 226,-3-9 0,11 0 0,4 1 0</inkml:trace>
  <inkml:trace contextRef="#ctx0" brushRef="#br0" timeOffset="3809">3022 315 6181,'0'-10'369,"0"-5"-305,0 13 1,0-4-19,0 12 0,0 4 0,0 7-52,0 0 0,0 1 0,0 1 0,0 3-48,0 1 1,6 0 0,0-5 0,-3-1 23,-1 1 1,-2-1 0,2 1 0,2-1-387,2 0 416,0-7 0,2 6 0,1-7 0</inkml:trace>
  <inkml:trace contextRef="#ctx0" brushRef="#br0" timeOffset="4580">3354 455 7082,'0'-10'-4,"2"2"0,4 8 144,5 0-140,-3 0 0,7 8 0,-5 2 0</inkml:trace>
  <inkml:trace contextRef="#ctx0" brushRef="#br0" timeOffset="5046">3808 385 7569,'-18'0'0,"7"0"0,-1 0-699,-2 0 433,7 0 0,-9 2 221,5 4 1,3-3 0,2 9 0,2 0 71,-2-3 0,4 7 0,-5-6 0,1 1-23,0 1 0,0 0 0,6 5 37,0 1 1,2-1 0,4 0 23,6 1 0,3-3 1,2-3-1,1-6-64,-1-4 1,1 4-1,-1 0 1,3-3-19,3-1 1,-4-7-1,5-3 1,-5 0 29,-1 0 1,-1-5 0,1 1 0,-3-4-4,-3-1 0,1 0 0,-7-1 0,-2 1-9,-2-1 0,-2 1 0,0-1 0,0 1-23,0-1 0,0 1 1,-2 1-1,-4 3-10,-5 1 1,1 6-1,-2-3 1,-1 1-34,-3 4 0,-1 2 0,-1 2-6,1 0 0,-1 0 0,1 0-85,-1 0 1,3 2 155,3 4 0,-3 3 0,5 9 0</inkml:trace>
  <inkml:trace contextRef="#ctx0" brushRef="#br0" timeOffset="5467">4314 298 7569,'16'-8'-228,"-5"-4"-829,-3-3 918,-8 5 0,-8 2 185,-3 8 0,-5 2 0,-1 2 0,1 4 42,5 1 0,-3-3 1,6 6-1,1 1-37,-1 3 0,-4 3 1,4 1-33,-1-3 0,5 5 1,-2-11-1,4 5-11,2 1 1,2 1 0,4-1 8,5 1 1,5-9-1,1-3 1,1-4-10,-1-2 1,3 0-1,1 0 1,2 0-7,-1 0 0,3 0 0,-2 0 1,-1-2-27,-3-4 0,-2-1 0,1-7 0,-3 2 10,-3-1 0,2-3 0,-9-1 0,-1-1 6,-2 1 0,-2-1 1,-2 1-46,-3-1 1,-5 1 0,-8 0 0,1 1 28,-1 4 0,1 3 0,0 5 1,-1-2-125,1 2 0,-1 2 0,1 2-79,-1 0 227,9 0 0,-7 8 0,6 2 0</inkml:trace>
  <inkml:trace contextRef="#ctx0" brushRef="#br0" timeOffset="5900">5362 70 5990,'-17'8'92,"-1"0"0,1 6-28,-1-3 0,-5 1 0,0 5 0,1-1-41,3-4 1,1 3 0,1-3 0,0 1-5,-1-1 0,3 3 0,1-5 1,4 2-3,3-1 0,-5-5 0,6 6-19,2 1 1,2-3 45,2 2 0,2-8 0,4 2-8,6-5 0,3 1 0,3 2 0,1 2-26,4-2 1,-1-2 0,5-2 0,0 0-20,0 0 0,-5 2 0,3 2 0,-2 2-78,0-3 0,1 5 0,-7-2 0,-1 0-123,-5 2 0,5-5 33,-5 9 0,3 0 177,-2 5 0,-5 1 0,-7-1 0</inkml:trace>
  <inkml:trace contextRef="#ctx0" brushRef="#br0" timeOffset="6201">4943 542 6824,'17'0'-35,"1"0"1,-1 0 0,1 0 0,-1 0 70,1 0 1,1 0 0,3 0 0,3 0-23,2 0 1,-4 0 0,4 0 0,1 0-32,-1 0 0,0 0 0,4 0 1,-4 0 37,-2 0 0,4 2 1,-5 2-22,-3 2 0,6 7 0,0-3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06.442"/>
    </inkml:context>
    <inkml:brush xml:id="br0">
      <inkml:brushProperty name="width" value="0.08571" units="cm"/>
      <inkml:brushProperty name="height" value="0.08571" units="cm"/>
      <inkml:brushProperty name="color" value="#E71224"/>
    </inkml:brush>
  </inkml:definitions>
  <inkml:trace contextRef="#ctx0" brushRef="#br0">298 0 7569,'9'0'-427,"-1"0"0,-10 0 437,-4 0 0,-3 0 0,-9 2 3,1 4 1,-3 2-1,-1 5 1,-2-1-6,1 2 0,3-1 0,0 1 0,-3-3-20,-1 3 0,0 0 1,7-1-1,3-1 8,1 1 1,6-3 0,-4 2-35,3 1 76,1-5 0,8 6 0,4-9-24,5-1 0,7-2 0,3-2 1,2 0 12,-1 0 0,5 0 0,0 0 0,2 2-12,0 4 1,-6-4-1,5 4 1,-1-4-44,0-2 1,-6 6 0,5-1-1,-3-1-65,0-2 0,0 4 0,-7 2 1,-3 0-138,-1-1 1,-6 1 229,6-2 0,-9 4 0,5 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0.668"/>
    </inkml:context>
    <inkml:brush xml:id="br0">
      <inkml:brushProperty name="width" value="0.17143" units="cm"/>
      <inkml:brushProperty name="height" value="0.17143" units="cm"/>
      <inkml:brushProperty name="color" value="#E71224"/>
    </inkml:brush>
  </inkml:definitions>
  <inkml:trace contextRef="#ctx0" brushRef="#br0">36 332 7436,'-12'0'-1357,"0"0"1407,9 0 0,-5-2-23,8-4 1,0-4-18,0-7 0,0 5 0,2 1 23,4-3 0,-3-1 5,9-3 0,-8 1 0,2-1-25,-4 1 0,4 5 0,1 0 1,1-1 0,0-3 0,4 5 0,-5-1 1,3 0-6,4 3 0,1-5 1,3 6-18,-1-1 0,0 5 1,1-4-1,-1 2 28,1 0 1,-1 0 0,1 6 0,-1 0 10,1 0 0,1 0 1,2 0-1,3 0-12,-3 0 1,0 0 0,1 0 0,3 0-1,2 0 0,0 0 0,4 0 0,-3 0-14,-3 0 1,4 2 0,-6 2 0,0 2-10,3-2 0,-13 4 1,5 0-1,-3-1 12,1 1 0,-5 0 0,-1-2-5,-2 5 1,4-1 0,-5 0-1,1-1 8,0 1 1,0 2 0,-5 5-8,3 1 1,2-7 0,-4 1-1,2 2-5,-2 1 0,0 3 0,-1-1 0,3 0 1,-2 1 1,-2-1 0,-2 3-1,0 1-13,0 2 1,0 3 0,0-5 0,0 2 5,0-1 0,0-3 0,0-2 0,-2 1 7,-4-1 0,4-5 8,-3 0-16,3-1 39,2-1 102,0-2 1,0-10-132,0-4 0,0-4 0,0-7-26,0-1 0,0-1 0,0-2 1,0-3 5,0 3 1,0 2 0,0 1-1,0 1 7,0-1 0,0 1 0,2-1 0,1 1 28,3-1 1,2 1 0,-4-1 2,2 1 0,7 0 1,-1-1-16,3 1 0,3 1 0,-1 2 0,1 3 1,-1-3 0,1-1 0,-1-1 0,1 3-12,-1 1 1,1 0-1,1-3 1,0 1 10,-1 3 0,3 5 1,-9-4-1,3 2 8,3 4 1,-1-3 0,1 1 0,-1 2-1,1 2 0,1 2 0,2 0 1,3 0-5,-3 0 0,0 0 0,1 0 1,1 0 5,-2 0 0,5 0 0,-3 2 1,0 2 8,2 2 0,-5 5 0,3-3 0,-2 0-20,3 0 0,-5 3 0,4-3 0,-3 2-4,-3 3 0,1-3 1,-1 2-22,1 1 1,-1 3 0,-1 1 0,-3 1 10,-1-1 1,-6-1-1,3-3 1,-1-1-1,-4 1 1,4 9 0,-2 1 0,-2-2 8,-2-1 1,-2-1 0,0 3 0,0 1 1,0-2 0,0 1 0,0-1 0,0 2 8,0-1 1,0-3 0,0-2 0,0 1 10,0-1 1,1-1-1,3-3 1,2-1 34,-2 2 0,-2-5 0,-2 3-21,0 2 0,0 1-30,0 3 0,0-1 0,-2-1-1,-4-5 0,4-1 0,-5-6-230,-1 2-108,6-1 1,-8-5 334,4 0 0,4 0 0,-5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06.720"/>
    </inkml:context>
    <inkml:brush xml:id="br0">
      <inkml:brushProperty name="width" value="0.08571" units="cm"/>
      <inkml:brushProperty name="height" value="0.08571" units="cm"/>
      <inkml:brushProperty name="color" value="#E71224"/>
    </inkml:brush>
  </inkml:definitions>
  <inkml:trace contextRef="#ctx0" brushRef="#br0">16 1 7270,'-9'0'-1138,"3"0"1178,12 0 0,3 6 0,9-1 1,-1-1 43,1-2 1,5-2 0,0 0 0,0 0-36,3 0 1,-1 0 0,6 0 0,-2 0-43,2 0 1,2 6 0,2 0 0,0-2-397,0-2 389,0 5 0,0-5 0,0 6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07.231"/>
    </inkml:context>
    <inkml:brush xml:id="br0">
      <inkml:brushProperty name="width" value="0.08571" units="cm"/>
      <inkml:brushProperty name="height" value="0.08571" units="cm"/>
      <inkml:brushProperty name="color" value="#E71224"/>
    </inkml:brush>
  </inkml:definitions>
  <inkml:trace contextRef="#ctx0" brushRef="#br0">1 489 7438,'0'-10'-374,"0"3"0,0 9 0,0 3 440,0 7 0,0 4 0,0 1 0,0 1-13,0-1 0,0 6 0,2 3 1,1-1-43,3 0 1,0 4 0,-6-4 0,2 1-69,4-1 0,-2 4 0,7-6 0,1-2-69,-2-1 1,5-3-1,-3 1 1,3-1 125,3 1 0,-1-1 0,1 1 0</inkml:trace>
  <inkml:trace contextRef="#ctx0" brushRef="#br0" timeOffset="358">437 716 7569,'0'-10'-161,"0"1"-343,0 3 361,0 4 0,8-4 0,4 10 143,3 2 0,3 0 0,-1-6 0</inkml:trace>
  <inkml:trace contextRef="#ctx0" brushRef="#br0" timeOffset="652">821 559 7569,'0'-10'-1209,"2"1"1279,4 3 0,4 2 0,7-6-13,1 2 1,-1 3 0,1 3-1,-1-2 9,1-2 0,-1 0 0,1 6 0,-1 0-18,1 0 0,-1 0 1,0 0-1,1 0-44,-1 0 1,1 0-29,-1 0 1,1 0 21,-1 0 0,-7 2 10,-4 4 0,-4-2 0,-2 7 19,0 3 0,-2 3 1,-2 5-1,-2 1-4,2-2 0,-4-1 1,3-1-1,1 3-67,2 1 0,2 0 0,0-5 1,0-1-20,0 1 1,0-1 0,0 0 0,2 1-55,4-1 1,1 1 0,7-3 0,-2-1-496,1-2 612,3-8 0,9 11 0,2-5 0</inkml:trace>
  <inkml:trace contextRef="#ctx0" brushRef="#br0" timeOffset="1140">1625 542 7569,'10'-12'-392,"-5"0"-640,-3 8 862,-2-3 210,0 7 1,0 2-1,-2 1 195,-3 3-242,3 8 1,-6-10 185,8 7 1,0-5-1,2 4-141,4-2 0,3 3 0,9-5 0,-1-2-44,1-2 1,5-2 0,2 2 0,0 2 8,1 2 1,3-1 0,-4-5 0,0 0 31,0 0 0,-1 0 0,-5 0 0,2 0-12,3 0 1,-1 6-1,-6 0 1,1 0-30,-1 2 1,-5-5 0,-2 9-63,-2 2 1,3 1 0,-5 3 47,-2-1 0,-2 1 1,-4-1-1,-2 1 4,-2-1 1,-5-5 0,3-1 0,0 3 17,0 1 0,-3-3 1,3-2-1,0-1 21,0 1 0,-5-6 0,3 4 0,-2-2-18,1-1 0,-1 1 0,-5-6 1,-1 0-36,1 0 1,-7-2-1,1-2-23,2-1 0,7-9-24,3 2 0,7-3 48,-2-3 0,12 3-7,5 3 0,5 4 0,1 8 25,1 0 0,-7 0 0,1 0 0,2 2-21,1 4 0,-3-2 1,-1 6-93,3-2 0,-4 3-163,1-5 287,-7 8 0,4-12 0,-8 5 0</inkml:trace>
  <inkml:trace contextRef="#ctx0" brushRef="#br0" timeOffset="1547">1625 437 6257,'2'-10'117,"4"4"0,1 2 0,7 0 0,-2-1-55,1 1 0,3 2 0,3 0 0,2-2-28,3-2 0,1 0 0,-4 6 1,3 0-43,-3 0 1,4 0 0,0 0 0,1 0 7,-1 0 0,4 0 0,-6 0 0,-1 0-243,-3 0 0,-2 0 1,1 2 242,-1 4 0,1-4 0,-1 6 0</inkml:trace>
  <inkml:trace contextRef="#ctx0" brushRef="#br0" timeOffset="2129">2358 0 7489,'18'0'-346,"-1"0"214,1 0 1,-1 0 0,3 0 0,1 0 115,2 0 1,0 0 0,-5 0 0,-1 0 54,1 0 0,-1 0 1,1 2-1,-1 2-13,1 2 0,-1 0 0,1-4 1,-1 1 33,1 3 1,-1 6-1,2-4 1,3 1-34,1 5 0,0 1 0,-5 3 0,-1-1 9,1 1 0,5 5 0,0 0 1,-1 1-59,-3 1 0,-1-4 1,-3 8-1,-1 0 55,-3-1 0,-1 5 0,4-4 0,-5 4 10,-1 2 1,-2 0 0,-6 0 0,0-1 5,0 1 0,-2 0 0,-4 0 0,-6 0-28,-3 0 0,-3 0 0,-1-2 1,-2-2-34,-3-2 1,-5-2-1,4 4 1,-2-3 25,-4-3 0,-2-2 0,0-5 1,2-3-70,2-3 0,0 3 0,-6-5 0,0 2 42,0-1 0,-2-5 13,-4 6 0,-3-1 0,-9 7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05.319"/>
    </inkml:context>
    <inkml:brush xml:id="br0">
      <inkml:brushProperty name="width" value="0.08571" units="cm"/>
      <inkml:brushProperty name="height" value="0.08571" units="cm"/>
      <inkml:brushProperty name="color" value="#E71224"/>
    </inkml:brush>
  </inkml:definitions>
  <inkml:trace contextRef="#ctx0" brushRef="#br0">18 228 6809,'-10'0'-263,"2"0"0,8-2 276,0-4 0,0 2 1,2-6 45,4 2 0,-2-5-18,8 1 1,-7 3-45,7-3 0,0 8 1,5-4-1,1 2 21,-1 1 1,3-1 0,1 6 0,4 0-11,2 0 0,-3 0 1,3 0-1,-2 0 13,-4 0 0,4 0 1,-1 2-1,-3 2-21,-1 1 0,-5 3 0,-1-4 0,-5 4-6,-1 2 1,4-5 0,-6 7-1,-1 0-3,3-3 1,-6 7 0,4-4-9,-4 3 0,-2-3 0,-2-3 0,-2 1 0,-2 0 0,-5-4-18,5 5 78,-8-7-32,12 4 0,-6-8 0,8-8-8,0-3 0,0 1 1,2 0-189,4 2 60,-4 3-315,6 5 440,-8 0 0,-8-8 0,-2-2 0</inkml:trace>
  <inkml:trace contextRef="#ctx0" brushRef="#br0" timeOffset="376">53 70 7569,'7'10'-660,"3"-2"555,8-8 0,-1 6 0,3 1 0,1 1 99,2 0 0,8 4 0,-2-5 0,2 3 23,-2 4 0,2-5 1,-5 3-1,1 0 24,4-3 0,-4 7 0,2-4 1,0 3 5,-2 3 0,6-7 0,-5 1 0,1 1-72,0 3 1,-6-1 0,4-1-1,-1-2-36,-5 1 0,-2-3 0,-1 0 1,-1-3-228,1-3-99,-1 6 387,1-8 0,-16 6 0,-4-8 0</inkml:trace>
  <inkml:trace contextRef="#ctx0" brushRef="#br0" timeOffset="656">629 18 7569,'-12'-10'-1390,"1"4"1470,-1 5 1,-5 8-1,1 5-7,4 3 1,-1 9 0,5-1-1,-2 0-50,-3 3 0,3-5 0,-2 8 0,-1 0-36,-3-2 1,5 4 0,-1-5 0,0-1-53,3 0 0,-7 4 1,5-6-1,-3 1-80,2 1 1,-1-6 0,5 5-83,-2-5 227,6-2 0,-3 1 0,7-1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16.220"/>
    </inkml:context>
    <inkml:brush xml:id="br0">
      <inkml:brushProperty name="width" value="0.08571" units="cm"/>
      <inkml:brushProperty name="height" value="0.08571" units="cm"/>
      <inkml:brushProperty name="color" value="#E71224"/>
    </inkml:brush>
  </inkml:definitions>
  <inkml:trace contextRef="#ctx0" brushRef="#br0">18 245 6478,'-10'-8'-115,"3"-1"1,9-1-1,1 2 119,3 0 267,0 6-161,-6-5-103,0 7 0,0 7 1,0 5-8,0 4 0,0 7 0,0 0 0,0-1-3,0-3 0,0-2 0,0 1 8,0-1 0,2 1 0,4-1 36,6 1 0,3-3 1,2-1-34,1-3 1,-1-7 0,1 4 0,-1-2-10,1 0 0,5 0 1,0-6-1,-1 0-37,-3 0 0,1 0 0,1-2-6,2-4 1,0 2-1,-5-8 67,-8 1 0,-3-7-63,-7 8 31,-7 3 1,5 9 93,-4 3-81,4-3 1,4 8 0,4-6 15,5 2 1,5 5 0,1-5 0,1-2 6,-1-2 0,3-2 0,1 0 0,2 0-7,-1 0 1,-3 0 0,-2 0 0,-1-2-12,-4-4 0,3-1 0,-5-7 0,2 4 6,-1 3 1,-7-7-1,2 2-134,-4-3 1,-2-3-81,0 1 0,-8-1 0,-2 1 199,1-1 0,-7 9 0,6-7 0,-7 7 0</inkml:trace>
  <inkml:trace contextRef="#ctx0" brushRef="#br0" timeOffset="416">787 36 7336,'0'-10'-429,"0"2"1,1 10 0,3 4 501,2 5 0,8 5 1,-3 1-1,3 1-15,-2-1 0,3 1 0,-3-1 0,1 1-36,-1-1 0,2 7 1,-7 1-1,1 0-21,0 0 0,4 4 1,-7-5-1,-1-3-14,-2-2 0,-2-1 0,0-1 1,0 1-53,0-1 1,0-5 117,0-1 0,-2-7-40,-4 2 1,4-12 0,-3-5 0,1-5-10,-2-1 0,4-1 0,-4 1 0,6-1-20,6 1 0,-2-1 0,8 1 1,1 1 11,3 5 1,7-3 0,0 6 0,-1 1-6,-3-1 1,4 2 0,1 6 0,-3 2 1,-2 4 0,-1-2 1,-1 5-1,1 1-25,-1 0 1,1-4-1,-3 5 1,-1 1-28,-3-2 0,-5 5 0,4-3-45,-2 3 0,3-3 0,-3-2 104,2-3 0,-6 7 0,11-12 0,-5 6 0</inkml:trace>
  <inkml:trace contextRef="#ctx0" brushRef="#br0" timeOffset="729">1520 315 7326,'12'0'-418,"-1"0"1,-5 0 0,6 0 483,1 0 0,-3 0 0,2 0-28,1 0 1,-3-6 31,2 0 1,-7-7-46,7 1 1,-8 2-12,2-1 0,-6 7-12,-6-2 0,-4 6 9,-7 6 0,5 2 0,2 5 0,3-1-8,3 1 1,2 3 0,2 1 0,0 1 0,0-1 1,2-1 0,2-3-1,3-1-45,3 2 1,2-5 0,5 1 0,1 0-87,-1-1 0,1-5 1,-1 2-1,1-4 127,-1-2 0,1 0 0,-1 0 0</inkml:trace>
  <inkml:trace contextRef="#ctx0" brushRef="#br0" timeOffset="1054">1939 332 7026,'16'2'-690,"-5"4"643,-5 6 1,2-2 0,-2 1 26,-2 3 1,-2-5-20,-2 3 34,0 0 115,0-3-106,0-1 0,0-8 1,1-6 0,3-1 0,4-3 7,2-4 0,0-1 0,3-3 0,-1 1 24,1-1 1,1 1 0,0 1-1,-3 5-13,3 5 1,1-2-1,3 2 1,-1 2-43,1 3 0,5 1 0,0 1-17,-1 5 0,-5 4 1,-3 7-21,-3 1 0,-7-1 0,4 1 1,-2-1-69,0 1 1,1-3 123,-1-3 0,4 3 0,7-5 0</inkml:trace>
  <inkml:trace contextRef="#ctx0" brushRef="#br0" timeOffset="1673">2935 263 7569,'5'-12'0,"3"2"-76,2 2 0,2-3 0,5 5-130,0 2 1,1 0 0,-1 0 0,3-1 0,1 1 181,2 2 1,1 2-1,-5 0 1,2 0 62,3 0 0,-1 2 0,-5 2-20,-1 1 1,-5 9 0,-3-2 0,-1 3 0,-2 3 1,-6-1-1,0 0-19,0 1 1,0-1 0,0 1-12,0-1 1,-8 1 9,-3-1 0,-3-5 12,2 0 31,-3-9 0,13 3 1,-4-12-48,4-5 1,10-5 0,2-1-1,1-1-27,1 1 1,-1-3 0,7-1 0,-3-2-1,-3 1 0,4 3 0,-7 2 1,3-1 26,0 1 1,-9-1 0,3 1 27,-4-1 114,-2 9-100,0 1 0,0 10 0,0 4 12,0 5 0,-6 5 1,1 1-23,1 1 0,4-1 1,4 1-1,3-1-30,3 1 1,2-1-1,5 0 1,1 1-1,-1-1 1,2-1 0,3-2-1,1-5 1,-2-1-1,-1-4 2,-3-2 0,9 6 0,1 1 0</inkml:trace>
  <inkml:trace contextRef="#ctx0" brushRef="#br0" timeOffset="1960">3808 175 7297,'8'-9'-399,"-6"1"1,7 8 396,-3 0 0,4 0 8,7 0 1,1-6-31,-1 0 0,-5 0 1,-1 6-1,3 0-25,2 0 1,-5 0 0,1 0-130,1 0 0,3 6 178,1 0 0,-7 8 0,-2-5 0</inkml:trace>
  <inkml:trace contextRef="#ctx0" brushRef="#br0" timeOffset="2217">3895 350 7569,'-10'8'-648,"3"-6"657,7 5 1,2-7 0,3 0-77,7 0 1,-2 0 0,1 0 0,3 0 14,2 0 0,1 0 0,0 0-158,1 0 0,-1 0 210,1 0 0,-1-7 0,1-3 0</inkml:trace>
  <inkml:trace contextRef="#ctx0" brushRef="#br0" timeOffset="2411">4576 18 6675,'0'-10'531,"2"3"-572,4 7 0,-4 2 0,4 3 1,-4 7 0,-2 4 0,0 1 0,0 0 20,0 1 1,0-1 0,0 1 0,0-1-3,0 1 0,-6-1 0,0 1 0,2-1 4,2 1 0,-4-1 0,1 1 1,1-1 2,2 0 15,2 1 0,8-1 0,1 1 0</inkml:trace>
  <inkml:trace contextRef="#ctx0" brushRef="#br0" timeOffset="2610">4960 507 7569,'18'18'-1525,"-8"-1"1570,-5 0 1,-3-5 0,0 0-5,4 1 1,-4 3 0,4 1 0,-4 1-58,-2-1 1,-8 1 0,-4-1-1,-5 1 16,-6-1 0,-4 8 0,-8 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2.221"/>
    </inkml:context>
    <inkml:brush xml:id="br0">
      <inkml:brushProperty name="width" value="0.08571" units="cm"/>
      <inkml:brushProperty name="height" value="0.08571" units="cm"/>
      <inkml:brushProperty name="color" value="#E71224"/>
    </inkml:brush>
  </inkml:definitions>
  <inkml:trace contextRef="#ctx0" brushRef="#br0">0 35 6595,'18'8'-74,"5"-4"1,2 6 0,2-3 36,4-3 0,2 4 0,2-2 0,0-2 43,0-2 0,8-2 0,3 0 1,7 0 62,5 0 1,2-8 0,6-2 0,-2-1-32,2-1 0,2 2 0,2-1 0,-2 3-32,-4 0 0,-4 6 1,-7-4-1,-3 4-176,-3 2 1,-5 0 169,-7 0 0,0 8 0,0 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2.557"/>
    </inkml:context>
    <inkml:brush xml:id="br0">
      <inkml:brushProperty name="width" value="0.08571" units="cm"/>
      <inkml:brushProperty name="height" value="0.08571" units="cm"/>
      <inkml:brushProperty name="color" value="#E71224"/>
    </inkml:brush>
  </inkml:definitions>
  <inkml:trace contextRef="#ctx0" brushRef="#br0">385 106 7569,'-2'9'0,"-4"-3"-177,-5-4 1,1 6-215,-2 4 1,1-3 320,-7 3 0,-5-2 0,0 3 0,1-1 71,3 1 0,-4-5 1,-3 0-1,1-2 92,0 0 0,2-1 0,3-5-53,-3 0 0,4 0 0,-3-2 20,9-3 1,5 1 0,8-8 0,0-1-50,0-3 0,2-1 1,4-1-1,5-1-115,5-5 0,3 5 1,3-4-1,1 3 98,-2 3 1,-1 5 0,-3 2 0,3 3 5,3 3 0,-4 2 0,6 2 1,-1 0 7,-1 0 1,6 0 0,-4 0 0,3 0 0,3 0 1,2 0 0,2 0 0,-1 0-12,1 0 1,0 0-1,0 0 1,0 0-25,0 0 1,0 0 0,2 0-1,0 0 18,-2 0 8,11 0 0,-17 0 0,14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2.846"/>
    </inkml:context>
    <inkml:brush xml:id="br0">
      <inkml:brushProperty name="width" value="0.08571" units="cm"/>
      <inkml:brushProperty name="height" value="0.08571" units="cm"/>
      <inkml:brushProperty name="color" value="#E71224"/>
    </inkml:brush>
  </inkml:definitions>
  <inkml:trace contextRef="#ctx0" brushRef="#br0">0 1 7466,'10'0'-311,"6"0"1,-5 0 186,5 0 1,1 0-1,1 0 1,-1 0 46,1 0 1,5 0 0,0 0 39,-1 0 0,-3 5 0,-1 1-123,-1-2 160,-7 6 0,5 0 0,-5 7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3.175"/>
    </inkml:context>
    <inkml:brush xml:id="br0">
      <inkml:brushProperty name="width" value="0.08571" units="cm"/>
      <inkml:brushProperty name="height" value="0.08571" units="cm"/>
      <inkml:brushProperty name="color" value="#E71224"/>
    </inkml:brush>
  </inkml:definitions>
  <inkml:trace contextRef="#ctx0" brushRef="#br0">1 1 7457,'17'0'-227,"7"0"1,-1 0-1,0 0 68,2 0 0,-3 0 0,7 0 1,2 0 158,2 0 0,2 7 0,0 3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1.154"/>
    </inkml:context>
    <inkml:brush xml:id="br0">
      <inkml:brushProperty name="width" value="0.08571" units="cm"/>
      <inkml:brushProperty name="height" value="0.08571" units="cm"/>
      <inkml:brushProperty name="color" value="#E71224"/>
    </inkml:brush>
  </inkml:definitions>
  <inkml:trace contextRef="#ctx0" brushRef="#br0">1 173 7569,'9'-7'0,"7"-3"0,-4-6 0,3 3-567,3 1 296,-1 8 0,0-3 0,1 7 242,-1 0 1,3 0 0,1 0 0,2 0 79,-1 0 0,-3 7 0,-1 3-33,-1 0 1,-5 5-1,-3-3 1,-1 5-9,-4 7 1,-2-5 0,-2 4 0,0-3-3,0-3 0,0 3 1,0 1-1,0 2-31,0-1 0,-6-9 0,-2-1-30,-1 1 1,-3-3 45,-5 2 1,1-10 0,4-2-4,7-10 1,3-5 0,4-3 0,2-1 13,1-5 1,13 3-1,-5-6 1,1 2-5,1 3 1,1 3-1,1 1 1,1 1 58,-1-1 0,-5 7-39,0-1 0,-6 10-15,5 2 1,-7 2 0,2 10 4,-4 1 0,-2 3 1,0 1-1,0 1-9,0-1 0,6 1 1,-1-1-1,1 1-55,2-1 0,2 1 0,5-1 0,-1 1 54,-3-1 0,9 1 0,7-1 0</inkml:trace>
  <inkml:trace contextRef="#ctx0" brushRef="#br0" timeOffset="250">682 261 7443,'6'-12'-108,"-1"1"0,9 7 0,0-2 0,5 4-43,4 2 0,8 0 0,-4 0 0,3 0-16,-1 0 1,0 0 0,4 0 166,-4 0 0,12 0 0,-4 0 0</inkml:trace>
  <inkml:trace contextRef="#ctx0" brushRef="#br0" timeOffset="763">1328 540 5898,'6'-11'-6,"0"-1"0,7 0 1,-3-5 71,0-1 1,-3-5 0,-7 0-1,2 0-24,4-3 0,-4 5 0,4-6 1,-4 0-27,-2-1 0,0 5 0,0-4 1,0 0 0,0 0 0,-2 5 0,-2-3 0,-2 2-88,2 0 1,2 5 0,0 6-144,-3-1 216,3 5 1,-12 2 0,8 12 27,2 6 1,2 3 0,2 3-1,0-1-16,0 1 0,0 5 1,0 0-1,2-1 68,4-3 0,4-2 0,7 1 1,1-3-49,-1-3 0,3 2 1,1-9-1,2 1-26,-1 2 1,3-6 0,0 4 0,0-4-24,1-2 0,-1-2 0,-4-4 1,2-6 18,-1-3 1,-3-3 0,-3 1-1,-3-3-48,-1-3 1,-8 2-1,2-6 1,-4 1 15,-2 5 0,0 2 0,-2 1 105,-4 1 0,-4 1-43,-7 5 1,7 5-31,4 12 1,4-3 0,2 9 0,0 4-19,0 5 0,0-2 1,2 7-1,4-3-66,6 0 0,3 8 0,3-4 0,-1 3-82,0-1 1,1-2 161,-1 2 0,1 4 0,-1-6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0.384"/>
    </inkml:context>
    <inkml:brush xml:id="br0">
      <inkml:brushProperty name="width" value="0.08571" units="cm"/>
      <inkml:brushProperty name="height" value="0.08571" units="cm"/>
      <inkml:brushProperty name="color" value="#E71224"/>
    </inkml:brush>
  </inkml:definitions>
  <inkml:trace contextRef="#ctx0" brushRef="#br0">18 123 7569,'-10'-2'0,"4"-4"-725,4-6 451,2 5 0,0-9 235,0 4 0,6 3 0,2-1 1,0 0 91,-1 1 0,7 3 0,-2-4-23,3 2 1,5 2 0,1 6-21,2 0 1,0 0-1,-5 0 1,-1 0-16,1 0 0,-1 6 1,1 2-25,-1 2 0,-1 1 1,-5 7 14,-5-1 1,-4-5 0,-4 0-1,-4-1 8,-5-1 1,-5 4 0,-1-7-1,-1 1 6,1 0 1,-1 3-1,1-3 1,-1 0-9,1 0 1,5-1 7,1-1 1,9-4 0,2 4-1,9-4-1,7-2 1,3 0 0,5 0 0,3 0-1,0 0 1,6 0-1,-6 0 1,2 2-3,0 4 1,-7 3 0,1 9 0,-6-1 0,-5 1 0,2-1 0,-7 1 0,1-1 1,0 1 1,-2-1 0,-6 1 0,0-1-2,0 1 0,-2-1 0,-4 1 1,-6-1-15,-3 0 1,-8-5-1,-3 0 1,-1-1 12,-4-1 0,0 0 1,0-6-1,4 1 38,2-1 0,1-2 0,7-2 0,1-2 4,5-3 1,3-5 0,8-8 0,0 1-21,0-1 0,2 1 0,6-2 0,7-3-26,7-1 1,9-2 0,-2 3 0,4-1-61,2 2 1,0 7 0,0 3-1,-1-1 67,1 2 0,8-5 0,2 5 0</inkml:trace>
  <inkml:trace contextRef="#ctx0" brushRef="#br0" timeOffset="202">874 158 7569,'0'-18'-715,"0"1"1,1 5 530,5 0 42,-4 9 142,6-5 0,-6 14 0,4-1 0,-4 9 0,5-4 0</inkml:trace>
  <inkml:trace contextRef="#ctx0" brushRef="#br0" timeOffset="367">996 315 7569,'17'0'-404,"1"-6"-390,-1 0 794,1 0 0,-1-1 0,1-3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1.553"/>
    </inkml:context>
    <inkml:brush xml:id="br0">
      <inkml:brushProperty name="width" value="0.17143" units="cm"/>
      <inkml:brushProperty name="height" value="0.17143" units="cm"/>
      <inkml:brushProperty name="color" value="#E71224"/>
    </inkml:brush>
  </inkml:definitions>
  <inkml:trace contextRef="#ctx0" brushRef="#br0">926 88 6149,'10'-2'278,"-5"-3"-171,-3 3-121,-2-14 0,-2 12 0,-3-6 6,-7 3 0,2 1 0,-1 4 12,-3-4 0,-2 4 0,-1-6 0,-1 3-3,1-1 0,0 0 0,-1 6 0,1 0 0,-1 0 0,-1 0 0,-3 0 0,-3 0-1,-2 0 1,6 0 0,-5 0 0,1 0 5,-4 0 0,2 0 0,-2 0 0,-2 2-2,-2 4 1,-2-2-1,0 5 1,2 1-4,4 0 0,-4-1 1,4 5-1,-2-2 3,2 1 0,-2 1 0,7-1 0,3-1-4,2 2 0,1 1 1,1 3-1,1-1-1,4 1 1,-1-1 0,7 2 0,2 3-1,2 1 1,2 6 0,0-6 0,0 1 6,0 1 0,6-4 1,2 6-1,1-1 14,5-5 0,2 4 0,1-1 0,1-3 25,-1-2 1,6-1 0,2-1-1,3 1-10,3-1 1,-4-1 0,2-3 0,2-3-25,2-2 0,0-1 0,-2-3 0,-2 2 1,2-2 0,-4-2 1,2-2-1,1 0 10,-3 0 0,4 0 1,-6 0-1,0 0 52,0 0 1,1 0 0,-5-2-1,2-2-52,-1-2 0,-3 1 1,-1 5-200,-1 0 1,-5-6-216,-1 0 133,1 0 1,-2 4 55,-5-4 203,-3 4 0,-2-5 0,0 7 0</inkml:trace>
  <inkml:trace contextRef="#ctx0" brushRef="#br0" timeOffset="555">1153 769 6155,'8'-9'83,"3"3"0,5 4 1,1 2-38,1 0 1,-1 0 0,1 0-7,-1 0 0,1 0 0,-1 0-37,0 0 0,1 6 0,-3 2 1,-1-1 0,-2 1 1,-6 4 0,3-5-23,-1 3 0,4 2 0,-7 5 4,-1 1 1,-2-7-1,-2 1 19,0 2 1,-2 1-2,-3 3 0,-5-3 0,-8-1 0,1-5-2,-1-1 0,1 0 0,-1-4 0,-1 2-4,-4-3 0,3-1 0,-5-2 0,2 0-18,0 0 0,-1 0 1,7 0-373,-1 0 392,1 0 0,-1-7 0,1-3 0</inkml:trace>
  <inkml:trace contextRef="#ctx0" brushRef="#br0" timeOffset="959">1624 769 7569,'8'-9'-1827,"-6"-7"1938,6 6 162,-8 1-80,0-7 1,-2 14-112,-4-4 0,2 5-92,-7 1 0,5 0 0,-6 0 20,-1 0 0,3 0 0,0 1 1,0 3-22,1 2 1,3 6-1,-4-4 1,0 1 21,1 5 1,3-4 0,-4 1 20,2 3 1,-3 1 0,5 3 18,2-1 1,2 1 0,2-1-24,0 1 1,8-3-1,4-1 1,3-5-10,3-1 1,-1 0 0,1-4 0,-1 2-46,0-2 0,7 3 0,1-1 0,0-2-126,0-2 0,1-2 0,-5 0 152,2 0 0,8 8 0,-4 1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5.158"/>
    </inkml:context>
    <inkml:brush xml:id="br0">
      <inkml:brushProperty name="width" value="0.08571" units="cm"/>
      <inkml:brushProperty name="height" value="0.08571" units="cm"/>
      <inkml:brushProperty name="color" value="#E71224"/>
    </inkml:brush>
  </inkml:definitions>
  <inkml:trace contextRef="#ctx0" brushRef="#br0">1 0 7569,'0'10'-625,"0"0"1,0-4 663,0 5 0,0-1 0,1 0 0,3-1 27,2 1 1,0-4 0,-6 6-65,0 1 1,0 3 0,2 1-1,2 1-18,2-1 1,-1-5 0,-5-1 0,2 3-21,4 1 0,-4-3 0,4 0-49,-4 1 1,0 1 84,4-2 0,-4 11 0,5-4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5.620"/>
    </inkml:context>
    <inkml:brush xml:id="br0">
      <inkml:brushProperty name="width" value="0.08571" units="cm"/>
      <inkml:brushProperty name="height" value="0.08571" units="cm"/>
      <inkml:brushProperty name="color" value="#E71224"/>
    </inkml:brush>
  </inkml:definitions>
  <inkml:trace contextRef="#ctx0" brushRef="#br0">1 18 6363,'17'0'57,"3"0"1,1 0-1,2 0-33,-1 0 0,3-6 0,0 0 1,2 2-94,4 2 1,2 2 0,0 0-1,-2 0 69,-2 0 0,1 0 0,5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6.034"/>
    </inkml:context>
    <inkml:brush xml:id="br0">
      <inkml:brushProperty name="width" value="0.08571" units="cm"/>
      <inkml:brushProperty name="height" value="0.08571" units="cm"/>
      <inkml:brushProperty name="color" value="#E71224"/>
    </inkml:brush>
  </inkml:definitions>
  <inkml:trace contextRef="#ctx0" brushRef="#br0">0 210 7569,'0'-10'-1175,"2"3"1165,4 7 1,-2 5-1,6 3 23,-3 2 1,-1 1 0,-6 7 0,0-1-9,0 1 1,6-1-1,0 1 1,-2-1-34,-2 1 1,-2-1 0,0 1 0,0-1-40,0 1 1,6-1 0,-1 1 0,-1-1 66,-2 0 0,6 1 0,2-1 0</inkml:trace>
  <inkml:trace contextRef="#ctx0" brushRef="#br0" timeOffset="282">332 350 7569,'-10'-8'-251,"1"6"-951,3-4 1272,4 4-164,-6 2 94,8 0 0,-8 8 0,-1 2 0</inkml:trace>
  <inkml:trace contextRef="#ctx0" brushRef="#br0" timeOffset="587">559 227 7373,'0'-11'-492,"0"-1"0,0 6 1,2-5 580,4-3 1,4 6-1,7 1 1,1 1 9,-1 0 0,2-6 0,3 7 0,1 1-31,-2 2 0,5 2 1,-3 0-1,-2 0-31,-1 0 1,-3 0-1,1 0-19,-1 0 0,-5 7 1,-3 5-105,-1 4 0,-2 1 1,-8-1-1,-4-3 87,-5-1 1,-5-1 0,-3 7-1,-3-3 46,-1-3 1,0 4 0,5-7 0,1 1 6,-1-4 0,7 2 1,1-1 99,2 3-129,2-6 0,8 10-16,4-9 0,6 1 0,9-6 0,4 0-96,3 0 1,-5 0-1,6 0 1,2 0-69,2 0 1,-4 0 0,-2 0-1,0 0-22,1 0 177,-7-8 0,12-1 0,-6-9 0</inkml:trace>
  <inkml:trace contextRef="#ctx0" brushRef="#br0" timeOffset="894">1345 158 7569,'-8'-10'-288,"-1"-6"23,-1 14 113,2-5 208,8 7 0,8 2 0,4 3-22,3 7 1,3-2 0,-3 1 0,-1 1-30,-3-2 1,-1 5 0,4-3-22,-3 3 1,-7 3 0,4-3-1,-2-1-93,-1-2 0,1-6 44,-6 5 0,-7-5 1,-5 4-1,-4-3-28,-1-3 0,-2-2 1,-3-2-1,-3 0 93,-2 0 0,5 0 0,-11-7 0,6-3 0</inkml:trace>
  <inkml:trace contextRef="#ctx0" brushRef="#br0" timeOffset="1144">1363 88 7569,'15'-18'-129,"-3"1"0,3 5-161,-3 1 1,3 5 234,3-6 1,-1 8 0,3-2-1,1 4-179,2 2 1,3 0 233,-3 0 0,-4 0 0,6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28.665"/>
    </inkml:context>
    <inkml:brush xml:id="br0">
      <inkml:brushProperty name="width" value="0.08571" units="cm"/>
      <inkml:brushProperty name="height" value="0.08571" units="cm"/>
      <inkml:brushProperty name="color" value="#E71224"/>
    </inkml:brush>
  </inkml:definitions>
  <inkml:trace contextRef="#ctx0" brushRef="#br0">1 88 6026,'17'-10'32,"-5"2"0,-1 8-7,3 0 1,-4 0 0,1 0-6,3 0 1,2 0 0,1 0-6,0 0 0,-5 0 0,0 0 0,1 0-2,3 0 0,1 0 0,1 0-6,-1 0 0,1 0 0,-1 0 1,3 0-8,3 0 0,-2 0 0,6 0 0,1 0 1,-1 0 0,2 0 0,4 0 0,-2 0-5,-2 0 1,0 0 0,6 0 0,-2 0 1,-4 0 0,4 0 0,-4 0 1,2 0 10,-2 0 0,2 0 1,-5 0-1,1 0-4,4 0 1,2 0-1,2 0 1,0 0 17,0 0 0,5 0 0,1 0 0,-2 0-3,-2 0 0,3 0 0,3 0 0,0 0-4,0 0 0,-1-6 1,-3 1-1,4 1-5,1 2 0,-5 2 1,4 0-1,-2 0-6,-1 0 1,3 0-1,-4 0 1,2 0 2,-3 0 0,-1 0 0,-2 0 0,0 0-1,0 0 1,0 0-1,0 0 1,-2 0 4,-4 0 0,4 0 1,-4 0-1,2 0-5,-2 0 1,2 0 0,-5 0 0,-1 0-5,0 0 1,6 0-1,-2 0 1,2 0-4,-2 0 1,2 0 0,-5 0 0,1 0 2,4 0 1,-4-2 0,2-2 0,0-2 17,-2 2 1,1 2-1,-7 2 1,2 0-13,-1 0 1,-3 0-1,-2 0 1,1 0 1,-1 0 1,1 0-1,-1 0 1,1 0-29,-1 0 0,1 0 0,-1 0 0,1 0 2,-1 0 0,0 0 0,1 0 9,-1 0 0,1 0 0,-1 0 0,1 0 8,-1 0 1,3 0 0,1 0 0,2 0 1,-1 0 0,-3 0 1,-1 0-1,-1 0 24,0 0 1,1-5 0,-1-1 34,1 2 0,-1 2 0,-1 0-24,-5-4 1,5 4-210,-4-4 0,3 4 128,3 2 42,-9 0 0,-1 0 0,-8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45.510"/>
    </inkml:context>
    <inkml:brush xml:id="br0">
      <inkml:brushProperty name="width" value="0.08571" units="cm"/>
      <inkml:brushProperty name="height" value="0.08571" units="cm"/>
      <inkml:brushProperty name="color" value="#E71224"/>
    </inkml:brush>
  </inkml:definitions>
  <inkml:trace contextRef="#ctx0" brushRef="#br0">1 53 7330,'7'-10'-132,"5"4"0,4 2 0,1 1 258,0-3 1,-5 0-1,0 4-79,1-4 1,3 4 0,1-4-83,1 4 0,-7 2 0,1 0-129,2 0 0,1 0-225,3 0 0,-3 2 389,-3 4 0,-2 2 0,-5 4 0,-3 3 0,6-5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45.789"/>
    </inkml:context>
    <inkml:brush xml:id="br0">
      <inkml:brushProperty name="width" value="0.08571" units="cm"/>
      <inkml:brushProperty name="height" value="0.08571" units="cm"/>
      <inkml:brushProperty name="color" value="#E71224"/>
    </inkml:brush>
  </inkml:definitions>
  <inkml:trace contextRef="#ctx0" brushRef="#br0">1 0 7409,'2'10'-1231,"4"-4"1375,5-4 1,-1-2-1,2 0 1,1 0-52,3 0 0,1 0 1,1 0-1,-1 0-56,1 0 1,-1 0 0,1 0 0,-1 0-178,0 0 0,1 0 0,-1 0 140,1 0 0,7 8 0,2 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43.943"/>
    </inkml:context>
    <inkml:brush xml:id="br0">
      <inkml:brushProperty name="width" value="0.08571" units="cm"/>
      <inkml:brushProperty name="height" value="0.08571" units="cm"/>
      <inkml:brushProperty name="color" value="#E71224"/>
    </inkml:brush>
  </inkml:definitions>
  <inkml:trace contextRef="#ctx0" brushRef="#br0">123 175 7569,'-16'-12'-204,"5"1"220,-5 7 1,12-4 0,-6 6-484,3-4 487,1 4 1,4-5 80,-4 7 1,2 0-52,-7 0 1,5 7 0,-4 5-27,2 4 1,2-5-1,6 1 1,0 1-24,0 3 1,0 1 0,0 1 0,0-1-18,0 1 1,8-3-1,4-1 1,3-2 13,3 1 0,-1-3 0,1 0 0,-1-3-5,1-3 0,-1 4 1,3-2-1,1-2 23,2-2 1,0-2 0,-5 0-1,-1-2-15,1-4 1,-1 2-1,1-6 1,-3 1-6,-3-1 1,3-2 0,-5-5-65,0-1 1,-2 7 0,-8-1 0,0-2 56,0-1 0,-6-3 0,-2 1 1,-2 0 8,-3-1 1,3 1-1,-2-1 1,-1 3 8,-3 3 0,-1-2 1,-1 9-1,3-1-5,3-2 1,-3 6 0,3-2-231,-3 8 1,3 0 0,0 8-48,-1 1 1,5 3 274,2 1 0,-4 1 0,1-1 0</inkml:trace>
  <inkml:trace contextRef="#ctx0" brushRef="#br0" timeOffset="286">577 245 7569,'0'-10'-1401,"0"2"1386,0 8 1,2 0-105,4 0 1,-3 0 118,9 0 0,-8 8 0,4 2 0</inkml:trace>
  <inkml:trace contextRef="#ctx0" brushRef="#br0" timeOffset="637">909 123 7569,'9'0'-525,"7"0"1,-14 2 664,4 3 0,-5-1 1,-1 8-60,0 2 0,0-5 1,0 3-1,0 1-20,0 3 0,6 1 0,2 1-60,2-1 1,-4-1 0,3-3 0,1-3-11,0-2 0,-4-2 1,3-4-1,1 2-27,0 1 1,1 1-1,7-8-48,-1-4 1,1-3-1,-1-9 5,1 1 1,-1-1-1,-1 1 37,-5-1 1,-1 3 0,-6 1 149,2 3 47,-1 7-136,-5-4 0,0 16 1,0 3-34,0 5 0,6 1 0,0 1-74,-2-1 1,0-1-1,0-3 1,4-1-29,1 2 1,-3-5-1,6 1 116,1-2 0,3 5 0,1-3 0</inkml:trace>
  <inkml:trace contextRef="#ctx0" brushRef="#br0" timeOffset="1092">1712 0 7411,'-12'0'-456,"1"0"527,-3 0 1,0 2 0,1 4 0,1 4-45,-1 0 0,5 5 0,0-3 0,2 3 0,0 3 1,-5 5 0,5 0 0,2-1 14,2-3 0,2 4 0,0 1 0,2-3-31,4-2 1,-2-1 0,7-1 0,3 1-3,2-1 1,1-1 0,1-3-1,-1-3-18,0-2 1,1-2-1,-1-6 1,1 0-12,-1 0 1,1 0 0,-1-2 0,1-4-34,-1-6 0,1 3 0,-1-3 0,-1-2-17,-5-1 0,-1-3 0,-6 1 0,2-1-19,-2 1 0,-3-1 0,-2 3 35,-5 3 1,2 5 0,-8 7 0,-1 0-18,-3 0 1,-3 1 0,-3 3-1,-1 4-10,2 2 1,1 0 0,5 3 0,1-1 80,3 1 0,7 3 0,-4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50.715"/>
    </inkml:context>
    <inkml:brush xml:id="br0">
      <inkml:brushProperty name="width" value="0.08571" units="cm"/>
      <inkml:brushProperty name="height" value="0.08571" units="cm"/>
      <inkml:brushProperty name="color" value="#E71224"/>
    </inkml:brush>
  </inkml:definitions>
  <inkml:trace contextRef="#ctx0" brushRef="#br0">1 140 7569,'10'-7'-1219,"5"5"1210,-13-6-2,6 8 0,-10 2 87,-4 4 1,4-2-1,-6 5 27,1-1 0,5 6-85,-4-3 1,4-1 41,2 2 1,2-8-77,4 1 1,3-3 0,9-2-1,-1 0 39,1 0 1,-1 0 0,1 0 0,-1 0 10,1 0 1,5 0-1,0 0 1,0 0-12,3 0 0,-1 0 1,6 2-1,-4 2 4,-2 2 0,4 2 0,-5-4 0,-3 3 6,-1 3 0,-5-4 1,-1 4-1,-5-1 2,-1 1 1,0 0 0,-4 3 0,2-1-17,-3 1 0,-1 3 0,-2 1 0,0 1-17,0-1 0,0 1 0,-2-1 11,-3 1 0,-5-3 0,-9-1 0,-3-4-2,-1-3 0,0-1 1,3-6-1,-1 0-16,-2 0 0,-7 0 0,5 0 0,0 0-34,0 0 1,1-2 0,7-2 0,1-3-46,5-3 0,-3 4 1,8-6-4,3-1 1,1-3 0,4 1 49,3 3 0,5-1 0,8 7 0,-1 2 22,0 2 1,1 2 0,-1 0 0,1 0 3,-1 0 0,1 0 0,-1 0 0,-1 2-15,-5 4 0,3-2 0,-6 5-85,1-1 0,-5 0-119,2-2 0,-6 1 230,-6 5 0,-3 4 0,-9-7 0</inkml:trace>
  <inkml:trace contextRef="#ctx0" brushRef="#br0" timeOffset="334">123 106 7382,'18'-12'-1157,"-1"2"1183,1 2 1,-1 3 0,0 3 0,1-2 78,-1-2 1,1 0-1,-1 4 1,3-2-38,3-2 0,-4 1 1,5 3-1,-3-2-61,2-2 0,-3 0 0,3 6 1,-4 0-105,-1 0 1,-1 0 0,1 0-1,-1 0 97,1 0 0,-1 0 0,1 0 0</inkml:trace>
  <inkml:trace contextRef="#ctx0" brushRef="#br0" timeOffset="698">822 1 6061,'7'9'20,"-5"7"1,4-4 90,-4 3 0,-2-3 0,0-1 0,2 3-6,4 2 0,-4 7 0,4 0 0,-4-2-26,-2-1 1,0-1 0,0 3 0,0 1-24,0-2 0,0 1 1,0-1-1,0 2-52,0-1 0,-6-3-24,0-2 0,-2-1 1,4-2-19,-1-3 1,-3-7 21,2 2 0,4-6 0,-4-6 12,4-6 0,2 3 0,0-3 2,0-2 1,8 5 0,4-1 0,3 0-21,3 1 1,-1 5 0,1-2 0,-1 4 30,1 2 0,-1-6 0,2 0 0,3 2 22,1 3 1,0 1 0,-5 0 0,-1 0-16,1 0 1,-1 1-1,3 3 1,1 2-38,2-2 1,0-2-1,-5-2 1,-1 0-102,1 0 0,-6 6 0,-1 0-603,3-2 298,-6-3 427,-1-1 0,-22 0 0,-5 0 0</inkml:trace>
  <inkml:trace contextRef="#ctx0" brushRef="#br0" timeOffset="1048">1119 106 6080,'11'0'726,"1"0"-645,-8 0 1,5 1-1,-5 5 3,2 6 0,0-2 0,-6 1 1,0 3-33,0 1 1,0 3 0,0-1 0,0 3 1,0 3 1,0-2 0,0 7-1,0-1 4,0 0 1,0-4 0,0 4 0,0 0-16,0 1 1,0-5 0,0 4 0,0-2-39,0-3 0,2 3 1,2-2-1,2 0-61,-2 3 0,-3-7 0,-1 4 0,0-3-126,0-3 1,0 1-1,0-1-67,0 1 1,0-1 248,0 1 0,0 7 0,0 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49.789"/>
    </inkml:context>
    <inkml:brush xml:id="br0">
      <inkml:brushProperty name="width" value="0.08571" units="cm"/>
      <inkml:brushProperty name="height" value="0.08571" units="cm"/>
      <inkml:brushProperty name="color" value="#E71224"/>
    </inkml:brush>
  </inkml:definitions>
  <inkml:trace contextRef="#ctx0" brushRef="#br0">367 122 7569,'0'-9'-345,"0"-7"124,0 5 332,0 3 1,2-6-532,4 8 423,-4-7 0,3 5-6,-10-4 1,1 3-1,-8 5 1,-2-2 15,-1 2 89,-10 2-89,5 2 1,-7 2 1,4 4 0,3-2 1,-5 5-1,2 1-28,0 0 0,-1 2 0,7 5 0,-1-1 25,1-5 0,1 5 0,3-5 1,3 5 12,2 1 1,-3 1-1,5-1 2,2 1 0,2-1 0,2 1 0,0-1 22,0 1 1,0-1 0,2 0-1,2 1-6,2-1 0,7-5 0,-1 0 1,3-1-22,3-1 1,1 4 0,3-7 0,1 1-21,-2 0 0,5 4 0,-1-7 0,0-1 21,0-2 1,0-2 0,-3 0 0,1 0-5,-2 0 0,5-2 0,-3-2 0,-2-3 2,-1-3 0,-3 4 0,1-6 0,-1-1-25,1-3 1,-7-1 0,1-1 0,-1 1 8,-1-1 0,6 1 1,-7 0-1,1-1-22,-4 1 1,2-1 0,-2-1-1,-3-3-32,-1-1 0,-2 0 0,-2 5-21,-3 1 0,1 1 0,-8 3 0,-3 3-72,-7 2 0,3 1 0,-6 3 1,-1-2 33,-3 2 1,-2 2-1,0 4 1,4 4-7,2 5 1,1-1-1,7 2 1,0 1 113,-1 3 0,8 1 0,-5 9 0,5 1 0</inkml:trace>
  <inkml:trace contextRef="#ctx0" brushRef="#br0" timeOffset="313">838 332 7013,'10'0'-46,"-2"0"46,-8 0 0,8-8 0,1-2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56.086"/>
    </inkml:context>
    <inkml:brush xml:id="br0">
      <inkml:brushProperty name="width" value="0.08571" units="cm"/>
      <inkml:brushProperty name="height" value="0.08571" units="cm"/>
      <inkml:brushProperty name="color" value="#E71224"/>
    </inkml:brush>
  </inkml:definitions>
  <inkml:trace contextRef="#ctx0" brushRef="#br0">156 140 6893,'0'-9'-870,"0"1"1300,0 0-233,0 6-92,0-13 1,8 13-90,3-4 0,5-2 0,1 2 1,1 2-4,-1 2 0,6 0 0,3-1 0,-1-3 6,0 2 0,6 2 0,-4 0 0,1-2-46,-5-2 0,2 0 0,-2 6 0,-1 0-4,-3 0 1,-1 0 0,-1 0 7,0 0 0,-5 0-273,0 0 285,-8 0 0,-4-5 0,-12-1 16,-4 2 1,-3 2-1,-2 2 1,-3 0 3,3 0 0,-4 0 0,2 0 0,1 0 0,3 0 1,-4 0 0,-1 0-8,3 0 0,2-2 1,1-2-2,1-2 1,-1 1-1,1 5-21,-1 0 1,1 0 0,-1 0 0,1 0-2,-1 0 0,1 0-22,-1 0 1,1 1 17,-1 5 40,9-4 19,1 6 0,16-8 0,3 0 6,5 0 0,3 0 0,3 0 1,1 0 19,-2 0 1,5 0 0,-1 0 0,2 0-43,4 0 0,-4 0 0,2 0 0,0 0 12,-1 0 0,3 0 1,-8 0-1,-2 2-30,-1 4 1,3-4 0,-2 5-358,-5 1 342,1-6 21,-15 6 0,4-8 1,-12 0-3,-5 0 1,-5 0 0,-1 0-1,-1 0-7,1 0 0,-1 0 0,1-2 0,-1-2-13,1-2 1,-7 0-1,1 5 1,0-3-61,-2-2 0,3 0 0,-7 6 0,0 0 11,2 0 1,-4 0-1,8 0 1,1 0 29,3 0 1,1 0-1,1 0 1,-1 0 77,1 0 1,5 0-1,1 0 60,-3 0 64,-1 0-150,5 0 1,4 0-13,12 0 1,4 0-1,7 0 1,1 0 14,-1 0 0,2 0 0,3 0 0,3 0 13,2 0 0,2 0 1,4 0-1,-2 0-9,-2 0 0,-1 0 1,3 0-1,-4 0-9,-2 0 0,-2 0 1,-5 0-1,-1 0-46,1 0 1,-1 0 2,1 0 20,-9 0 1,-3 0-1,-12 0 3,-5 0 0,-5 0 1,-1 0-1,-1 0 3,1 0 1,-8-6-1,-3 0 1,-1 2-55,0 3 0,2 1 1,-4 0-1,2 0 13,-2 0 0,6 0 1,-1 0-1,3 0-8,0 0 1,-2 0 0,3 0-1,-1 0 0,0 0 239,5 0-169,8 0 0,5 0 1,10 0 0,5 0 0,8 0 0,1 0-14,4 0 1,-1 0 0,7 0 0,2 0-26,2 0 1,2 0 0,0 0 0,0 0 11,0 0 0,5 0 1,1 0-1,-2 0 7,-2 0 0,5 0 0,3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6.328"/>
    </inkml:context>
    <inkml:brush xml:id="br0">
      <inkml:brushProperty name="width" value="0.17143" units="cm"/>
      <inkml:brushProperty name="height" value="0.17143" units="cm"/>
      <inkml:brushProperty name="color" value="#E71224"/>
    </inkml:brush>
  </inkml:definitions>
  <inkml:trace contextRef="#ctx0" brushRef="#br0">630 245 7569,'9'-8'-1432,"1"6"1423,-4-4 1,-4-3 49,4-3 1,-6 2 0,-4-1 33,-2-3 1,-6-1 0,5-3-60,-3 1 1,-2-1 0,-5 1-15,-1-1 0,1 7 1,-1 1-1,1 0 16,-1 1 1,-1 5 0,-4-4 0,-4 2 6,-1 0 1,-3 0-1,6 6 1,-2 0 9,-4 0 0,4 0 1,0 0-1,-1 0-33,1 0 0,4 2 0,-4 4 1,2 6-7,3 3 0,-1-3 0,4 0-42,3 1 49,2 3 0,5 1 1,3 3-1,4 1-19,2 2 1,0 1 0,0-7 0,2-1 3,4-5 1,3 5 0,9-7 0,-1 3 15,1 0 0,1-6 0,3 3 0,1-1 0,-2-4 0,4-2 0,-1-2 0,-1 0 1,2 0 1,-5 0-1,3 0 1,-4 0-12,-1 0 1,-1-6-1,1-2 1,-1 0-42,1 1 1,-1-1-1,1 2 23,-1-6 0,-1-3 1,-3-3 25,-1 1 0,-8 0 15,1-1 0,-1 6 36,2 1 23,-4 7-77,6-4 0,-10 8 2,-4 0 0,-4 8 0,-5 4 1,3 3 0,-3 3 0,5-1 0,-2 0 2,1 1 1,5-1 0,-4 3 0,0 1 17,1 2 0,-1 7 0,-3-5 0,3 2-5,2 4 1,0 2 0,4 2 0,-1 0-8,1 0 0,2 0 1,2 0-1,0 0-1,0-1 0,0 1 1,2 0-1,2 0 9,1 0 0,9 0 1,-2-2-1,1-2 15,-1-2 0,9-5 0,-3 3 0,3-2 23,4-4 1,-3-1 0,5-3 0,0-1 9,0-5 1,2 3-1,4-8 1,-2-2-39,-2-2 0,0-2 1,6 0-1,-2-2-13,-4-4 1,4 2-1,-5-8 1,-1-1-16,-4-3 1,2-1 0,-1-3 0,-3-1-68,-2-2 1,-7-1 0,0 7 0,-1-1-115,-1 1 0,-2-6 0,-8-1 0,0 3-54,0 2 1,0 1-1,0 1 235,0-1 0,-8 1 0,-2-1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3.072"/>
    </inkml:context>
    <inkml:brush xml:id="br0">
      <inkml:brushProperty name="width" value="0.08571" units="cm"/>
      <inkml:brushProperty name="height" value="0.08571" units="cm"/>
      <inkml:brushProperty name="color" value="#E71224"/>
    </inkml:brush>
  </inkml:definitions>
  <inkml:trace contextRef="#ctx0" brushRef="#br0">1 0 7350,'11'0'-725,"1"0"0,0 0 725,5 0 0,1 0 0,-1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3.316"/>
    </inkml:context>
    <inkml:brush xml:id="br0">
      <inkml:brushProperty name="width" value="0.08571" units="cm"/>
      <inkml:brushProperty name="height" value="0.08571" units="cm"/>
      <inkml:brushProperty name="color" value="#E71224"/>
    </inkml:brush>
  </inkml:definitions>
  <inkml:trace contextRef="#ctx0" brushRef="#br0">0 1 7113,'12'0'-725,"0"0"725,1 0 0,11 8 0,3 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2.297"/>
    </inkml:context>
    <inkml:brush xml:id="br0">
      <inkml:brushProperty name="width" value="0.08571" units="cm"/>
      <inkml:brushProperty name="height" value="0.08571" units="cm"/>
      <inkml:brushProperty name="color" value="#E71224"/>
    </inkml:brush>
  </inkml:definitions>
  <inkml:trace contextRef="#ctx0" brushRef="#br0">18 228 6060,'0'17'0</inkml:trace>
  <inkml:trace contextRef="#ctx0" brushRef="#br0" timeOffset="515">0 123 7405,'0'-17'-235,"0"-1"0,2 1 202,4-1 0,2 7 0,5 1 1,-1 2 47,2 4 1,1-3 0,4 1 0,3 2 33,1 2 0,2 2 0,-3 0 1,3 0-54,2 0 1,-6 6-1,5 1 1,-3 1-13,0 0 0,0 6 1,-7-3-1,-2 5-9,-3 1 1,-7 1 0,2-1 10,-4 1 0,-2-1 0,-2-1 16,-4-5 1,2 3-1,-7-6-6,-3 1 16,6-5 1,2 4 5,12-8 1,4 0-1,9 0 1,3 2-10,1 4 1,6 1 0,-6 7 0,1-2-3,1 1 1,-4 5 0,6 3 0,-3 2-19,-9-1 0,3 3 0,-9 0 0,1 0 3,-4 1 1,-4 3 0,-2-4 0,-2 0 3,-4 0 1,-4-1 0,-7-7 0,-1-1 1,1-5 1,0-1-1,-3-6 1,-1 2 20,-3-2 0,-1-2 1,4-4-1,-2-2 30,1-2 1,5-8-1,3 3 1,5-5 4,1-1 0,-4-1 0,6 1 0,2-3-38,2-3 0,10-2 1,4-6-1,5 2-56,7-2 1,3 5 0,8 1 0,0 4-86,0 3 1,0-3 0,-1 11 0,1 1-306,0 3 1,0 4 429,0 2 0,0 0 0,0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0.965"/>
    </inkml:context>
    <inkml:brush xml:id="br0">
      <inkml:brushProperty name="width" value="0.08571" units="cm"/>
      <inkml:brushProperty name="height" value="0.08571" units="cm"/>
      <inkml:brushProperty name="color" value="#E71224"/>
    </inkml:brush>
  </inkml:definitions>
  <inkml:trace contextRef="#ctx0" brushRef="#br0">0 36 6355,'0'17'0,"0"1"-20,0-1 1,0 1-1,0-1 1,0 1 256,0-1 1,0 3 0,0 1-1,0 2-175,0-1 0,0-3 0,0-2 1,0 1-198,0-1 0,0 1 1,0-1-193,0 1 1,0-1 326,0 1 0,0-9 0,0-1 0</inkml:trace>
  <inkml:trace contextRef="#ctx0" brushRef="#br0" timeOffset="290">210 298 6645,'17'0'0,"1"0"0,-1 0 0,1 0 0</inkml:trace>
  <inkml:trace contextRef="#ctx0" brushRef="#br0" timeOffset="586">402 106 6129,'17'-10'86,"1"2"0,-1 8 0,1-2-32,-1-3 1,1 3 0,-1-4 0,1 4 18,-1 2 1,-1-2 0,-3-2 0,-1-2 21,1 2 1,3 2-80,1 2 1,-5 0-67,0 0 0,-8 2 0,1 4 83,-3 6 0,-4 3 0,-1 3 1,-5-1-7,-2 1 1,4-1 0,-3 1 0,1-1-104,4 1 0,2-1 0,2 0-72,0 1 1,0-1-1,0 1 1,0-1-241,0 1 388,0-9 0,8 7 0,1-6 0</inkml:trace>
  <inkml:trace contextRef="#ctx0" brushRef="#br0" timeOffset="870">978 158 7277,'6'12'-271,"0"-1"1,0 1 0,-6 6 446,0-1 0,6 0 0,-1 1-167,-1-1 1,-2 1-1,-2-1-60,0 1 0,0-1 0,-2-1-151,-4-5 1,3-1 201,-9-4 0,-7-4 0,-9 6 0</inkml:trace>
  <inkml:trace contextRef="#ctx0" brushRef="#br0" timeOffset="1077">1031 88 7447,'0'-17'-249,"0"-1"0,6 7 0,1 1 107,3 2 1,2 2-1,7 6 1,2 0 141,3 0 0,7-7 0,-4-3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59.794"/>
    </inkml:context>
    <inkml:brush xml:id="br0">
      <inkml:brushProperty name="width" value="0.08571" units="cm"/>
      <inkml:brushProperty name="height" value="0.08571" units="cm"/>
      <inkml:brushProperty name="color" value="#E71224"/>
    </inkml:brush>
  </inkml:definitions>
  <inkml:trace contextRef="#ctx0" brushRef="#br0">1 123 7155,'17'0'-465,"1"0"1,-1 0 507,1 0 0,-1 0 0,2 0 0,3 0 17,1 0 0,0 0 0,-5 2 0,-1 2-1,1 2 1,-7 7 0,-1-1-33,-2 3 0,-2 3 0,-6-1 0,0 1-32,0-1 0,0-5 1,-2 0-4,-4 1 0,-4 1 0,-7-3 0,1-3-4,5 0 1,-5-6 0,4 4-86,-3-4 1,3-2 79,1 0 0,9-2-11,2-4 0,7-4 0,11-7-1,-1-1 0,1 7 0,1-1 1,3-2 8,1-1 0,0 3 0,-5 1 0,-1-3-9,0-2 1,-5 1 0,0 1-1,-1 3 17,-1-3 0,0 1 0,-6-1 0,2 2-8,-3-1 0,-1-3 44,-2-1 1,-2 1 12,-3 5 1,1 3 32,-8 8 0,2 8 0,-1 3 0,5 5 41,4 1 0,0 1 1,-2-1-1,-2 1 7,2-1 0,2 1 0,4-1 0,2 0-54,2 1 0,8-3 1,-5-1-1,3-2-42,0 1 1,-1-3 0,7 0 0,-1-1-235,1 1 0,5-6 0,0 2 0,-1-2-129,-3 1 0,0-3 341,5 4 0,-5-4 0,6-2 0</inkml:trace>
  <inkml:trace contextRef="#ctx0" brushRef="#br0" timeOffset="325">909 106 6667,'17'0'-95,"1"0"1,-1 0 98,1 0 0,-7 0 0,1 0-118,2 0 0,-5 0 114,3 0 0,0 0 0,5 0 0</inkml:trace>
  <inkml:trace contextRef="#ctx0" brushRef="#br0" timeOffset="612">979 210 6791,'-16'2'-301,"4"4"0,7 2 397,10 4 0,-1-3 0,8-5-76,2 2 0,1 0 0,3-6 0,-1 0-65,1 0 0,-1 0 0,0 0 0,1 0-226,-1 0 271,1 0 0,7 8 0,2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0:58.206"/>
    </inkml:context>
    <inkml:brush xml:id="br0">
      <inkml:brushProperty name="width" value="0.08571" units="cm"/>
      <inkml:brushProperty name="height" value="0.08571" units="cm"/>
      <inkml:brushProperty name="color" value="#E71224"/>
    </inkml:brush>
  </inkml:definitions>
  <inkml:trace contextRef="#ctx0" brushRef="#br0">53 141 6970,'-18'0'-197,"7"7"1,1 5 267,2 4 0,2-5 0,6 1 10,0 1 0,0 3 1,2 1-72,4 1 0,-2-3 0,6-1 1,-3-2-16,-3 1 1,6-5-1,0 0 1,1-2 4,1-1 0,0 1-27,5-6 1,0 0 0,-1-2 0,-2-2-44,-3-1 1,1-9 0,5 2-50,1-3 1,-3 3 0,-1 3-154,-2 1 255,-1 2 0,-1 8 0,-4 4 108,-4 5 0,-8-1 0,0 2 16,2 1 0,2-3 52,2 2 0,0-7 1,2 5-1,4-2-100,6-4 0,3-2 1,3-2-1,-1 0-44,1 0 1,-1-6-1,2-2 1,3-2-65,1-3 1,0-3 0,-7-1-1,-3-1 31,-1 1 1,-6-1 0,4 1-100,-3 0 0,-1-1 0,-8 3 0,-4 1-45,-5 2 0,1 3 0,-2-3 0,-1 4 162,-3 0 0,7 7 0,-15-15 0,5 6 0</inkml:trace>
  <inkml:trace contextRef="#ctx0" brushRef="#br0" timeOffset="355">611 1 7569,'6'12'-250,"0"-1"247,0-7 1,-6 12 0,0-5-54,0 5 1,0 1 0,0 1-1,0-1 21,0 1 0,2-1 0,2 1 87,2-1 0,-1 1 1,-5-1-1,2 0-70,4 1 0,-4-6 0,6-3-299,0-1 0,-4 4 264,7-6 1,-5-1-1,4-7 33,-3-3 1,5-5 0,-4-8 0,0 1 27,-1-1 1,7 1-1,-2 0 1,3 1 44,3 4 0,-1-1 0,1 7 0,-1 2-36,0 2 0,-5 2 0,0 0 0,1 0 0,3 0 0,-1 2 0,-1 2 0,-4 4-12,-3 1 0,1 3 1,-4 6-188,2-1 0,0 0-69,-6 1 251,0-1 0,0 1 0,0-1 0</inkml:trace>
  <inkml:trace contextRef="#ctx0" brushRef="#br0" timeOffset="650">1135 228 7352,'12'0'-787,"0"0"475,-8 0 1,5-2 350,-3-4 1,-4 2-30,4-7 103,4-1-60,-8 2 1,-1 5-1,-8 8 1,-1 5 19,0 2 0,-3 2 1,3 5-58,-2 0 1,6-5 0,-2 0-41,4 1 1,4 1 0,2 0-1,4-5 7,2-1 1,1-2 0,7-6 16,-1 0 0,1 8 0,-1 1 0</inkml:trace>
  <inkml:trace contextRef="#ctx0" brushRef="#br0" timeOffset="927">1397 228 7448,'10'-10'-264,"6"3"0,-14 14 0,5 3 313,1 0 1,-6 5-33,4-3-52,-4 3 32,6-5-18,-7-2 1,15-16 0,-6-4 0,1-3 12,1-3 1,0 1-1,5 0 1,1-1 10,-1 1 1,0-1 0,3 3 0,1 3 6,3 6 1,-1 4 0,-4 2 0,3 0 4,1 0 0,0 6 1,-5 2-1,-1 2-17,1 3 0,-7 8 1,1 3-1,-1-3 14,-1-2 1,4 5-13,-8-1 0,7 0 0,-3-5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10.394"/>
    </inkml:context>
    <inkml:brush xml:id="br0">
      <inkml:brushProperty name="width" value="0.08571" units="cm"/>
      <inkml:brushProperty name="height" value="0.08571" units="cm"/>
      <inkml:brushProperty name="color" value="#E71224"/>
    </inkml:brush>
  </inkml:definitions>
  <inkml:trace contextRef="#ctx0" brushRef="#br0">1 18 7454,'1'-9'-78,"5"3"1,4 4 0,7 2 0,1 0 67,-1 0 0,7 0 1,1 0-1,0 0-15,0 0 0,4 0 0,-3 0 1,1 0-55,4 0 0,-4 0 0,0 0 1,0 0-624,1 0 702,-7 8 0,4 1 0,-7 9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10.671"/>
    </inkml:context>
    <inkml:brush xml:id="br0">
      <inkml:brushProperty name="width" value="0.08571" units="cm"/>
      <inkml:brushProperty name="height" value="0.08571" units="cm"/>
      <inkml:brushProperty name="color" value="#E71224"/>
    </inkml:brush>
  </inkml:definitions>
  <inkml:trace contextRef="#ctx0" brushRef="#br0">35 1 7569,'-17'0'-1048,"7"0"1198,2 0 1,10 0-49,4 0 1,-2 0 0,7 0 0,3 0-129,2 0 1,3 0 0,2 0-1,5 0-126,1 0 1,0 0 0,4 0 151,-2 0 0,0 8 0,6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9.383"/>
    </inkml:context>
    <inkml:brush xml:id="br0">
      <inkml:brushProperty name="width" value="0.08571" units="cm"/>
      <inkml:brushProperty name="height" value="0.08571" units="cm"/>
      <inkml:brushProperty name="color" value="#E71224"/>
    </inkml:brush>
  </inkml:definitions>
  <inkml:trace contextRef="#ctx0" brushRef="#br0">2760 18 6197,'0'-17'0</inkml:trace>
  <inkml:trace contextRef="#ctx0" brushRef="#br0" timeOffset="641">1 158 7569,'17'0'-122,"1"0"0,-1 0 0,2 0 0,5 0 28,5 0 0,4 0 0,6-2 0,5-2 99,9-2 0,5 0 1,0 4-1,4-2-21,0-1 0,10-7 0,-6 6 0,2 2 67,6 2 0,-4 0 0,7-1 0,-3-3-30,-4 2 1,11 2-1,-5 2 1,4 0 21,-5 0 1,14 0 0,-9 0 0,5 0-80,5 0 1,-7 0-1,10 0 1,-3 0 31,-3 0 1,-2 0 0,-1 0 0,-7 0-91,-5 0 0,8 0 1,-12 0-1,-1 0 128,-1 0 0,-7 0 1,3-2-1,-2-2 0,-2-2 1,0 2-1,1 2 0,-3 2 1,0 0-1,0 0 0,3 0 1,-3 0-1,-2 0 0,-3 0 1,-3 0-1,-3 0-131,-3 0 0,5 0 0,-6 0 1,-4 0-639,-6 0 735,2 0 0,-14 0 0,6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7.360"/>
    </inkml:context>
    <inkml:brush xml:id="br0">
      <inkml:brushProperty name="width" value="0.08571" units="cm"/>
      <inkml:brushProperty name="height" value="0.08571" units="cm"/>
      <inkml:brushProperty name="color" value="#E71224"/>
    </inkml:brush>
  </inkml:definitions>
  <inkml:trace contextRef="#ctx0" brushRef="#br0">0 210 6964,'17'0'-67,"9"0"1,3 0-1,6 0 47,5 0 0,11-2 0,11-2 0,2-4 98,2-1 1,17 3-1,-3-6 1,5-1 78,7-3 0,5 1 0,-2 1 0,2 2-80,-47 6 0,1-1 0,5 0 0,2 0 0,0 0 1,1 1-1,-4 0 0,0 2-19,-3 0 1,-1 0-1,2-2 1,1 1-1,-4 1 1,1 2-1,48-2-60,-2 2 0,-6 0 0,-8-2 0,-5-2-114,-6 2 1,1 2 0,-12 2 0,-3 0-136,-6 0 1,-5 0 0,-3 0 0,-7 0-140,-6 0 0,-9 0 390,1 0 0,-4 8 0,-1 2 0</inkml:trace>
  <inkml:trace contextRef="#ctx0" brushRef="#br0" timeOffset="312">1432 489 7316,'-17'18'-171,"7"-6"1,4-1 0,4 3 0,2 1 89,0 3 0,2-7 1,4-1-1,6 0 11,3-1 0,4-5 0,5 2 0,3-6 240,0-6 0,6-1 1,-6-7-1,0 2-102,-3-1 0,1-5 0,-2-3 1,-3-2-29,-7 1 1,1 3 0,-8 0 0,-3-3-91,-1-1 0,-4 0 0,-3 7 15,-7 4 0,-5 5 1,-7 7-1,-3 0-18,0 0 1,-4 0 0,6 0 0,-1 2-4,1 3 0,2-1 1,5 6-1,3 0-80,3-1 0,5 3-13,7 6 149,7-9 0,11 7 0,9-7 0</inkml:trace>
  <inkml:trace contextRef="#ctx0" brushRef="#br0" timeOffset="636">1904 402 7667,'-16'-12'94,"3"3"-1758,1 1 1664,8 2 0,-4 6 0,8 0 0</inkml:trace>
  <inkml:trace contextRef="#ctx0" brushRef="#br0" timeOffset="837">2148 297 7395,'-10'2'-330,"5"4"0,3 6 0,2 3 310,0 3 1,0-1 0,2 1-74,3-1 1,5 1 0,8-3 92,-1-3 0,1 3 0,-1-5 0</inkml:trace>
  <inkml:trace contextRef="#ctx0" brushRef="#br0" timeOffset="1248">2462 227 7728,'-9'0'-162,"-1"2"112,4 4 0,4 4 0,-4 7 38,5 1 0,1-1 0,1 1 155,5-1 1,4 1-1,7-3-116,1-3 0,-1 1 0,1-7 0,-1-2-109,1-2 0,-1-2 1,1 0-1,-1 0-44,1 0 1,-7 0 0,1-2 0,0-4 65,-3-5 0,7 1 1,-7-2-1,1-1 161,-4-3 1,-4-1 136,-2-1 1,0 7-201,0-1 1,-2 8-1,-2 0-35,-2 8 1,-5 6-1,5 7 2,2 1 1,2 5 0,2 0-1,0-1-161,0-3 0,0 0 0,2 3 0,4 1-26,5-2 0,-1-1 0,2-5 0,1-1 182,3-2 0,9-1 0,2 7 0</inkml:trace>
  <inkml:trace contextRef="#ctx0" brushRef="#br0" timeOffset="1409">3109 315 7569,'-2'-10'979,"-4"4"-838,-6 4 1,3 2 0,-3 0-450,-2 0 1,5 8 0,-3 4-1,0 3 274,3 3 1,-5 1-1,8 2 1,2 5 89,2 1 1,2-4 0,0 4 0,2 0 0,2-1 0,4-1-1,2-4-34,3-1 0,3-3-47,1 1 0,7-9 1,-1-3-26,-2-4 1,-7-2 0,-3 0 0,3 0 0,0-2 0,-3-4 0,-5-5-166,-4-5 194,-2-1 0,0-1 1,-2 1-1,-4-1-27,-5 1 1,-5 1 0,-3 3 0,-3 3-139,-1 2 0,0-3 1,5 5-271,1 2 456,7 2 0,10 10 0,10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8.721"/>
    </inkml:context>
    <inkml:brush xml:id="br0">
      <inkml:brushProperty name="width" value="0.17143" units="cm"/>
      <inkml:brushProperty name="height" value="0.17143" units="cm"/>
      <inkml:brushProperty name="color" value="#E71224"/>
    </inkml:brush>
  </inkml:definitions>
  <inkml:trace contextRef="#ctx0" brushRef="#br0">0 192 6319,'0'-17'78,"0"7"-97,0-5 0,8 13 0,4-6 5,3 0 0,3 6 1,-1-3-1,1 3 37,-1 2 0,1 0 0,1 0 1,2 0-13,3 0 0,1 0 1,-4 2-1,5 1 1,1 3 0,-6 8 1,4-5-1,-1 3-6,-1 0 1,0-1 0,-7 7-1,-3-1-7,-1 1 0,-8-1 0,2 1 0,-4-1 0,-2 1 1,0-1 0,0 1-1,-2-3 11,-4-3 0,-2 3 0,-6-3 0,3 2 4,-3-3 0,-7 3 1,-2-6-1,1-1-7,3 1 0,1-2 1,1-6-1,-1 0-8,1 0 1,0 0 1,-1 0 1,3-2-1,1-4-11,2-6 1,8-3 0,-1-3 0,3 1-19,2 0 1,5-1-1,3 1 1,2-1-5,4 1 0,1-1 0,3 1 0,-1-1 18,0 1 1,1-1 0,-1 1 0,1 1 14,-1 5 1,1-5 0,-1 5-1,1-3 4,-1 2 0,3-3 0,1 5 0,2-2 34,-1 1 0,3 5 1,-2-4-1,-2 1-28,-1-1 0,-3 6 0,1-4 0,-1 2-6,1 1 1,-7-1 0,-1 4-13,-2-4-9,-2 4 1,-8-6-10,-4 8 0,2 0 1,-8 0 10,-1 0 1,3 0 0,0 2 0,1 4 14,-1 6 1,0-3 0,-3 3 0,1 2 0,6 1 1,-4 3-1,3-1 3,3 1 0,-4-1 0,2 0 0,2 1 39,2-1 1,-3-3 0,-1 2-9,2 3 1,2 2 0,2-3-11,0-1 1,0 1 0,0-1-10,0 1 1,6-1 0,2-1-1,-1-3 3,1-1 1,4-6 0,-5 3 0,3-1 8,4-4 1,1-2-1,3 0 1,-1 2-1,1 2 1,-1-1-1,1-5 1,-1 0-11,1 0 0,-1 0 0,0 0-21,1 0 0,-1 0 1,1 0-1,-1 0 18,1 0 1,-3-2-1,-1-1-23,-2-3 0,-7 0-121,7 6 1,-6-6-346,5 0 473,1 0 0,6-1 0,-1-3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04.215"/>
    </inkml:context>
    <inkml:brush xml:id="br0">
      <inkml:brushProperty name="width" value="0.08571" units="cm"/>
      <inkml:brushProperty name="height" value="0.08571" units="cm"/>
      <inkml:brushProperty name="color" value="#E71224"/>
    </inkml:brush>
  </inkml:definitions>
  <inkml:trace contextRef="#ctx0" brushRef="#br0">0 87 7569,'0'-9'-1576,"0"1"1484,0 8 1019,0 0-714,0 8 1,2-6-89,4 4 0,-4-3-91,4 3 0,-4-2 0,-2 8 13,0 1 1,0-3 0,0 2 0,0 1-101,0 3 0,0-5 0,0 1 1,0 2-127,0 1 1,2 3 0,1-1-207,3 1 1,8-1 384,-3 1 0,13-1 0,3 0 0</inkml:trace>
  <inkml:trace contextRef="#ctx0" brushRef="#br0" timeOffset="333">367 192 7447,'-10'0'-1537,"4"0"1492,12 0-15,-4 0 0,8 0 60,-4 0 0,3 8 0,9 2 0</inkml:trace>
  <inkml:trace contextRef="#ctx0" brushRef="#br0" timeOffset="665">542 70 7416,'-8'-10'-1214,"8"3"1255,0 7 0,2 0 0,9 0 0,3 0 0,1 0 1,3 0-1,-1 0 0,1 0 0,-1 0 0,1 1 1,-1 3-1,1 2 0,-1-2 0,1 0 0,-3 2 221,-3 5-198,-4 5 1,-8-4 0,-2-1-51,-4 3 1,2-1 0,-6 1-1,2-2-18,5 1 1,1 3 0,2 1-92,0 1 0,0-1 1,0 1-310,0-1 1,2-1 403,3-5 0,5 5 0,8-14 0,-1 5 0</inkml:trace>
  <inkml:trace contextRef="#ctx0" brushRef="#br0" timeOffset="972">1013 140 7638,'-10'0'520,"5"0"1,8 2 0,5 2-935,2 2 1,2 7 0,5-1 304,0 3 0,-5 1 1,0-3-1,-1-1 18,-1 2 0,4-5 0,-7 3 54,3 2 0,-6-5 1,2 3-64,-4 1 0,-4-3-199,-4 2 1,-4-6 298,-7 5 0,-1-7 0,1 4 0</inkml:trace>
  <inkml:trace contextRef="#ctx0" brushRef="#br0" timeOffset="1182">1083 157 7569,'6'-11'0,"1"1"-693,3 2 494,2 2 1,5 1-1,1-1 134,-1 2 1,3 2-1,1 2 65,2 0 0,1 0 0,-7 0 0</inkml:trace>
  <inkml:trace contextRef="#ctx0" brushRef="#br0" timeOffset="1363">1450 280 7569,'17'0'-163,"1"0"1,-7 0 0,1 0-1,1 0 127,3 0 1,1 0 0,3-2 0,1-2-45,2-2 0,1 0 1,-7 6-1,3 0-285,3 0 365,-4 0 0,7-8 0,-9-1 0</inkml:trace>
  <inkml:trace contextRef="#ctx0" brushRef="#br0" timeOffset="1725">1991 0 6410,'0'18'202,"0"-7"1,0 1-128,0 1 1,0-3 0,0 2-41,0 1 0,0-3 0,0 2-14,0 1 1,0-3-1,0 2-44,0 1 1,6 3-6,0 1 1,1 1 0,-3-1 29,2 1 0,0-1 0,-6 1-3,0-1 0,0-5 1,0-1-46,0 3 0,2 1-155,4 3 1,-4-6-299,3-1 499,-3-7 0,6 12 0,2-7 0</inkml:trace>
  <inkml:trace contextRef="#ctx0" brushRef="#br0" timeOffset="1918">2270 297 5991,'0'-17'0</inkml:trace>
  <inkml:trace contextRef="#ctx0" brushRef="#br0" timeOffset="2282">2410 192 6695,'-10'-7'-191,"3"3"327,7-8 0,2 6 0,3-4-132,7 3 1,4 1-1,1 6-2,1 0 0,-1 0 0,1 0 9,-1 0 0,0 0 0,-1 2-50,-4 4 0,-5-2 0,-7 7 25,0 3 1,-2-1-1,-3 1 1,-7-2 98,-4 1 0,1-3 0,1 0 0,3-1 37,-3 1 0,1-4 0,-1 3-60,2-1 1,8 0-53,-1-2 0,5-4-181,5 4 1,11-4 0,9-2-1,0 0-208,1 0 1,5 0 378,-2 0 0,4 0 0,2 0 0</inkml:trace>
  <inkml:trace contextRef="#ctx0" brushRef="#br0" timeOffset="2632">2794 175 7569,'0'10'-273,"-2"-3"-67,-3-7 270,3 0 1,-6 8 232,8 4 0,2 3 0,4 3-145,5-1 1,3 1 0,-1-1 0,-1 1-44,2-1 0,-5 0-117,3 1 0,-8-1-30,2 1 0,-6-8-50,-6-5 1,-4-3 0,-7-2 221,-1 0 0,1-2 0,-1-3 0,1-13 0,-1-9 0</inkml:trace>
  <inkml:trace contextRef="#ctx0" brushRef="#br0" timeOffset="2808">2759 297 7569,'0'-17'-793,"6"-7"0,0-1 888,-2-2 0,4 6 0,0-3 1,1 5 441,5 1 1,1 1 0,5 1-512,3 5 1,-4 1 0,5 6 0,-5-2-345,-1 2 1,5 3-1,0 1 1,-2 1 317,-1 5 0,-3 4 0,1 7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14.278"/>
    </inkml:context>
    <inkml:brush xml:id="br0">
      <inkml:brushProperty name="width" value="0.08571" units="cm"/>
      <inkml:brushProperty name="height" value="0.08571" units="cm"/>
      <inkml:brushProperty name="color" value="#E71224"/>
    </inkml:brush>
  </inkml:definitions>
  <inkml:trace contextRef="#ctx0" brushRef="#br0">141 228 7347,'0'-12'-776,"-2"3"912,-4 1 1,2 2-1,-8 6-45,-1 0 1,3 6 0,-2 2 0,-1 1-6,-3 5 0,5-1 1,1 1-1,0-2-38,1 1 1,5 3 0,-2 1-30,4 1 0,2-1 1,2 1-32,4-1 1,-2-5 0,7-3 0,3 1 5,1 0 0,5-6 0,1 2 0,2-5-46,-1-1 1,3 0 0,-2 0 0,-1 0 30,-3 0 1,-2-7 0,1-5 0,-1-2-3,1 3 1,-7-5-1,-1 5 1,-2-5-22,-4-1 1,-2-7 0,-2 1 9,0 2 1,-2 1 0,-4 5 0,-6 1-45,-3 3 0,-5 7 1,-1-2-1,-2 4-19,1 2 1,3 0 0,2 0 0,-1 0-26,1 0 1,5 6-1,2 2-57,3 1 1,1 3 178,6 5 0,7 1 0,3-1 0</inkml:trace>
  <inkml:trace contextRef="#ctx0" brushRef="#br0" timeOffset="510">909 123 7491,'10'-17'-326,"-4"-1"0,-10 1 295,-2-1 1,-6 7 77,6-1 0,-1 2 0,1-1-29,-6 5 1,-3 4 0,-3 2 0,1 0-14,-1 0 0,-5 0 0,0 2 0,-1 4-1,-1 5 0,6-1 1,-5 2-1,5 1 9,2 3 1,7 1 0,2 1-1,2-1-35,1 1 0,-1-7 0,8 1 24,3 1 1,5-3 0,8 0-13,-1-2 1,1-3 0,-1-5-1,0 0-4,1 0 0,-1 0 1,1 0-1,-1 0-3,1 0 1,-1-5 0,1-3-1,-1-2-41,1-3 0,-1 3 1,1-2 4,-1-1 1,-5 5 10,-1 2 53,-7-4 1,4 10-1,-8 0-12,0 10 0,0 0 1,0 1-1,0 3 93,0 2 1,-2 1 0,-2 0 0,-2 1 10,2-1 0,3 7 1,1-1-1,0 0-94,0 2 0,0-5 0,0 5 0,0-2-55,0 1 1,0-1 0,0-4-1,0 3-80,0 1 1,-6 0-1,0-5 1,2-1 125,2 1 0,-13-1 0,-5 1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13.670"/>
    </inkml:context>
    <inkml:brush xml:id="br0">
      <inkml:brushProperty name="width" value="0.08571" units="cm"/>
      <inkml:brushProperty name="height" value="0.08571" units="cm"/>
      <inkml:brushProperty name="color" value="#E71224"/>
    </inkml:brush>
  </inkml:definitions>
  <inkml:trace contextRef="#ctx0" brushRef="#br0">0 16 6651,'8'-10'56,"-6"5"1,6 10 146,-1 7 0,-5-2 0,4 1 1,-4 3-162,-2 2 0,6 1 0,0 2 0,-2 3-66,-3 1 1,-1 0-1,0-5 1,0-1-50,0 1 1,0-1 0,0 1-1,0-1-55,0 1 0,0-7 0,0 1-112,0 1 1,2 3-1,2 1 240,2 1 0,8-8 0,-5-3 0</inkml:trace>
  <inkml:trace contextRef="#ctx0" brushRef="#br0" timeOffset="301">332 365 7569,'0'-9'65,"0"-1"362,0 4-1110,0 4-51,0-6 498,0 8 1,8 0 235,3 0 0,5 0 0,1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27.288"/>
    </inkml:context>
    <inkml:brush xml:id="br0">
      <inkml:brushProperty name="width" value="0.08571" units="cm"/>
      <inkml:brushProperty name="height" value="0.08571" units="cm"/>
      <inkml:brushProperty name="color" value="#E71224"/>
    </inkml:brush>
  </inkml:definitions>
  <inkml:trace contextRef="#ctx0" brushRef="#br0">612 0 6355,'-10'0'127,"3"0"-91,-1 0 1,4 0-17,-8 0 28,8 0 1,-9 2-24,7 4 17,0-4 36,-2 6 1,7-8-36,-15 8 10,6-6-12,1 13 0,-7-13 0,6 14 12,1-15-64,-7 15 1,6-12-8,-7 8 47,7-1-9,-5 7 1,5-7 9,-7 1-12,-1 0 0,-1 7 0,-3 2 8,-1 3 0,0-1 0,5-4 0,1 3 1,-3 3 8,-3 2 1,4 0-1,-5 4 1,5-4-2,2-1 0,-1 5 1,1-2-1,1 2-2,5-2 1,-3 4 0,6-4 0,0 4-10,1 2 1,1-2-1,6-2 1,0-2-3,0 2 0,0 0 1,0 0-1,2-4-2,4-1 1,3 3-1,9-4 1,-1 0-9,1 0 1,-1-1 0,1-7 0,-1 3-10,1 3 0,-1-10 1,0 5-1,1-3 41,-1 1 0,1 1 0,-1-1-26,1-4 1,-7-5 0,-1-5-193,-2 4 1,5-4 0,-3 2-124,0-8 0,0-6 298,-5-7 0,5-1 0,8 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25.920"/>
    </inkml:context>
    <inkml:brush xml:id="br0">
      <inkml:brushProperty name="width" value="0.08571" units="cm"/>
      <inkml:brushProperty name="height" value="0.08571" units="cm"/>
      <inkml:brushProperty name="color" value="#E71224"/>
    </inkml:brush>
  </inkml:definitions>
  <inkml:trace contextRef="#ctx0" brushRef="#br0">106 210 7569,'0'-9'0,"0"1"-493,0 0 133,0 6 705,-8-6-75,6 8-221,-6 0 1,8 8-1,2 4 1,2 3-17,2 3 0,0-1 0,-4 1 0,1-1-29,3 1 1,2 5-1,-4 2 1,2 0-36,-2 1 0,-3 3 0,-1-4 1,2 0-25,4 0 1,-4 1 0,4-5-1,-4 2-113,-2-2 0,0-1 1,0-3-486,0 1 653,0-1 0,0 1 0,0-1 0</inkml:trace>
  <inkml:trace contextRef="#ctx0" brushRef="#br0" timeOffset="427">1 280 7569,'0'-19'-656,"0"-5"437,0 15 32,0-9-16,0 1 159,0 7-29,0-5 297,8 13 1,-7-14-229,15 6-1,-6 1 138,7-7-127,-7 14 1,5-11 0,-1 5 0,5-2 3,5-3 0,-1 3 1,-4 0-1,3 0 15,1 1-15,8 5 171,-12-12-17,14 14-107,-13-5-169,13 7 114,-14 0 1,12 0 0,-5 0-1,-1 0 1,0 2-24,-4 3 0,-3 5 0,-5 8 0,-3-1 17,-2 1 0,-2 5 0,-6 0 1,0-2 0,0-1 0,-2-3 1,-2 1-1,-4-1 8,-2 1 0,-1-1 0,-7 1 1,1-3 29,-1-3 1,-5 1 0,0-5 0,-1 0 63,-1 0-91,6-3 1,-12-5 6,7 0 1,-1 0 0,2 0 1,9 0 2,-3 0 0,3-1-127,-3-5 1,5 2 76,1-8 1,7 1-476,-2-7 324,4 1 0,4-1 182,4 1 0,3-9 0,9-1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28.533"/>
    </inkml:context>
    <inkml:brush xml:id="br0">
      <inkml:brushProperty name="width" value="0.08571" units="cm"/>
      <inkml:brushProperty name="height" value="0.08571" units="cm"/>
      <inkml:brushProperty name="color" value="#E71224"/>
    </inkml:brush>
  </inkml:definitions>
  <inkml:trace contextRef="#ctx0" brushRef="#br0">0 0 6651,'0'10'-590,"0"-2"825,0-8 149,0 0 0,0 8 1,0 3-407,0 5 0,0 1 0,0 1 15,0-1 1,0 7-1,0-1 1,0-2-1,0-1 1,0-3 0,0 0 0,0 1-239,0-1 1,0 1 0,2-1-336,4 1 580,4-1 0,7 1 0,1-1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28.723"/>
    </inkml:context>
    <inkml:brush xml:id="br0">
      <inkml:brushProperty name="width" value="0.08571" units="cm"/>
      <inkml:brushProperty name="height" value="0.08571" units="cm"/>
      <inkml:brushProperty name="color" value="#E71224"/>
    </inkml:brush>
  </inkml:definitions>
  <inkml:trace contextRef="#ctx0" brushRef="#br0">1 53 7569,'9'-7'-618,"-1"5"1,-6-12 448,4 8 0,-2 0 169,8 6 0,-9-7 0,5-3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0.201"/>
    </inkml:context>
    <inkml:brush xml:id="br0">
      <inkml:brushProperty name="width" value="0.08571" units="cm"/>
      <inkml:brushProperty name="height" value="0.08571" units="cm"/>
      <inkml:brushProperty name="color" value="#E71224"/>
    </inkml:brush>
  </inkml:definitions>
  <inkml:trace contextRef="#ctx0" brushRef="#br0">326 1 7167,'10'0'-542,"-4"0"643,-12 0 0,2 1-74,-8 5 0,1 2 0,-7 6 0,1-5 6,-1-1 0,7 4 0,-1-5 0,-1 3-20,-3 4 0,-7-5 1,-1 3-1,3 0-2,2-3 0,1 7 0,1-6 0,-1 1 6,1 1 1,1-6-3,5 5 1,-3-5 49,8 6 0,8-8 0,10 4-59,3-1 0,-3-5 1,2 4-1,3-4 2,4-2 1,3 0-1,-5 0 1,2 0-23,3 0 0,5 0 0,-4 0 0,0 0-83,0 0 0,-1 2 0,-5 2-56,4 2 0,-3 1 1,3-3-1,-5 4-101,-7 2 0,3-4 254,-8 5 0,7 1 0,-3 5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0.418"/>
    </inkml:context>
    <inkml:brush xml:id="br0">
      <inkml:brushProperty name="width" value="0.08571" units="cm"/>
      <inkml:brushProperty name="height" value="0.08571" units="cm"/>
      <inkml:brushProperty name="color" value="#E71224"/>
    </inkml:brush>
  </inkml:definitions>
  <inkml:trace contextRef="#ctx0" brushRef="#br0">27 0 7569,'-9'0'-1099,"-7"0"1143,14 0 1,2 0 0,12 0-9,3 0 1,3 0-1,-1 0 1,1 0-9,-1 0 0,1 0 1,-1 2-1,2 2-126,5 2 0,-5 0 1,6-6 97,1 0 0,1 8 0,8 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1.697"/>
    </inkml:context>
    <inkml:brush xml:id="br0">
      <inkml:brushProperty name="width" value="0.08571" units="cm"/>
      <inkml:brushProperty name="height" value="0.08571" units="cm"/>
      <inkml:brushProperty name="color" value="#E71224"/>
    </inkml:brush>
  </inkml:definitions>
  <inkml:trace contextRef="#ctx0" brushRef="#br0">262 1 7089,'-17'0'-607,"5"0"545,0 0 0,1 1 0,-7 3 0,1 4 0,-1 2 62,1 3 1,0 1 0,-1 0 0,1-3 22,-1 3 1,6 1-1,1 1 1,-1-3 56,2-1 0,1-2 0,5 3 63,-2-1 0,0 0-78,6 5 0,6-5 0,2-3-53,2-1 1,1-2 0,7-6-1,1 0-8,4 0 1,-3 0 0,3 0 0,-2 0-6,3 0 0,-5 0 0,6 0 0,-1 0-9,-1 0 0,0 0 0,-5 0 1,-1 0-80,1 0 0,-1 2 0,0 2-585,1 2 674,-1 7 0,-7-3 0,-2 7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7.394"/>
    </inkml:context>
    <inkml:brush xml:id="br0">
      <inkml:brushProperty name="width" value="0.17143" units="cm"/>
      <inkml:brushProperty name="height" value="0.17143" units="cm"/>
      <inkml:brushProperty name="color" value="#E71224"/>
    </inkml:brush>
  </inkml:definitions>
  <inkml:trace contextRef="#ctx0" brushRef="#br0">87 176 7264,'-17'0'-179,"7"2"-199,4 3 0,4-1 280,2 8 178,-7-8 0,-3 4-44,-8-8 1,9-8-26,3-4 1,4 2 0,4-1-43,4-3 1,-2 1 0,7-1 0,1 2 2,-2-1 0,5 3 0,-3-2 0,3 1 17,3 1 0,-1-3 1,1 5-6,-1-2 0,1 6 0,-1-2 1,1 4 52,-1 2 0,1 0 0,-1 0 0,0 2-28,1 4 0,-1-2 1,1 8-1,-1-1 4,1-1 0,-7 6 1,-1-5-1,0 5 3,0 1 0,-7 1 0,3-1 0,-4 1-4,-2-1 1,0 1-1,0-1 1,0 0-1,0 1 1,0-6 0,0-1-10,0 3 1,0-5-1,-2 1-14,-4-2 0,4 0 2,-3-2 3,-5-5 0,8 5 1,-6-12-18,0-5 1,7-5 0,-5-1 9,4-1 0,2 1 0,2-1 0,2 1 11,1 0 0,7-1 0,-4 1 1,2-1 5,3 1 0,1-1 0,-1 1 0,-1 1-10,1 5 0,3-5 0,3 4 0,3-1-7,1 1 0,0-1 0,-3 7 1,1 2 22,2 2 1,1 2 0,-7 0 0,1 0 58,-1 0 0,1 0 0,-1 2-19,0 4 1,-5-2 0,-2 7-22,-2 3 0,3 1 0,-5 3-43,-2-1 0,-2 1 0,-2-1 1,2 1-33,4-1 1,-4 1 0,3-1-39,-3 1 0,-2-7 0,2-1 1,2 0-90,2-1 1,8-3 172,-3 6 0,12-8 0,5 3 0</inkml:trace>
  <inkml:trace contextRef="#ctx0" brushRef="#br0" timeOffset="369">1205 123 5921,'-12'0'147,"1"0"-74,7 0 1,-2 0-31,12 0 1,4 0 0,7-2-41,1-4 0,-5 5 1,3-5-1,3 2 5,0-2 1,3 4-1,-1-4 1,4 4-133,3 2 0,1 0 124,6 0 0,-1-7 0,1-3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1.907"/>
    </inkml:context>
    <inkml:brush xml:id="br0">
      <inkml:brushProperty name="width" value="0.08571" units="cm"/>
      <inkml:brushProperty name="height" value="0.08571" units="cm"/>
      <inkml:brushProperty name="color" value="#E71224"/>
    </inkml:brush>
  </inkml:definitions>
  <inkml:trace contextRef="#ctx0" brushRef="#br0">8 0 7622,'-2'10'138,"-3"-4"0,5-4 0,0 0-313,9 4 1,7-4 0,3 3-1,3-3 124,1-2 0,6 0 1,-4 0-1,2 0-68,4 0 0,2-2 1,2-1-1,2-3 119,4 2 0,-4-6 0,6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3.052"/>
    </inkml:context>
    <inkml:brush xml:id="br0">
      <inkml:brushProperty name="width" value="0.08571" units="cm"/>
      <inkml:brushProperty name="height" value="0.08571" units="cm"/>
      <inkml:brushProperty name="color" value="#E71224"/>
    </inkml:brush>
  </inkml:definitions>
  <inkml:trace contextRef="#ctx0" brushRef="#br0">0 53 7569,'0'-10'-921,"0"1"991,0 3 0,8 4 0,4-4-47,3 4 1,3 2 0,-1 0 0,0 0-14,1 0 0,-1 0 1,1 0-1,-1 0-18,1 0 0,5 0 0,0 0 1,-1 0-1,-3 0 1,-7 0-1,-1 0 1,3 0 0,2 0 0,-7-2 1,-1-2 47,0-2 44,-6 1-33,5 5 1,-7 7 0,0 5 0,-1 4-21,-5 1 1,2 0-1,-6 1 1,0-1-29,1 1 1,3-1-1,-4 1 1,2-1 8,5 1 1,-5 5 0,0 0 0,0-1-61,0-3 1,3-2-1,5 1-254,0-1 1,2-1-1,3-4 163,7-7 0,6 3 1,3-2 137,2-2 0,8-10 0,-4-4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3.988"/>
    </inkml:context>
    <inkml:brush xml:id="br0">
      <inkml:brushProperty name="width" value="0.08571" units="cm"/>
      <inkml:brushProperty name="height" value="0.08571" units="cm"/>
      <inkml:brushProperty name="color" value="#E71224"/>
    </inkml:brush>
  </inkml:definitions>
  <inkml:trace contextRef="#ctx0" brushRef="#br0">0 71 7427,'18'-16'-208,"-1"5"0,1-3 128,-1 8 0,6-2 0,1 4 0,-3-1 0,-2 1 82,-1 2 0,5 2 0,1 0 0,-3 2 136,-2 4 0,5-3 1,1 9-1,0 0-81,0-3 1,0 13-1,-3-5 1,1 3-65,-2-1 1,-1 4 0,-3 3 0,-1-1-14,-5 0 1,3 6 0,-8-2-1,-2 4-22,-2 2 0,-4 6 1,-4 0-1,-6-3-77,-3-1 1,-10 4 0,-5 2 118,-3 1 0,-9-5 0,-3 4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5.210"/>
    </inkml:context>
    <inkml:brush xml:id="br0">
      <inkml:brushProperty name="width" value="0.08571" units="cm"/>
      <inkml:brushProperty name="height" value="0.08571" units="cm"/>
      <inkml:brushProperty name="color" value="#E71224"/>
    </inkml:brush>
  </inkml:definitions>
  <inkml:trace contextRef="#ctx0" brushRef="#br0">1 158 6741,'5'11'-122,"1"1"162,-2 1 1,0-3 0,0 2-1,2 1-12,-2 3 0,-2 1 1,-2 1-1,0-1-24,0 1 0,0 1 0,0 3 0,0 1 15,0-2 1,0 4-1,0-1 1,0-1-85,0 2 1,0-5 0,0 3 0,0-4 27,0-1 0,5-7 27,1 1-2,0 0 1,-6-1 11,0 1 1,-2-10 75,-4-2 1,4-2-1,-5-10 1,1-1-53,0-3 1,0-7-1,4-2 1,-2-1-4,-2 1 1,1-6-1,5 2 1,0-4-7,0-2 0,0 0 0,0 0 0,0 0 5,0 0 1,7 2 0,3 2 0,4 4 27,3 2 0,-9 2 1,11 5-1,1 3-44,1 3 1,4-3 0,-3 5-79,1 0 86,0 2 0,0 8 0,3 0 1,-1 0-10,0 0 1,-2 0 0,-5 0 0,-1 0-45,1 0 1,-3 8-1,-1 2 1,-4 2 31,-3-1 0,-1 1 1,-6 5-1,0 1 10,0-1 1,0 1 0,-2-1 0,-4 1-15,-5-1 1,-11 1 0,-1-3-1,0-1 6,-2-3 1,3-1-1,-5 2 1,2-5-170,4 1 1,1-6 0,3 4-405,-1-4 580,1-2 0,-1 0 0,1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3.483"/>
    </inkml:context>
    <inkml:brush xml:id="br0">
      <inkml:brushProperty name="width" value="0.08571" units="cm"/>
      <inkml:brushProperty name="height" value="0.08571" units="cm"/>
      <inkml:brushProperty name="color" value="#E71224"/>
    </inkml:brush>
  </inkml:definitions>
  <inkml:trace contextRef="#ctx0" brushRef="#br0">53 88 7569,'0'-12'-179,"0"1"0,-2 7 0,-2 0 0,-4 6 162,-2 4 0,5 5 1,-5-3-1,2 2 25,4 3 1,2-3 0,2 2 58,0 1 0,0-3 0,0 2 37,0 1 0,8-5 1,4-2-72,3-4 1,-3 4 0,-1-1 0,3-1-44,2-2 1,1-2 0,1 0 0,-1 0 13,0 0 0,1 0 0,-1 0-9,1 0 1,-1 2 0,1 2-36,-1 2 0,1 2 1,-1-4-1,1 3 4,-1 3 1,1 0-1,-1 3-1,0-1 1,-1 0 31,-4 5 1,-5 1 0,-7-1 6,0 0 0,-7-1 0,-5-2 0,-4-5 6,-1-1 0,0 4 0,-3-5 0,-1 1 53,-2 0 0,-3 4 1,5-7-1,-2 1-87,1 2 1,9-6-1,1 4-177,-1-4 1,3-2 111,-2 0 91,8 0 0,-3-16 0,7-3 0</inkml:trace>
  <inkml:trace contextRef="#ctx0" brushRef="#br0" timeOffset="239">123 71 6817,'0'-10'90,"7"2"0,5 8 1,2-2-70,-3-4 1,5 4-1,-5-3 1,5 3-88,1 2 0,7-2 1,-1-2-1,-2-2-157,-1 2 0,-3 2 0,2 2 223,5 0 0,3-8 0,8-1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2.434"/>
    </inkml:context>
    <inkml:brush xml:id="br0">
      <inkml:brushProperty name="width" value="0.08571" units="cm"/>
      <inkml:brushProperty name="height" value="0.08571" units="cm"/>
      <inkml:brushProperty name="color" value="#E71224"/>
    </inkml:brush>
  </inkml:definitions>
  <inkml:trace contextRef="#ctx0" brushRef="#br0">36 16 7416,'-2'-10'-198,"-4"5"0,4 5 0,-4 5 0,4 7 230,2 4 1,0 1 0,0 2 0,-2 3 40,-4 1 0,5 2 0,-5-3 0,4 3-30,2 2 0,0-4 0,0 4 0,0 1-65,0-1 0,0-6 0,0 4 1,0-1-324,0-1 0,6 0 345,-1-5 0,9-1 0,-4 1 0</inkml:trace>
  <inkml:trace contextRef="#ctx0" brushRef="#br0" timeOffset="184">228 243 7569,'10'-2'-1631,"-5"-4"1667,-3 4-36,6-5 0,2 14 0,7 3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0.971"/>
    </inkml:context>
    <inkml:brush xml:id="br0">
      <inkml:brushProperty name="width" value="0.08571" units="cm"/>
      <inkml:brushProperty name="height" value="0.08571" units="cm"/>
      <inkml:brushProperty name="color" value="#E71224"/>
    </inkml:brush>
  </inkml:definitions>
  <inkml:trace contextRef="#ctx0" brushRef="#br0">18 96 7557,'12'7'-79,"-1"5"0,1 2 1,4-1-1,-3-1 48,-1 1 0,-1 3 1,7 1-1,-1 1 0,1-3 22,-1-3 0,1 4 0,1-5 1,3 3-38,1-3 1,0 3 0,-5-8 0,-1 0-223,1 1 0,-1-5 1,0 4 267,1-4 0,-8-2 0,-3 0 0</inkml:trace>
  <inkml:trace contextRef="#ctx0" brushRef="#br0" timeOffset="267">280 26 7569,'10'-8'6,"-4"-4"1,-4 7-205,-2 5 0,0 7 1,-2 11 148,-4-1 1,4 1-1,-6-1 1,2 1 84,0-1 0,-7 1 1,1 1-1,-3 2-41,-3 3 0,1 5 0,-1-4 0,-1 0-28,-4 0 0,3 1 0,-3-5 0,4 2-86,1-1 1,3-3 0,1-1 0,4-1 118,3 0 0,1 1 0,6-1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29.203"/>
    </inkml:context>
    <inkml:brush xml:id="br0">
      <inkml:brushProperty name="width" value="0.08571" units="cm"/>
      <inkml:brushProperty name="height" value="0.08571" units="cm"/>
      <inkml:brushProperty name="color" value="#E71224"/>
    </inkml:brush>
  </inkml:definitions>
  <inkml:trace contextRef="#ctx0" brushRef="#br0">123 70 7308,'0'-10'-296,"-8"3"1,4 7 106,-8 0 222,1 0 0,-1 6 0,2 1 1,1 3 15,-1 4 0,0-5 0,-1 3 1,3 1-22,0 3 0,6 1 0,-4 1 0,4-1-24,2 1 1,0-1 0,0 1-2,0-1 1,8-1 0,4-5-12,3-5 1,3-2 0,-1 0 0,1 2 2,-1-2 1,7-4 0,-1-4 0,-2-2-48,-1 2 0,-3-6 1,0-1 47,1-5 0,-3-1 0,-1-1 1,-4 1-1,-1-1 29,1 1 0,-6-1 0,2 1 34,-4 0 0,-2-1 1,-2 1-1,-4 1-60,-6 4 1,3-1 0,-3 7 0,-2 2-43,-1 2 1,-3 2 0,1 0 0,0 0-78,-1 0 0,1 0 1,1 2-195,4 4 0,5-2 314,7 8 0,0-1 0,0 7 0</inkml:trace>
  <inkml:trace contextRef="#ctx0" brushRef="#br0" timeOffset="402">612 53 7368,'0'-10'-420,"-2"2"0,-4 8 484,-6 0 1,-3 8 16,-3 4 0,3 3 1,1 1-1,5-3-31,1-1 0,2 0 1,6 5-1,0 0-21,0 1 0,0-1 1,0 1-4,0-1 0,2 1 0,4-1-44,5 1 1,5-3 0,1-3 0,1-6-54,-1-4 0,1-2 0,1 0 0,2 0 34,3 0 1,-1-2 0,-6-4 0,1-6 33,-1-3 1,-1-3 0,-2 1 45,-3-1 1,-5-1 0,4-2 0,-3-3 0,-3 3-41,-2 2 1,-4-5 0,-2 1 0,-3 2-49,-3 1 1,-2 5 0,-5 3 0,-3 6-89,-3 4 1,2 2 0,-8 0 0,-2 0 132,-2 0 0,-2 16 0,0 3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9.922"/>
    </inkml:context>
    <inkml:brush xml:id="br0">
      <inkml:brushProperty name="width" value="0.08571" units="cm"/>
      <inkml:brushProperty name="height" value="0.08571" units="cm"/>
      <inkml:brushProperty name="color" value="#E71224"/>
    </inkml:brush>
  </inkml:definitions>
  <inkml:trace contextRef="#ctx0" brushRef="#br0">1 88 6575,'0'-9'81,"0"1"-63,0 8 1,0 2 0,2 2-163,3 1 148,-3 9 23,6-4 1,-8 1 1,0 1 0,0-6 26,0 6-19,8-1 1,-6 1-17,4-1 128,-4-7-127,5 4 1,3-8 0,7 0 37,1 0-107,-1 0 67,-7 0 1,6 0-13,-5 0 0,5 0-5,1 0 18,1 0-10,-1 0 0,-5 0 23,-1 0-25,1 0 1,4 2 3,-5 4-30,5-4 0,-8 7-44,3-3-12,5-4 76,-7 14-57,1-7 42,6 1 3,-14 6 1,5-7 11,-7 9 1,0-6 0,0-1 0,0 3 1,0 1 101,0 3-106,-7-9 0,3 7 10,-8-4 0,6-5 0,-3 1 0,-1-2 12,0 0 1,-1 5-55,-7-5 0,1 0 0,-1-6 1,1 0-3,-1 0 1,7 0 0,-1 0-1,-2 0-382,-1 0 1,-3-8 416,1-3 0,7-5 0,2-1 0</inkml:trace>
  <inkml:trace contextRef="#ctx0" brushRef="#br0" timeOffset="241">88 106 7569,'-12'0'-1042,"1"0"967,7 0 80,4 0 44,9 0 0,9-2 1,-1-2-7,1-2 1,-1 0-1,1 6 1,1 0-46,5 0 1,-5-6 0,6 1 0,0 1-327,-5 2 163,13-6-9,-14 6 170,14-6-22,-13 8 26,5-7 0,0 5 0,2-6 0</inkml:trace>
  <inkml:trace contextRef="#ctx0" brushRef="#br0" timeOffset="576">647 1 7231,'0'10'-773,"0"-3"1013,0-7-215,0 8 1,2-6 0,2 6 0,1 0-30,-1 3 1,-2 5 0,-2 1-1,0 1 16,0-1 1,0 1 0,0-1 9,0 1 1,0-1-1,0 1 1,0-1 0,0 0-11,0 1 1,0-1 49,0 1-40,0-1 1,0 1 22,0-1 0,2-5 10,4 0-36,-4-9-2,14 5 7,-15-8-5,15 0-6,-6 0 1,7 0 7,1 0 0,-1 0 11,1 0 0,-1 0 51,0 0 0,1 0-208,-1 0 28,1 0-130,-1 0 79,1 0 0,-1 0-329,1 0 313,-1 0 0,-1-2 11,-5-4 153,5 4 0,-14-13 0,6 5 0</inkml:trace>
  <inkml:trace contextRef="#ctx0" brushRef="#br0" timeOffset="805">944 193 6605,'0'10'45,"0"5"0,0-5 86,0 7 1,0 7-1,0-1 1,0-2 27,0-1-122,0 5-106,0-6 104,0 7-86,0-1 1,0-6-1,0 7 1,0-3-115,0 0-271,0 0 194,0-5 0,0-1 242,0 1 0,7-1 0,3 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9.184"/>
    </inkml:context>
    <inkml:brush xml:id="br0">
      <inkml:brushProperty name="width" value="0.08571" units="cm"/>
      <inkml:brushProperty name="height" value="0.08571" units="cm"/>
      <inkml:brushProperty name="color" value="#E71224"/>
    </inkml:brush>
  </inkml:definitions>
  <inkml:trace contextRef="#ctx0" brushRef="#br0">175 18 6262,'-12'0'18,"1"0"82,-3 0 1,-1 0 0,-3 0 1,1 0 1,-1 7 0,1 5 41,-1 4-241,9-7 159,-7 7-17,14-6 11,-6 7-9,8 8-5,0-5 0,0 5-81,0-8 1,0 1 0,0-1 0,2 1 32,4-1 1,2 1-1,5-1 1,1-1 9,5-5 6,-1 5-17,7-14 2,-7 13 17,-1-13-3,1 6 4,-1-8-5,8 0 0,-5 0 8,3 0-77,-4 0 67,-1-8-2,-1-1-3,-7-1 1,5-6-2,-3 5-1,-4-5 112,7-1-108,-13-1 1,6 1 20,-8-1 1,0 1 0,0-3 0,0-1 33,0-2 0,-2-1 0,-2 7 1,-3 0-26,-3-1 1,0 1-1,-3 1 1,1 3-42,-2 1 37,7 8 15,-9-4-14,6 8 2,1 0 12,-7 0-598,6 0 247,-7 0 139,-1 0 1,7 2-207,-1 4 242,8-4 0,-3 13 132,7-3 0,-8 4 0,-2 1 0</inkml:trace>
  <inkml:trace contextRef="#ctx0" brushRef="#br0" timeOffset="259">542 192 7404,'9'-7'-323,"1"5"0,-6-6 399,2 0 33,0 6-455,-6-6 247,0 8 99,0 0 0,7 0 0,3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4.784"/>
    </inkml:context>
    <inkml:brush xml:id="br0">
      <inkml:brushProperty name="width" value="0.17143" units="cm"/>
      <inkml:brushProperty name="height" value="0.17143" units="cm"/>
      <inkml:brushProperty name="color" value="#E71224"/>
    </inkml:brush>
  </inkml:definitions>
  <inkml:trace contextRef="#ctx0" brushRef="#br0">1 193 6833,'0'-18'-147,"2"9"1,3 3-1,7 4 89,4 2 0,1-6 0,1 0 78,-1 2 0,1 1 0,-1-1 0,0-2 43,1 2 0,1 2 0,3 2 0,1 0-23,-2 0 0,5 0 0,-3 0 0,0 0-43,2 0 0,-5 0 0,3 0 1,-4 2-15,-1 4 1,-3-2-1,-3 7-20,-6 3 0,-4 1 0,-2 3 23,0-1 1,-8-1-1,-4-3 1,-3-1 24,-3 2 1,-5-5 0,0 1 0,0 0-1,-3 0 0,5-7 0,-6 5 0,2-2-94,3 0 0,3 0 1,1-6-35,1 0 1,5 5 116,1 1 0,-1 0 0,-5-6 0</inkml:trace>
  <inkml:trace contextRef="#ctx0" brushRef="#br0" timeOffset="403">595 18 6658,'9'-7'-109,"-1"5"0,-16-6 0,-3 8 104,-5 0 0,4 0 0,1 2 35,-3 4 1,1-3 0,-1 9 3,2 2 0,8 1 1,-3 3-1,1-1-1,0 1 0,0-1 1,6 1-1,0-1 29,0 0 1,2 1 0,2-1 0,2 1 1,7-1 0,-1 1-26,4-1 0,1-5 1,1-2-58,-1-3 0,1 1 0,-1-4 0,0 2 10,1-2 0,-1-2 1,1-2-1,-1 0 9,1 0 0,7 0 0,2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35.885"/>
    </inkml:context>
    <inkml:brush xml:id="br0">
      <inkml:brushProperty name="width" value="0.08571" units="cm"/>
      <inkml:brushProperty name="height" value="0.08571" units="cm"/>
      <inkml:brushProperty name="color" value="#E71224"/>
    </inkml:brush>
  </inkml:definitions>
  <inkml:trace contextRef="#ctx0" brushRef="#br0">472 35 7312,'0'-11'-1329,"0"-1"1550,0 8-119,0-4 1,-2 8-57,-3 0 1,1 0 0,-8 0 0,0 2-15,3 4 0,-7-4 1,5 6-1,-5-2 5,-1-1 1,5 9-1,0-4 1,-1 1 31,-3 1 1,-1 0 0,-3 5-1,-1 2-12,-2 5 0,-3-3 0,5 6 0,-2 0-34,2 1 1,1 1 0,3 6 0,-1 0 16,1-1 1,-1 3 0,3 2 0,1 4-37,2 1 0,9-3 0,-3 4 0,4-1-32,2 1 0,0-4 0,2 3 0,4-1 18,5-4 0,5 4 0,1-3-15,1-1 28,-1-10 0,6 4 0,3-6 0,-1 1-9,0-5 0,4-4 0,-4-3 0,1-3-64,-1-1 1,4-6 0,-6 4 0,-1-3-135,-3-3 0,0-2 0,3-2 204,1 0 0,0-8 0,-5-1 0</inkml:trace>
  <inkml:trace contextRef="#ctx0" brushRef="#br0" timeOffset="2783">472 611 7344,'-11'0'-937,"-1"0"1032,8 0 1,-2 0 0,12 0 1,-2 6 32,8 0-99,-1 0 0,1-6 0,0 0 74,1 0-63,3 0 11,1 0-72,8 0 52,-5 0 20,5 0-103,-7 0 0,5 0 104,0 0-8,8 0-104,-11 0 77,5-8 0,-6 6-54,5-4 1,-5 4-76,4 2-119,-3 0 101,-3 0 1,1 0 87,-9 0-202,7 0 0,-7 0 243,9 0 0,-1 0 0,1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1.338"/>
    </inkml:context>
    <inkml:brush xml:id="br0">
      <inkml:brushProperty name="width" value="0.08571" units="cm"/>
      <inkml:brushProperty name="height" value="0.08571" units="cm"/>
      <inkml:brushProperty name="color" value="#E71224"/>
    </inkml:brush>
  </inkml:definitions>
  <inkml:trace contextRef="#ctx0" brushRef="#br0">193 35 7569,'10'-2'-46,"-5"-4"1,3 2-128,-2-7 263,0 7 70,-6-4-527,0 8 381,0 0 1,-8 8-1,-4 2 1,-3 1-6,-3 1 1,-3 5-1,0 7 26,-1-3 0,7-2-136,-10-1 125,7-1-6,8 1 9,-5-8-114,13 5 103,-14-5-11,14-1-37,-5 7 0,7-6 24,0 7 1,2-5 5,3-1 0,5-7 0,8 2 0,-1-4-1,1-2 1,-1 0 16,8 0-10,-5 8-4,5-6 0,0 6-193,-5-8 189,5 0 0,-6 5-8,4 1-173,-11 0-8,11 2 116,-13-6 0,6 7 1,-3-5-182,-1 2 166,-8 8 1,3-10 91,-7 7 0,0 1 0,0 5 0,0 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1.544"/>
    </inkml:context>
    <inkml:brush xml:id="br0">
      <inkml:brushProperty name="width" value="0.08571" units="cm"/>
      <inkml:brushProperty name="height" value="0.08571" units="cm"/>
      <inkml:brushProperty name="color" value="#E71224"/>
    </inkml:brush>
  </inkml:definitions>
  <inkml:trace contextRef="#ctx0" brushRef="#br0">1 18 7569,'0'-10'-1105,"0"2"1307,0 8 7,0 0 1,7 2-173,5 4 0,4 2 0,1 3 0,1-3-59,-1 0 0,0-6 0,1 3-230,-1-3 116,9 6-1,-7-6 141,6 6-30,0-8 24,3 0 2,-1 0 0,6 0 0,-6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2.367"/>
    </inkml:context>
    <inkml:brush xml:id="br0">
      <inkml:brushProperty name="width" value="0.08571" units="cm"/>
      <inkml:brushProperty name="height" value="0.08571" units="cm"/>
      <inkml:brushProperty name="color" value="#E71224"/>
    </inkml:brush>
  </inkml:definitions>
  <inkml:trace contextRef="#ctx0" brushRef="#br0">0 53 7181,'0'-12'-361,"0"0"267,0 1 103,0 1 119,0 2-60,0 8-18,0 0-105,8 0 92,1 0 1,9 0-1,-1 0-137,-7 0 127,6 0 1,-7 0 28,9 0-178,-1 0 136,1 0 9,-1 8-48,1-6 1,-1 11 0,-1-5 44,-5 2-29,5 2 1,-14 5-1,4 0 1,-4 1-259,-2-1 247,0-7 12,0 6 1,-2-7-6,-4 9 1,-4-1 0,-7 1 155,-1-1-159,-7 1 3,5-1 101,-5-7-96,8 5 3,-1-13 35,1 14 1,-1-12 36,1 7-61,7-7 3,2 4 6,8-8-16,0 0-3,8 0 1,2 0-1,9 0-4,5 0 0,-5 0-2,4 0 15,-3 8-10,5-6-4,-6 5 7,7 1 2,-9-6-2,1 14 2,-9-14 0,7 13 0,-7-5 1,1 7-1,6 1 0,-7-1 0,1 1-41,6-1 39,-14 1-6,5-1 1,-7 1-10,0-1 7,0 0 0,0 7 0,0-1-44,0-2 48,-7-1 0,3-3 0,-8 1-14,-2-1 17,7 1 0,-9-7 0,6 1 0,-1 0-21,-1-3 214,1-1-193,1-8 1,-6 2 99,5 4 1,-5-4 0,-1 2-19,-1-8 1,7 2 0,1-6 0,0 0-13,0-3 1,7-5 0,-3-1 0,4-1-18,2 1 1,0-7-1,0-1 1,2 0 17,4 0-24,3-6-204,9 4 196,-1-8 15,1 0-20,7 0-170,-6 0 161,14 0 6,-13 8-18,13-6 21,-14 13-45,14-5 39,-14 8-59,14-1 34,-13 1 0,13-1 0,-6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3.069"/>
    </inkml:context>
    <inkml:brush xml:id="br0">
      <inkml:brushProperty name="width" value="0.08571" units="cm"/>
      <inkml:brushProperty name="height" value="0.08571" units="cm"/>
      <inkml:brushProperty name="color" value="#E71224"/>
    </inkml:brush>
  </inkml:definitions>
  <inkml:trace contextRef="#ctx0" brushRef="#br0">228 36 6232,'11'0'16,"1"0"0,-6-2 1,6-2 91,1-2 0,-5-2 251,-2 2-322,-4 4-26,-2-5 1,-8 12 0,-4 1-1,-3 0-10,-3 2 0,1 0 1,-1 5-1,1-3 11,-1-2 0,-1 3 0,-2-3 1,-3 2 19,3 3 0,4-3 1,3 2-1,2-1-8,-1-1 0,3 4 0,0-7 34,3 3-73,1 2 0,8 3 19,4-3 0,3-4 0,11-8 0,1 0-5,2 0 1,6 0 0,-3 0 0,1 0-20,4 0 1,0 2 0,0 1 0,-4 3-16,-2-2 1,1-2 0,-5 0-44,2 4 1,0 2 0,-7 5 0,-2-3-713,-3-2 790,-7 5 0,4-3 0,-8 7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3.360"/>
    </inkml:context>
    <inkml:brush xml:id="br0">
      <inkml:brushProperty name="width" value="0.08571" units="cm"/>
      <inkml:brushProperty name="height" value="0.08571" units="cm"/>
      <inkml:brushProperty name="color" value="#E71224"/>
    </inkml:brush>
  </inkml:definitions>
  <inkml:trace contextRef="#ctx0" brushRef="#br0">106 0 7569,'-12'0'-101,"0"0"-267,-1 0 1,-3 0 258,-1 0 0,7 2 0,2 2 140,1 2 0,5 1 26,-4-1 0,4-2 6,2 8 0,2-8 0,4 1 1,5-3 2,5-2 0,1 0 0,3 0 0,1 0-53,2 0 1,7 0-1,-7 0-19,-2 0 1,4 0 0,1 2 0,-1 2 0,2 2 9,0-2 1,-4-2-1,5-2 1,-1 0-480,0 0 475,-6 8 0,12-6 0,-6 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6.097"/>
    </inkml:context>
    <inkml:brush xml:id="br0">
      <inkml:brushProperty name="width" value="0.08571" units="cm"/>
      <inkml:brushProperty name="height" value="0.08571" units="cm"/>
      <inkml:brushProperty name="color" value="#E71224"/>
    </inkml:brush>
  </inkml:definitions>
  <inkml:trace contextRef="#ctx0" brushRef="#br0">0 0 6333,'0'12'139,"0"0"0,0 1-98,0 3 0,0 1 1,0 1-27,0-1 1,6 6-1,0 1 1,-2-3-9,-2-2 1,-2-1-1,0-1 1,2 3-56,3 3 1,-3-4 0,6 5 0,-2-5-74,0-1 1,0-7-1,-4 1-33,3 1 0,-1 1 154,8-2 0,0 3 0,5-5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6.315"/>
    </inkml:context>
    <inkml:brush xml:id="br0">
      <inkml:brushProperty name="width" value="0.08571" units="cm"/>
      <inkml:brushProperty name="height" value="0.08571" units="cm"/>
      <inkml:brushProperty name="color" value="#E71224"/>
    </inkml:brush>
  </inkml:definitions>
  <inkml:trace contextRef="#ctx0" brushRef="#br0">0 18 6462,'10'0'-129,"-2"-8"1,-8-2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6.840"/>
    </inkml:context>
    <inkml:brush xml:id="br0">
      <inkml:brushProperty name="width" value="0.08571" units="cm"/>
      <inkml:brushProperty name="height" value="0.08571" units="cm"/>
      <inkml:brushProperty name="color" value="#E71224"/>
    </inkml:brush>
  </inkml:definitions>
  <inkml:trace contextRef="#ctx0" brushRef="#br0">158 35 7382,'-18'0'-375,"6"0"0,1 2 0,-3 2 457,-1 2 0,3 5 0,2-3 0,1 0-44,-1 0 1,4 5-1,-4-1 1,1 1 27,-1-1 0,6 4 0,-2-5 1,4 5-50,2 1 1,0-5 0,0 0-8,0 1 1,2 3-1,4-1-4,6-3 1,-2-4 0,1-8-1,3 0-18,1 0 0,3 0 1,-1 0-1,1 0-8,-1 0 1,6 0-1,1-2 1,-3-4 7,-2-6 1,-3 3 0,-2-3-1,-3-2 30,3-1 1,-5-3 0,1 1 0,-2-1 6,-4 1 1,-2-1 0,-2 1-1,-2 0-18,-4-1 0,2 3 0,-8 1 0,-1 4-20,-3 2 1,-1-3 0,-1 5 0,1 2-70,0 2 1,-7 2 0,1 0 0,2 0-40,1 0 0,9 2 121,-1 4 0,0 4 0,-5 7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7.506"/>
    </inkml:context>
    <inkml:brush xml:id="br0">
      <inkml:brushProperty name="width" value="0.08571" units="cm"/>
      <inkml:brushProperty name="height" value="0.08571" units="cm"/>
      <inkml:brushProperty name="color" value="#E71224"/>
    </inkml:brush>
  </inkml:definitions>
  <inkml:trace contextRef="#ctx0" brushRef="#br0">245 105 7569,'12'-12'-392,"-1"1"0,-7 5 0,4-4 436,0 2 0,-6-5 84,4 1-88,-4 4 0,-4-5 1,-4 7-12,-6 2 1,-3 2-1,-3 2 1,1 0 4,-1 0 1,1 0-1,-1 0 1,1 0 19,-1 0 0,1 0 1,-1 2-1,1 2-1,0 2 1,-1 7-1,1-1-31,-1 3 0,8 3-17,5-1 1,3 1-1,4-1-25,3 1 1,3-7 0,6-1-1,-3-2-18,3-4 1,9 4 0,4-3-23,1-1 0,-3-2 0,-8-2 0,1 0-12,-1 0 0,1 0 0,-1-2 46,1-4 1,-7 4 0,-1-5 0,0 1 26,-1 0 0,-3-6 1,4 5 32,-2-3 15,-3 6-19,-5-4 25,0 8 3,0 0 1,-5 8-1,-1 4-23,2 3 0,-4 3 0,2-1 0,2 1 0,-3 5 1,1 0-1,2-1-24,2-3 0,2-2 1,0 3-1,0 1-12,0 2 1,0 1-1,0-7 1,0 1-50,0-1 1,0 1 0,0-1 10,0 1 1,0-7-1,0 1-409,0 1 0,2-5 448,4-2 0,-4-4 0,6-2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33.577"/>
    </inkml:context>
    <inkml:brush xml:id="br0">
      <inkml:brushProperty name="width" value="0.17143" units="cm"/>
      <inkml:brushProperty name="height" value="0.17143" units="cm"/>
      <inkml:brushProperty name="color" value="#E71224"/>
    </inkml:brush>
  </inkml:definitions>
  <inkml:trace contextRef="#ctx0" brushRef="#br0">0 105 7377,'0'-17'-1173,"0"-1"1080,0 1 17,0 7 147,0 2 1,0 10 5,0 4 0,0-2 0,0 8 193,0 1-253,0-5 1,0 13 0,0-3 0,0 1 26,0 1 1,0 5 0,0 4 0,0 2-15,0-2 0,0 4 1,0-2-1,0 6-29,0 4 0,6-1 0,2-5 1,-1 2 1,1 4 0,0-4 0,-4 4 0,2-5 23,-3-1 0,1 0 0,0 0 0,2 0-15,-2 0 1,-2 0-1,-2-2 1,0-2-58,0-2 1,0-7 0,0 3-89,0 0 0,2-6 1,2 5-408,2-5 541,-1-9 0,-5-10 0,0-10 0</inkml:trace>
  <inkml:trace contextRef="#ctx0" brushRef="#br0" timeOffset="643">87 70 7391,'-9'-8'-517,"1"5"0,6-7 429,-4 2 1,4 0 75,-4 3 1,6 3 0,4-6 7,2 0 0,8 6 0,-3-4 8,5 4 1,1 2 0,1 0 0,-1 0 12,1 0 1,-1 0-1,3 0 1,1 0-5,2 0 1,2 0 0,-1 0-1,3 0 13,0 0 0,6 2 0,-6 2 1,2 2-5,0-2 0,-1 4 0,1-1 0,-4 1 1,0 0 1,-5 4 0,3-5-1,-6 3-19,-5 4 1,1-5 0,-5 3 0,0 2 17,0 1 0,-2 3 0,-6-1 10,0 0 1,-6 1-1,-2-3 1,-2-1-16,-3-2 1,-3-1 0,-1 5-1,-3-3-18,-3-1 1,2-2-1,-8 3 1,-2-3-4,-2-2 1,-2 3 0,0-5 0,0 0-5,0 2 0,0-6 1,-2 4 2,-4-4 1,10-2 0,-4 0 0,4 0 0,2 0-10,0 0 1,14 0 0,-3 0-197,3 0 1,7-2-229,2-4 438,12-4 0,3-7 0,9-1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48.172"/>
    </inkml:context>
    <inkml:brush xml:id="br0">
      <inkml:brushProperty name="width" value="0.08571" units="cm"/>
      <inkml:brushProperty name="height" value="0.08571" units="cm"/>
      <inkml:brushProperty name="color" value="#E71224"/>
    </inkml:brush>
  </inkml:definitions>
  <inkml:trace contextRef="#ctx0" brushRef="#br0">0 36 7569,'12'-2'-614,"-1"-4"451,-7 4 1,6-6 91,-4 8 1,-2 0-1,7 0 1,1-2 59,-2-3 1,5 3-1,-3-4 1,3 4 46,3 2 0,-7 0 0,1 0 0,2 0 6,1 0 1,3 0 0,-1 0 0,1 0-15,-1 0 1,0 0 0,1 0 0,1 0-9,5 0 0,-5 0 1,4 2-1,-3 2-14,-3 2 1,1 5-1,-1-3 1,1 2 4,-1 3 1,1 3-1,-1 3 1,-2 2-15,-3 3 1,4 1 0,-7-2 0,3 4-6,0 1 1,-8 3 0,1-6 0,-3 0 4,-2 0 0,0 6 0,0-3 0,0 1 5,0 0 0,0-6 0,-2 4 1,-2-2 16,-1-3 0,-9 3 1,4-2-1,-1-1-4,-1-3 1,2 4 0,-3 1 0,1-3 5,-1-2 1,-3 1 0,-1 1-1,-1 2 7,1-1 0,1-3 0,3-1 0,1-3-2,-2-3 1,-1 3 0,-3-3 92,1 3 1,1-3 0,3 0 0,1-1-9,-1-1 0,3 0 0,-2-6 1,-1 3-66,-3 3 0,4-6 0,1 4 1,-3-2-13,-1-1 0,3 7 0,0-4-123,-1 2 1,-3-5-1,-1 5 1,1 0 88,5-1 0,-13 3 0,5 6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0.387"/>
    </inkml:context>
    <inkml:brush xml:id="br0">
      <inkml:brushProperty name="width" value="0.08571" units="cm"/>
      <inkml:brushProperty name="height" value="0.08571" units="cm"/>
      <inkml:brushProperty name="color" value="#E71224"/>
    </inkml:brush>
  </inkml:definitions>
  <inkml:trace contextRef="#ctx0" brushRef="#br0">1 18 6894,'8'-10'72,"-4"2"1,7 8 2,3 0-207,1 0 163,3 0 1,-7 0-129,1 0 0,0 0 0,5 0 50,1 0-210,-1 0 113,1 0 0,-1 0-59,1 0 172,-9 8-50,7-6 29,-14 6 52,13-8 0,-5 0 0,7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0.589"/>
    </inkml:context>
    <inkml:brush xml:id="br0">
      <inkml:brushProperty name="width" value="0.08571" units="cm"/>
      <inkml:brushProperty name="height" value="0.08571" units="cm"/>
      <inkml:brushProperty name="color" value="#E71224"/>
    </inkml:brush>
  </inkml:definitions>
  <inkml:trace contextRef="#ctx0" brushRef="#br0">35 1 6528,'-9'0'-14,"-1"0"236,4 0-125,4 0-43,-6 8 0,16-6-46,4 4 0,3-5 0,5-1 0,1 0-95,2 0 1,6 0 0,-5 0-423,-3 0 509,6 0 0,0 0 0,8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2.865"/>
    </inkml:context>
    <inkml:brush xml:id="br0">
      <inkml:brushProperty name="width" value="0.08571" units="cm"/>
      <inkml:brushProperty name="height" value="0.08571" units="cm"/>
      <inkml:brushProperty name="color" value="#E71224"/>
    </inkml:brush>
  </inkml:definitions>
  <inkml:trace contextRef="#ctx0" brushRef="#br0">332 106 7386,'18'-10'-735,"-9"0"0,-1 6 649,0-2 1,-6-1 85,4 1 0,-3 4 0,3-4 0,-2 4 0,6 0 0,-2-4 0,-1 4 0,-1-3 0,-4-5 107,6 8-2,-8-6 0,-2 8 85,-4 0-121,4-8 1,-8 6-23,5-3 0,-5 3 0,-8 2-4,1 0 0,5 0 0,1 0 0,-3 0 12,-1 0 0,-3 2 0,1 3 28,-1 7-51,1 4 4,-1 1-4,1 1 1,-3 7-25,-3 4 1,4 10 0,-5 1 0,7-1 18,5-2 1,-3 4 0,3 2 0,-1-1 68,1 1-65,-4 5 9,15-3 0,-13 2-11,8-1 0,0-5 1,6 4-1,0-3 11,0-3 0,0 4 0,2-2 31,4-3-101,4-1 0,7-8 1,3-1-1,1-1-117,2 0 0,8-6 1,-2 2-1,4-5-147,2-6 1,2 1 293,4-7 0,4 0 0,7-6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3.425"/>
    </inkml:context>
    <inkml:brush xml:id="br0">
      <inkml:brushProperty name="width" value="0.08571" units="cm"/>
      <inkml:brushProperty name="height" value="0.08571" units="cm"/>
      <inkml:brushProperty name="color" value="#E71224"/>
    </inkml:brush>
  </inkml:definitions>
  <inkml:trace contextRef="#ctx0" brushRef="#br0">1 70 7569,'0'-9'-1450,"0"-7"1382,0 14 149,0-13 0,0 11 100,0-8-105,0 8 5,0-3-71,0 7 49,0 0 1,0 7-27,0 5 1,0 5 0,0 5 0,0 1-25,0-2 0,0 7 0,0 1-78,0 4 85,0-6 0,0 6 0,0-6-62,0 0 0,0 4 0,0-6 0,0 1 0,0-1-40,0-4 0,2-1 1,2-3-308,2 1 358,7-9 35,-11 7 0,14-6 0,-7 7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3.660"/>
    </inkml:context>
    <inkml:brush xml:id="br0">
      <inkml:brushProperty name="width" value="0.08571" units="cm"/>
      <inkml:brushProperty name="height" value="0.08571" units="cm"/>
      <inkml:brushProperty name="color" value="#E71224"/>
    </inkml:brush>
  </inkml:definitions>
  <inkml:trace contextRef="#ctx0" brushRef="#br0">0 36 6914,'10'0'-581,"-2"-8"170,-1 6 411,3-6 0,8 0 0,-1-1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4.153"/>
    </inkml:context>
    <inkml:brush xml:id="br0">
      <inkml:brushProperty name="width" value="0.08571" units="cm"/>
      <inkml:brushProperty name="height" value="0.08571" units="cm"/>
      <inkml:brushProperty name="color" value="#E71224"/>
    </inkml:brush>
  </inkml:definitions>
  <inkml:trace contextRef="#ctx0" brushRef="#br0">105 105 6319,'-10'8'-275,"-5"-6"460,13 6-186,-14-8 42,15 7 0,-13 3 1,6 6-1,0-3 37,1-1 0,1 0 0,4 5 0,-2 1-56,-2-1 1,0 0-1,6 1 1,0-1 8,0 1 1,6-1 0,2-1 0,0-3-41,-1-1 1,7-6 0,-2 4-44,3-3 74,3-1-18,-1-6-63,8 0 61,-5 0 12,5-8-17,-8 6 68,1-13-59,-1 5 3,1-7-4,-1-1 145,1 1-137,-1-1-1,-7 1 12,6-8-5,-15 5-4,7-5 0,-8 2-56,0-1 56,0 1 1,-2 4-11,-4-5 0,3 5 0,-9-2 0,-2 5 5,-1 5 0,-3 1 0,1-2 0,-1 6-178,1 4 37,-8 2 132,5 0-15,-5 0 12,8 0-14,-1 0 13,8 0-445,-5 0 123,13 0 325,-6 8 0,8 2 0,0 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5.769"/>
    </inkml:context>
    <inkml:brush xml:id="br0">
      <inkml:brushProperty name="width" value="0.08571" units="cm"/>
      <inkml:brushProperty name="height" value="0.08571" units="cm"/>
      <inkml:brushProperty name="color" value="#E71224"/>
    </inkml:brush>
  </inkml:definitions>
  <inkml:trace contextRef="#ctx0" brushRef="#br0">1 36 6841,'2'-10'1,"4"4"1,3 4 0,9 2 0,-1 0 29,1 0 1,-1 0 0,2 0-1,3 0-39,1 0 1,2 0 0,-3 0 0,3 0-92,2 0 0,0 0 0,4 0 0,-2 0 73,2 0 0,8 0 1,2 0 25,-2 0 0,5-8 0,1-1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9.345"/>
    </inkml:context>
    <inkml:brush xml:id="br0">
      <inkml:brushProperty name="width" value="0.08571" units="cm"/>
      <inkml:brushProperty name="height" value="0.08571" units="cm"/>
      <inkml:brushProperty name="color" value="#E71224"/>
    </inkml:brush>
  </inkml:definitions>
  <inkml:trace contextRef="#ctx0" brushRef="#br0">18 298 7298,'0'11'-372,"0"1"1,0 2 371,0 1 1,0 3-1,0-1 1,0 1 3,0-1 1,0 1 0,-2-1-1,-2 0 15,-2 1 1,0-1 0,6 1-1,0-1 15,0 1 0,2-7 1,2 1-1,4 0-5,2-3 1,-5 1-1,7-6-18,2 2 1,1 0 0,3-6-1,-1 0-48,1 0 1,-1 0 0,1 0 0,-1 0-26,0 0 1,1-8-1,-1-4 47,1-3 1,-1-3 0,1 3 0,-3 1 7,-3 3 1,2-1 0,-9-6 0,1 3 34,2 3 1,-6-3 182,4 3-56,-4 4 0,-10 2-106,-4 12 0,4 4 0,1 7 0,1 1-25,0-1 1,0 7 0,6-1 0,0-2-32,0-1 1,2 3-1,2 0 1,2-1-53,-2-3 0,4-1 1,-1-1-1,1 0-188,0 1 1,3-6 0,-3-3 246,2-1 0,2 6 0,5-5 0</inkml:trace>
  <inkml:trace contextRef="#ctx0" brushRef="#br0" timeOffset="511">524 18 7248,'12'0'-418,"0"0"0,-1-2 408,-1-3 0,5 3 0,-3-4 86,4 4 1,1 2 0,1 2-39,-1 4 0,-2-2 0,-1 5 0,-2 1-33,1 0 0,3-4 0,-1 5 0,-1 3 14,-2 1 0,-1 3 0,7-1 0,-3 1-37,-3-1 1,3 3 0,-3 1 0,2 2 37,-3-2 1,3 5 0,-6-1-1,-1 2 2,1 4 0,4 2 0,-6 0 1,-3-2-7,-1-2 1,-2 0-1,0 6 1,0 0 3,0 0 0,-5 0 1,-3 0-1,-2 0 47,-3 0 0,-3-2 0,-1-2 0,-1-2 27,1 2 1,-7-4 0,-1 0 0,0-1-32,0-5 0,-1-2 0,5-1 0,-4-1-43,-2 1 1,3-1 0,-3-1-1,0-3-93,0-1 0,-2-6 0,-4 4 0,2-3 73,2-3 0,-8 6 0,-8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8.567"/>
    </inkml:context>
    <inkml:brush xml:id="br0">
      <inkml:brushProperty name="width" value="0.08571" units="cm"/>
      <inkml:brushProperty name="height" value="0.08571" units="cm"/>
      <inkml:brushProperty name="color" value="#E71224"/>
    </inkml:brush>
  </inkml:definitions>
  <inkml:trace contextRef="#ctx0" brushRef="#br0">104 88 6455,'-18'0'11,"7"8"1,-1 4 1,-2 3 1,5 3-1,-1-1 1,2 1 26,4-1 0,-4 0 47,3 1 0,1-3-44,10-3 0,3 2 0,9-8 0,-1-3-40,1-1 0,-1-2 0,3 0 0,1 0 5,2 0 1,0 0 0,-5 2 0,-1 2 1,1 2 0,-1 0 0,-1-4 1,-3 2-21,-1 1 0,0 3 0,5-2 6,1 6 1,-3-3-1,-1 3-8,-3 2 1,-7-5 0,2 3-42,-4 2 1,-2-5-1,0 3 44,0 1 1,-8 3 0,-3 1 10,-5 1 1,-1-6 0,-3-3 0,-1 1-5,-2 0 0,-1-6 1,7 3-1,-1-1-75,1 0 1,-6 0 0,-1-6 0,3 0-118,2 0 1,1 0 193,1 0 0,-1-8 0,1-2 0</inkml:trace>
  <inkml:trace contextRef="#ctx0" brushRef="#br0" timeOffset="217">121 88 7569,'8'-9'-306,"0"-1"164,3 4 0,11 4 0,-5-4 0,2 2 0,3 0 0,-1-1 60,2 1 1,7 0 0,-5 0 0,0-2-31,0 2 112,-1 2 0,-7-5 0,0-3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5.974"/>
    </inkml:context>
    <inkml:brush xml:id="br0">
      <inkml:brushProperty name="width" value="0.08571" units="cm"/>
      <inkml:brushProperty name="height" value="0.08571" units="cm"/>
    </inkml:brush>
  </inkml:definitions>
  <inkml:trace contextRef="#ctx0" brushRef="#br0">222 350 7569,'19'-8'-559,"2"4"0,-15-8 575,-2-1 1,-2 3-27,-2-1 1,-8 7 75,-3-2 0,-5-2 1,-1 2-34,-1 2 1,7 2-1,-1 2 1,-2 0-25,-1 0 1,-3 6 0,1 2 5,-1 2 1,1 1 0,1 7 0,5-1-75,5 1 0,2-5 0,0 3 0,-2 3 45,3 1 0,3-1 0,3-1 0,5-1 15,2 0 0,2 1 0,3-1 0,-1-1 1,-3-4 0,1 3 1,5-3-1,1 3 2,-1 3 0,-5-1 0,-2 1 0,-3-1 1,1-5-28,-2-1 1,-6-1 0,0 4 20,-10-3 0,-5-7 0,-5 2 0,-1-4-4,-2-2 1,-1 0-1,7 0 19,0 0-16,-1 0-124,1 0 1,5 0-1,2-2 127,3-4 0,8-4 0,9-7 0</inkml:trace>
  <inkml:trace contextRef="#ctx0" brushRef="#br0" timeOffset="350">711 227 7504,'15'-17'-144,"-3"0"0,1-1 0,-5 3 0,0 1-103,0 2 0,-2 1 193,-6-7 0,-8 9 0,-4 3 82,-3 4 1,3 2 0,2 2 0,3 4-14,3 5 1,-4 5 0,0 3-1,0 2 12,1 3 1,1 7-1,4-2 1,-2 4 1,-2 2 0,0 6 1,6 1-15,0 3 0,0-4 1,0 3-1,0 1 0,0-2 4,0-1 0,0-1 0,0-6 0,0 0-24,0 0 1,0-2 0,0-4-34,0-6 0,0-3 0,0-3 0,-2 1 1,-1-1-153,-3 0 1,-2-5 189,2 0 0,-4-8 0,-7 3 0</inkml:trace>
  <inkml:trace contextRef="#ctx0" brushRef="#br0" timeOffset="925">484 682 7398,'2'-12'-270,"3"2"1,7 2-1,4 5 1,1 1 110,1 2 0,-1 0 1,2 0 219,5 0 1,-5 0-1,4 0 1,-1 0-1,-1 0-26,2 0 0,6-6 0,-5 0 0,-1 2 58,2 2 0,-5 2 0,3 0 1,-4 0-96,-1 0 1,-1-6 0,1 1-88,-1 1 1,1-4-1,-1 2 50,1 2 1,-9 0 0,-1 0 68,0-1 78,-6-1 0,6 8 9,-8 4 1,-6-3 0,0 9-48,2 2 1,0 1 0,0 3-1,-2-1-22,3 1 0,1-1 1,4 0-62,3 1 1,-1-6 0,8-3 0,1-1-5,3-4 1,1-2 0,1-2-1,1 0-42,5 0 0,-5 0 0,6 0 0,-1-2-8,-1-4 1,2-2 0,-4-7 0,3 1 13,-3 1 0,-2-13 1,-1 9-1,-1-2-6,1-1 0,-1 5 1,1 1 167,-1 2-90,-7 9 1,-2-3 0,-8 12-13,0 5 1,0 5-1,-2-1 1,-2-1 78,-2-3 0,0 1 0,6 6-95,0-1 0,2-5 0,4-1-98,6 3 0,3-6 1,3-3-1,1-3-171,4-2 278,-3 0 0,13 0 0,-6 0 0</inkml:trace>
  <inkml:trace contextRef="#ctx0" brushRef="#br0" timeOffset="1326">1811 0 6387,'-10'8'114,"1"-4"1,5 8-64,-2 1 0,0 3 0,4 1 0,-2 1-74,-2-1 1,1 1-1,5 1 1,0 2 47,0 3 0,-6-1 0,0-4 1,2 3-2,2 1 1,2 6 0,0-4 0,0 1-8,0-1 1,0 4 0,0-4 0,0 0 12,0 1 0,2 3 1,2-6-1,2-2 47,-2-1 1,3-3-1,-1 1 1,0-1 18,2 1 0,-4-7 0,5 1-49,-1 1 0,-2-3 0,-4 0 12,4-2-771,-4 5 712,5-11 0,-7 6 0,0-8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6.929"/>
    </inkml:context>
    <inkml:brush xml:id="br0">
      <inkml:brushProperty name="width" value="0.17143" units="cm"/>
      <inkml:brushProperty name="height" value="0.17143" units="cm"/>
      <inkml:brushProperty name="color" value="#E71224"/>
    </inkml:brush>
  </inkml:definitions>
  <inkml:trace contextRef="#ctx0" brushRef="#br0">0 1 7390,'0'10'-528,"0"-3"1,8-7 535,4 0 0,-3 0 0,3 0 18,2 0 1,-5 0-1,3 0-34,2 0 1,1 0 0,3 0 4,-1 0 1,1 0-1,-1 0-378,0 0 381,1 0 0,-1 8 0,1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7.911"/>
    </inkml:context>
    <inkml:brush xml:id="br0">
      <inkml:brushProperty name="width" value="0.08571" units="cm"/>
      <inkml:brushProperty name="height" value="0.08571" units="cm"/>
      <inkml:brushProperty name="color" value="#E71224"/>
    </inkml:brush>
  </inkml:definitions>
  <inkml:trace contextRef="#ctx0" brushRef="#br0">227 53 7569,'-17'-6'-184,"-1"0"0,1 0 61,-1 6 1,7 0 0,-1 0 0,-2 0 0,-1 2 138,-3 4 0,3 4 1,1 7-1,3 0-24,-3 1 1,4 1 0,1 3 21,1 1-9,2 0 1,6 1 0,0 1 0,0 0 0,0 0 1,2-1 0,2-7 0,4-2 0,1-3 0,3 4 0,5-7 0,1 1-3,-1-4 0,7-4 0,-1-2 1,-2 0-8,-1 0 1,3-2-1,0-4 1,-1-6 4,-3-3 0,-1-3 0,-1 1 0,0-2 29,1-5 0,-3-1 0,-1-4 0,-4 4-5,-3-1 0,-1 5 0,-6-6 1,0 2-21,0 3 1,-7 3 0,-5 2 0,-4 1-27,-1 4 0,-1-1 1,-1 7-1,-2 2 9,-3 2 1,-5 2 0,6 0 0,2 0-169,1 0 1,3 0 0,-1 0-1,3 2-213,3 4 392,-3-4 0,13 13 0,-6-5 0</inkml:trace>
  <inkml:trace contextRef="#ctx0" brushRef="#br0" timeOffset="193">524 175 7567,'0'-12'-323,"0"1"-515,0 7 838,8-4 0,-6 0 0,5-2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7.144"/>
    </inkml:context>
    <inkml:brush xml:id="br0">
      <inkml:brushProperty name="width" value="0.08571" units="cm"/>
      <inkml:brushProperty name="height" value="0.08571" units="cm"/>
      <inkml:brushProperty name="color" value="#E71224"/>
    </inkml:brush>
  </inkml:definitions>
  <inkml:trace contextRef="#ctx0" brushRef="#br0">403 35 7519,'-18'-8'89,"1"1"0,-1-5 1,1 6-1,-1 4-283,1 2 0,-1 2 0,1 2 0,-1 4 115,1 2 1,-1 1-1,1 7 1,0 1 90,-1 4 0,1-1 0,-1 9 0,1 4-4,-1 4 0,1 7 0,-1-3 0,3 1 4,3 5 1,-1 1-1,7 3 1,2-1-10,2 1 1,2-3-1,0 0 1,2-1-17,4 0 0,1-3 0,9-9 0,-1 2-22,5 2 0,3-3 0,-2-7 0,5-3-84,1-3 1,2-2 0,6-5 0,2-1 118,4 0 0,-5-7 0,15 6 0,-7-7 0</inkml:trace>
  <inkml:trace contextRef="#ctx0" brushRef="#br0" timeOffset="334">490 612 7444,'17'-6'-502,"1"0"0,1 0 489,4 6 0,-3 0 1,3 0-1,-1 0 0,-1 0 11,2 0 0,12 0 0,-4 0 1,0 0-17,2 0 0,0 0 0,2 0 0,0 0-9,0 0 27,0 0 0,0-8 0,0-1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6.115"/>
    </inkml:context>
    <inkml:brush xml:id="br0">
      <inkml:brushProperty name="width" value="0.08571" units="cm"/>
      <inkml:brushProperty name="height" value="0.08571" units="cm"/>
      <inkml:brushProperty name="color" value="#E71224"/>
    </inkml:brush>
  </inkml:definitions>
  <inkml:trace contextRef="#ctx0" brushRef="#br0">35 70 6332,'6'18'32,"0"-1"0,0 2 0,-6 3 0,0 3-24,0 2 1,0 0-1,0 4 1,0-1-8,0 1 1,0-4 0,0 0-1,0 0 1,0 0 1,5-5-1,1 3 1,-2-2-143,-2 0 1,-2 1 0,0-7 3,0 1 0,0-7 136,0 1 0,0-8 0,0 4 0</inkml:trace>
  <inkml:trace contextRef="#ctx0" brushRef="#br0" timeOffset="288">0 105 7569,'0'-17'-160,"0"5"-130,0 0 0,0 6 242,0-5 1,2 7 0,4-4 57,6 0 1,3 6-1,3-3 24,-1 3 0,6 2 0,1 0 0,-3 0-71,-2 0 1,5 0 0,1-2 0,0-2-59,0-2 1,4 0 0,-3 6 4,1 0 0,-6 0 0,3 0 0,-5 0-195,-2 0 285,1 0 0,-3 2 0,-3 4 0,4 4 0,-7 7 0</inkml:trace>
  <inkml:trace contextRef="#ctx0" brushRef="#br0" timeOffset="467">70 262 7357,'2'10'-166,"4"-4"1,-2-2-1,7 0 154,3 1 1,-4 3-1,3-4 1,5 2-83,3-2 1,4 3 0,-1-1 0,5-2-126,4-2 0,2-2 219,0 0 0,7 0 0,3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4.717"/>
    </inkml:context>
    <inkml:brush xml:id="br0">
      <inkml:brushProperty name="width" value="0.08571" units="cm"/>
      <inkml:brushProperty name="height" value="0.08571" units="cm"/>
      <inkml:brushProperty name="color" value="#E71224"/>
    </inkml:brush>
  </inkml:definitions>
  <inkml:trace contextRef="#ctx0" brushRef="#br0">350 332 7569,'0'-12'-167,"0"1"-679,0-3 658,0 6 4,0-7 300,0 13 0,0-8-70,0 4 0,-8 4-6,-3-3 0,-5-3 0,-1 2 0,-1 2 26,1 2 0,-3 2 0,-1 0-12,-2 0 34,-1 8-57,7-6 7,-8 13 2,5-13-7,-5 14 4,8-6-36,-1 7 0,6 1 9,1-1 26,7 0-52,-12 1 0,14-1-2,-3 1 0,3-1 0,2 1 0,2-1-4,3 1 1,-1-3-1,8-3 1,2-4-14,1-1 1,3-5-1,-1 4 1,0-4 1,1-2 1,-1 0 0,1-2-4,-1-4 2,1 4 51,-1-13-36,-7 13 2,5-14 149,-5 7-144,0-1 4,-2-6-3,-1 7 63,-5-1 1,8-5 42,-4 3 0,-4 2 23,4-1-67,-4 7 1,-2-2 57,0 12-84,0 3-4,0 9 1,5 1 21,1 5-18,0-5 72,-6 14-69,0-14-19,0 14 0,0-11 1,0 5 31,0-2 7,0 6-150,0-11-1,0 13 128,8-14-144,-6 14 1,6-14 0,-8 5 0,1-5 20,5-2 1,-4 1 0,6-3-324,0-3 1,-6-2 420,4-4 0,3-4 0,1 5 0</inkml:trace>
  <inkml:trace contextRef="#ctx0" brushRef="#br0" timeOffset="386">455 122 7391,'8'-17'0,"1"0"0,3-1-444,0 1 0,-1 5 0,7 2 478,-1 2 1,-1 1 0,-3 3 0,-1-2 46,1 2 0,3 2 0,1 2 0,1 0-21,-1 0 0,7 0 0,-1 0 0,0 0-35,2 0 0,-3 0 0,7 0 0,0 2-17,-2 4 0,6 6 1,-6 9-1,2 4-18,1 2 1,-3 2-1,2 6 1,-6 2 8,-4 4 1,-1-4 0,-3 6-1,-3-3 14,-6 1 0,-2 6 1,0-5-1,2 1 22,-3 0 0,-6 3 1,-5-3-1,-2 0-34,-4-1 0,-3-1 0,-4-6 1,-5 0-34,-1 0 0,0 0 0,-4 0 1,2-2-55,-2-4 1,-10 2 0,-3-8 85,-1-2 0,-6 7 0,7-1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1:51.111"/>
    </inkml:context>
    <inkml:brush xml:id="br0">
      <inkml:brushProperty name="width" value="0.08571" units="cm"/>
      <inkml:brushProperty name="height" value="0.08571" units="cm"/>
      <inkml:brushProperty name="color" value="#E71224"/>
    </inkml:brush>
  </inkml:definitions>
  <inkml:trace contextRef="#ctx0" brushRef="#br0">1 105 6816,'10'0'-155,"-3"0"151,-7 0 0,0 2 1,0 4-1,0 5 49,0 5 0,2 7 0,2 2 1,2 1-30,-2-1 0,-2 6 0,-2-4-112,0 0 84,8 6 1,-7-8 0,5 5 0,-4-5-2,-2 0 1,0-4-1,2 7 1,2-3-53,2-4 0,0 4 0,-6-1 0,0-3-147,0-2 46,0-9 136,7 6 8,-5-14-202,6 13 224,-8-13 0,-8 6 0,-1-8 0</inkml:trace>
  <inkml:trace contextRef="#ctx0" brushRef="#br0" timeOffset="350">1 88 7491,'0'-10'-510,"0"2"467,0 8-35,0 0 20,8 0 1,-5 0 142,9 0-33,-8 0 0,12 0 14,-7 0-14,9 0-13,7-8 1,-6 6-75,5-3 0,3-3 0,0 2 0,2 2 45,0 2 12,0-6 1,-2 6 7,6-5-166,-5 7-3,-1 0 157,6 0-238,-14 0-1,6-8 209,-7 6 7,-1-6-201,-7 8 180,6 0-168,-15 0 95,7 8 1,-8-4 98,0 8 0,-8-1 0,-1 7 0</inkml:trace>
  <inkml:trace contextRef="#ctx0" brushRef="#br0" timeOffset="599">175 350 7569,'0'9'-340,"0"-1"218,0-8 80,0 0 1,8 0-1,4 0 36,3 0 0,9 0 0,-1 0 0,-2 0-3,-1 0 0,3 0 0,2 0 0,0 0-122,1 0-65,-3 0 197,2 8-311,2-6 132,1 5 178,5-7 0,-6 0 0,8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2.445"/>
    </inkml:context>
    <inkml:brush xml:id="br0">
      <inkml:brushProperty name="width" value="0.08571" units="cm"/>
      <inkml:brushProperty name="height" value="0.08571" units="cm"/>
      <inkml:brushProperty name="color" value="#E71224"/>
    </inkml:brush>
  </inkml:definitions>
  <inkml:trace contextRef="#ctx0" brushRef="#br0">1 35 7054,'7'-10'-1238,"3"3"1238,7 7 78,1 0 1,-1 0-84,1 0 0,-6 0 0,-3-2 0,1-2 293,0-2 0,-5 0-143,7 6 1,0 0-87,5 0 0,-5 0 0,-1 0-109,3 0 50,-6 0 0,0 0 0,-8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2.646"/>
    </inkml:context>
    <inkml:brush xml:id="br0">
      <inkml:brushProperty name="width" value="0.08571" units="cm"/>
      <inkml:brushProperty name="height" value="0.08571" units="cm"/>
      <inkml:brushProperty name="color" value="#E71224"/>
    </inkml:brush>
  </inkml:definitions>
  <inkml:trace contextRef="#ctx0" brushRef="#br0">1 1 7569,'0'9'-336,"2"-1"0,2-6 180,1 4 0,9-4 1,-2 4 52,3-4 1,-3-2 0,-1 0 0,5 0 102,5 0 0,-1 0 0,5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4.291"/>
    </inkml:context>
    <inkml:brush xml:id="br0">
      <inkml:brushProperty name="width" value="0.08571" units="cm"/>
      <inkml:brushProperty name="height" value="0.08571" units="cm"/>
      <inkml:brushProperty name="color" value="#E71224"/>
    </inkml:brush>
  </inkml:definitions>
  <inkml:trace contextRef="#ctx0" brushRef="#br0">595 35 7569,'0'-10'-1357,"0"1"1298,0 3 150,0 4 0,-2-6-25,-4 8 0,2 0 1,-8 0-21,-1 0 0,-5 2 0,-3 4-10,-2 6 0,-3 3 1,5 2-1,-4 3-35,-2 3 0,-3-1 0,-4 7 0,1 2 5,3 2 1,-6 2 0,5 0 0,1 1 35,3 5 1,-2-2-1,6 8 1,2-1 27,1-1 1,5 3 0,1-5-53,2 2 0,9 1 0,-3 5 0,4-3 0,2-1-19,0 1 0,8 1 1,3-1-1,5-3-61,1-2 1,8-3 0,4-5 0,4-2-47,2-4 0,8-2 1,4-7-1,3-1-57,2-3 1,7-10 0,-1-1-1,-2-3 165,-1-2 0,-3-7 0,0-3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4.658"/>
    </inkml:context>
    <inkml:brush xml:id="br0">
      <inkml:brushProperty name="width" value="0.08571" units="cm"/>
      <inkml:brushProperty name="height" value="0.08571" units="cm"/>
      <inkml:brushProperty name="color" value="#E71224"/>
    </inkml:brush>
  </inkml:definitions>
  <inkml:trace contextRef="#ctx0" brushRef="#br0">0 1 6304,'0'17'11,"0"0"1,0 1 0,0-1 13,0 1 0,0-1 0,0 1-6,0-1 1,0 1 0,2-1-14,4 1 0,-4-1 0,4 1 0,-4-1-18,-2 1 1,6-1 0,-1 0-186,-1 1 0,4-1 197,-2 1 0,8-1 0,-5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4.933"/>
    </inkml:context>
    <inkml:brush xml:id="br0">
      <inkml:brushProperty name="width" value="0.08571" units="cm"/>
      <inkml:brushProperty name="height" value="0.08571" units="cm"/>
      <inkml:brushProperty name="color" value="#E71224"/>
    </inkml:brush>
  </inkml:definitions>
  <inkml:trace contextRef="#ctx0" brushRef="#br0">0 1 6456,'10'0'-91,"5"0"1,-5 0-1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7.221"/>
    </inkml:context>
    <inkml:brush xml:id="br0">
      <inkml:brushProperty name="width" value="0.17143" units="cm"/>
      <inkml:brushProperty name="height" value="0.17143" units="cm"/>
      <inkml:brushProperty name="color" value="#E71224"/>
    </inkml:brush>
  </inkml:definitions>
  <inkml:trace contextRef="#ctx0" brushRef="#br0">1 1 6881,'10'0'-325,"5"0"323,-3 0 0,3 0 0,3 0-69,-1 0 1,1 0-1,-1 0 1,1 0-290,-1 0 360,1 0 0,7 0 0,2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5.395"/>
    </inkml:context>
    <inkml:brush xml:id="br0">
      <inkml:brushProperty name="width" value="0.08571" units="cm"/>
      <inkml:brushProperty name="height" value="0.08571" units="cm"/>
      <inkml:brushProperty name="color" value="#E71224"/>
    </inkml:brush>
  </inkml:definitions>
  <inkml:trace contextRef="#ctx0" brushRef="#br0">105 0 7423,'-12'0'-225,"1"0"1,5 2 0,-6 4 294,-2 6 0,5 3 1,-1 3-54,2-1 1,1-5 0,3 0-1,-2 1-5,2 3 1,2 1 0,2 1-1,0-1-22,0 1 0,0-1 1,2-1-1,4-3-5,5-1 0,-1-3 1,2 3-1,1-6 20,3-4 0,1 4 0,1-1 1,1-1-5,5-2 0,-5-2 0,4 0 0,-5-2 0,-7-3 1,5 1 0,-6-8 0,1 0-13,1 3 1,-6-7-1,3 5 1,-1-5 3,-4-1 1,-2-1-1,-2 1 1,0-1-13,0 1 1,0-1-1,0 1 1,-2-1-26,-4 1 0,2 5 0,-7 2 0,-3 3-9,-1 3 0,-3 2 0,1 2 0,-3 0-124,-3 0 1,4 2 0,-5 4 176,5 5 0,1 5 0,1 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7.028"/>
    </inkml:context>
    <inkml:brush xml:id="br0">
      <inkml:brushProperty name="width" value="0.08571" units="cm"/>
      <inkml:brushProperty name="height" value="0.08571" units="cm"/>
      <inkml:brushProperty name="color" value="#E71224"/>
    </inkml:brush>
  </inkml:definitions>
  <inkml:trace contextRef="#ctx0" brushRef="#br0">0 0 6776,'12'0'77,"0"0"1,1 0-52,3 0 0,3 0 0,5 0 1,3 0-85,0 0 1,6 0-1,-4 0 1,4 0 57,2 0 0,8 0 0,1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7.874"/>
    </inkml:context>
    <inkml:brush xml:id="br0">
      <inkml:brushProperty name="width" value="0.08571" units="cm"/>
      <inkml:brushProperty name="height" value="0.08571" units="cm"/>
      <inkml:brushProperty name="color" value="#E71224"/>
    </inkml:brush>
  </inkml:definitions>
  <inkml:trace contextRef="#ctx0" brushRef="#br0">367 36 7569,'-11'-2'-164,"-1"-2"-183,-2-2 1,5 0 0,-3 6 311,-1 0 1,-3 0-1,-1 0 1,-1 0 35,1 0 1,-1 0 0,1-2 2,-1-3 0,1 3 0,-1-4 8,1 4 0,5 2-7,1 0 1,-1 0 13,-6 0 0,7 0 1,-1 0 1,2 8 6,-1 3 1,-3 5 0,8 1-1,3 1-8,1-1 1,2 1-1,0-1 1,0 1-8,0-1 1,0 0 0,2 3-1,1 1-2,3 2 1,0 1 0,-6-7 0,2 3 27,4 3 1,-4-4 0,4 7 0,-4-3 9,-2 0 1,0 2 0,0-3 0,0 3-32,0 2 0,0-4 1,0 6-1,0 3-20,0 1 1,5 1 0,1 1 0,-2 0 18,-2 0 0,0 0 0,2 0 0,2 0-51,-2 0 0,-3-2 0,-1-2 0,0-4 87,0-2 0,0 6 0,0-3 0,0 1-20,0 0 0,0-6 0,0 6 0,0 0-22,0-2 1,0 6 0,0-3-1,0 1-8,0-2 0,0 2 0,0-6 0,2 2-7,4 4 0,-4-6 0,4 1 0,-2-3-8,2 0 1,-4 6 0,3-3 0,-3-1 27,-2 0 0,0-2 0,0-3 1,0 1 1,0 2 1,6 1 0,0-7 0,-2 1-10,-2-1 1,4 0 0,1 1-30,3-1 1,2 1 0,7-3 0,3-3-41,1-6 1,8 2 0,-2-1-1,6 1-80,6 0 0,5 0 1,12-4-1,5 1 141,-1-1 0,21 6 0,-1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8.693"/>
    </inkml:context>
    <inkml:brush xml:id="br0">
      <inkml:brushProperty name="width" value="0.08571" units="cm"/>
      <inkml:brushProperty name="height" value="0.08571" units="cm"/>
      <inkml:brushProperty name="color" value="#E71224"/>
    </inkml:brush>
  </inkml:definitions>
  <inkml:trace contextRef="#ctx0" brushRef="#br0">1 18 7569,'0'-10'-1037,"2"2"1071,4 8 1,-2 2-105,7 4 1,-7-2-1,2 8 126,-4 1 1,-2 3 0,0 1-14,0 1 0,-6-1 0,0 1 0,2 1-22,2 4 0,2-1 1,0 7-1,0 0-15,0-2 0,0 10 0,0-6 1,0 0-39,0 2 0,0-6 0,0 0 0,0 0-44,0 1 1,6-7 0,0 2 0,0-3-161,2-3 0,-4-5 236,7-1 0,1 1 0,5 5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9.187"/>
    </inkml:context>
    <inkml:brush xml:id="br0">
      <inkml:brushProperty name="width" value="0.08571" units="cm"/>
      <inkml:brushProperty name="height" value="0.08571" units="cm"/>
      <inkml:brushProperty name="color" value="#E71224"/>
    </inkml:brush>
  </inkml:definitions>
  <inkml:trace contextRef="#ctx0" brushRef="#br0">1 1 7569,'11'0'0,"1"0"-227,0 0 0,5 0 130,0 0 1,1 0 0,1 0 0,3 2 0,1 1 0,0 3 57,2-2 1,3-2 0,7-2 0,-1 0-80,1 0 0,0 6 0,2 0 118,4-2 0,-4-2 0,6-2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21.471"/>
    </inkml:context>
    <inkml:brush xml:id="br0">
      <inkml:brushProperty name="width" value="0.08571" units="cm"/>
      <inkml:brushProperty name="height" value="0.08571" units="cm"/>
      <inkml:brushProperty name="color" value="#E71224"/>
    </inkml:brush>
  </inkml:definitions>
  <inkml:trace contextRef="#ctx0" brushRef="#br0">123 943 7569,'-10'0'-715,"2"0"0,2 2 712,1 4 0,-3-2 0,4 8 36,-2 1 0,-6 3 1,7 1 31,1 1 1,-4-7 16,2 1 0,2-2-53,10 1 1,4 3 0,9-8-30,4-2 1,-3 3-1,3-1 1,-3-2 21,-3-2 0,6-2 0,1 2 0,-3 2 26,-2 2 0,-3 1 0,-3-3 0,-1 4-17,2 2 0,-1-4 0,1 3 1,-4 1-32,-3 0 1,1-4 0,-4 5-9,2 3 0,0 1 0,-6 3-5,0-1 0,-2-5 1,-4-2 5,-6-3 0,-3 5 0,-5-6 0,-1-2-35,-2-2 0,-8-2 0,3 0 0,-1 0-45,0 0 1,6 0-1,-4 0 1,2 0-69,3 0 0,3 0 155,1 0 0,1-8 0,-1-2 0</inkml:trace>
  <inkml:trace contextRef="#ctx0" brushRef="#br0" timeOffset="217">70 1031 7569,'0'-18'-162,"0"1"0,2 1 1,4 5-1,6 5 1,3 4 98,3 2 0,-1-2 0,1-2 0,1-2 24,4 2 0,-3 2 0,3 2-16,-4 0 1,-7 0-118,0 0 0,-1 0 172,7 0 0,-1-7 0,1-3 0</inkml:trace>
  <inkml:trace contextRef="#ctx0" brushRef="#br0" timeOffset="675">612 926 7433,'0'17'-470,"0"1"0,0-1 499,0 1 1,0-1-1,0 1 1,0-1 16,0 1 0,0-1 0,0 1 0,0-1 30,0 0 1,0 1 0,2-1-43,3 1 1,-1-6-1,8-3 1,2-1-39,1-4 0,4 4 0,3-3-41,1-1 0,0-2 0,-5-2 0,1 0 8,5 0 0,-5-2 0,6-3 0,-2-5-29,1 0 0,-1-5 0,-6 3 0,1-4 19,-1-1 0,-5-1 0,0 1 94,1 0 0,-5-1 110,-2 1-129,-4 7 0,-10 4 0,-2 12-3,1 6 1,1 3 0,8 3 0,0-1-25,0 0 0,0 1 0,0 1 0,0 3-58,0 1 1,2 0-1,2-5 1,3-1-81,3 1 1,-4-3 0,6-1 0,-1-3 136,-1 3 0,5-6 0,-5 0 0</inkml:trace>
  <inkml:trace contextRef="#ctx0" brushRef="#br0" timeOffset="1050">978 559 7569,'18'0'0,"-1"0"0,7 0 0,-1 0-124,-2 0 1,4 0 41,-1 0 0,-1 6 1,-4 2-1,3 1 0,3 5 1,0 2 58,0 1 0,-1 0 0,-7 3 0,1 1 51,-1 3 1,1 7 0,-1-2-1,-1 4-15,-5 2 0,3 5 0,-6 1 0,-1-2-56,1-2 1,-2 4-1,-6 1 1,0 1-56,0 0 0,-8-3 1,-3-5-1,-7 0-64,-5 0 1,-4-6 161,-8 0 0,-8-7 0,-2 3 0</inkml:trace>
  <inkml:trace contextRef="#ctx0" brushRef="#br0" timeOffset="1875">961 35 7569,'2'-15'0,"4"3"-395,5 6 329,-3 4 1,8 2 0,-5 0-40,5 0 1,1 0 0,1 0 0,-1 0 60,1 0 0,5 0 0,0 0 0,-1 0 56,-3 0 1,0 6 0,3 0 0,1-2-1,-2-2 0,7-2 0,-1 0 0,2 2-2,0 4 0,-6-5 0,6 5 0,0-4-15,-1-2 1,3 0 0,-8 2 0,0 2-38,2 2 0,-5 0 1,3-6 6,-3 0 0,-3 0 60,0 0 0,-5 6 6,0-1 1,-6 1 1,5-6 0,-7 2 12,2 4 0,-2 2 0,0 5-18,1-1 0,1 0 0,-6 7 0,0 2-13,0 3 0,6 1 0,0-4 0,-2 2-3,-2-1 0,-2 3 0,0 0 1,0 0 12,0 1 1,0 3 0,-2-6 0,-2-2 13,-2-1 1,0 3-1,6 2 1,0 1-22,0-1 0,0 6 1,0-2-58,0 4 54,0 2 0,2 6 0,2-1 0,2 1-3,-2 2 0,4-4 1,-3 7-1,1 1-33,2-3 0,-6 1 0,6-4 1,-2 3 16,-1 1 0,1 0 0,-6-7 0,0 5 5,0 2 0,0-4 1,0 5-1,0 3 2,0 1 1,-2 2-1,-4 1 1,-5-1-38,-5 1 1,-1-1-1,-1-1 1,-1-3-42,-4-1 0,1-7 1,-7 5-1,-2-2 16,-2-5 0,-4-6 0,-4-3 0,-5 0-225,-5-2 285,-1 6 0,-8-6 0,-2 8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20.405"/>
    </inkml:context>
    <inkml:brush xml:id="br0">
      <inkml:brushProperty name="width" value="0.08571" units="cm"/>
      <inkml:brushProperty name="height" value="0.08571" units="cm"/>
      <inkml:brushProperty name="color" value="#E71224"/>
    </inkml:brush>
  </inkml:definitions>
  <inkml:trace contextRef="#ctx0" brushRef="#br0">315 1 7569,'-15'2'-727,"3"4"625,4-4 0,2 7 1,-1-5-1,-3 4 0,-2 2 134,3 3 0,-7 5 1,4 3-1,-3 4 6,-2 2 0,-1-3 0,1 5 0,-1 2-11,1 2 0,-1 2 1,1 0-1,1 0 20,5 0 0,-3 0 0,6 1 0,0 1-27,1-2 0,1 4 0,6-10 0,0 4-14,0 2 1,0-2 0,0-4-1,2-4-26,4 1 1,3-7-1,9 4 1,-1-3-111,1-3 0,5-5 1,2-2-1,2-3-13,4-3 0,2-2 0,2-2 143,0 0 0,0 0 0,0 0 0</inkml:trace>
  <inkml:trace contextRef="#ctx0" brushRef="#br0" timeOffset="402">717 420 7357,'-18'-6'0,"1"0"-252,0 3 1,-1 1 0,1 2 0,-1 0-1,1 0 308,-1 0 0,1 2 0,-1 3 0,3 7-38,3 4 0,-1-5 0,5 1 0,0 1 43,0 3 1,-3 3-1,5 3 22,2 1 1,2 0-1,4-5 1,4-1-49,5 1 1,5-1 0,1-1 0,1-3-29,-1-1 1,7-2-1,1 1 1,0-5 13,0-4 0,4-2 0,-3 0 0,1 0-106,4 0 1,-6 0 0,-2-2 0,-3-4 77,-3-5 1,-1-5 0,-3-1-1,-3-1 16,-2 1 1,-2-1 0,-6 1-1,0-3-17,0-3 1,-2 4-1,-2-5 1,-4 5 8,-2 1 0,-1-5 0,-7 2 1,1 3-34,-1 5 0,-5 3 0,0-2 1,1 7-55,3 3 0,1 2 0,1 0 0,0 0-300,-1 0 386,1 0 0,-1 7 0,1 3 0</inkml:trace>
  <inkml:trace contextRef="#ctx0" brushRef="#br0" timeOffset="607">1101 507 7442,'-10'-2'-854,"5"-3"319,3 3 443,2-6 92,0 8 0,7 0 0,3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9.504"/>
    </inkml:context>
    <inkml:brush xml:id="br0">
      <inkml:brushProperty name="width" value="0.08571" units="cm"/>
      <inkml:brushProperty name="height" value="0.08571" units="cm"/>
      <inkml:brushProperty name="color" value="#E71224"/>
    </inkml:brush>
  </inkml:definitions>
  <inkml:trace contextRef="#ctx0" brushRef="#br0">105 71 7244,'0'11'-302,"0"1"1,2 2 0,2 1 280,2 3 0,0-1 0,-6 3 0,0 1 3,0 2 1,0 6 0,0-5 0,0-1 36,0 2 0,0-6 0,0 7-48,0-1 1,0 0-1,0 4 14,0-5 1,0-5 5,0-2 9,0-7 0,0 6 0,0-7 0</inkml:trace>
  <inkml:trace contextRef="#ctx0" brushRef="#br0" timeOffset="284">1 53 7569,'2'-9'-322,"3"3"0,5 4 0,8 2 0,-1 0 301,1 0 0,-1 0 0,0 0 59,1 0 1,-1 0-1,1 0 6,-1 0 0,1 0 1,-1 0-1,1 0-43,-1 0 0,1-6 1,-1 0-1,1 2 9,-1 2 1,6 2-1,1-2 1,-1-1-173,2-3 1,-5 0-1,3 6 162,-4 0 0,-1 0 0,-1 0 0</inkml:trace>
  <inkml:trace contextRef="#ctx0" brushRef="#br0" timeOffset="539">158 228 7569,'2'10'-194,"4"-5"0,5-3 0,11 0 0,3 2 0,0 2 142,0-2 1,6-2 0,-2-2-1,4 0 5,2 0 0,0 0 1,0 0-1,0 0-19,0 0 0,2 0 1,2 0-1,2 0 66,-3 0 0,7-8 0,0-2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5.956"/>
    </inkml:context>
    <inkml:brush xml:id="br0">
      <inkml:brushProperty name="width" value="0.08571" units="cm"/>
      <inkml:brushProperty name="height" value="0.08571" units="cm"/>
      <inkml:brushProperty name="color" value="#E71224"/>
    </inkml:brush>
  </inkml:definitions>
  <inkml:trace contextRef="#ctx0" brushRef="#br0">280 525 7569,'10'-8'-464,"6"-2"1,-15-1 224,5-1 1,-4 6 238,-2-5 0,-2 7 0,-4-4 49,-5 0 0,1 6 0,-2-3-20,-1 3 1,-3 2-1,-1 0 1,-1 0-10,1 0 0,0 0 0,-1 2 0,1 1 8,-1 3 0,1 8 0,-1-5 0,1 3-10,-1 0 0,3-1 1,1 5-1,4-2-23,3-3 0,1 1 0,6 5 10,0 1 1,8-3-1,3-1 1,5-4-10,1-3 1,1-1 0,-1-6-1,1 2-8,-1 4 0,1-4 0,-1 4 0,1-4-33,-1-2 0,0-6 1,1-2 22,-1-2 1,1 1 0,-3-5-1,-3 2-7,-6-1 0,2 3 104,-3-2 0,1 7 47,-6-7-32,0 8 0,0 4 18,0 12 0,0 3 1,0 3-61,0-1 0,0 1 0,0-1 0,0 1-13,0-1 0,0 1 0,0-1 1,0 2-31,0 5 1,0-5-1,0 4-81,0-3 0,6-3 1,0 1-209,-2-1 0,-2 1-65,-2-1 349,0-7 0,-8-2 0,-2-8 0</inkml:trace>
  <inkml:trace contextRef="#ctx0" brushRef="#br0" timeOffset="357">472 1 7569,'18'10'0,"-1"-5"-75,1-3 0,-1-2 0,3 0-114,3 0 1,-2 8 0,8 2-1,1 2 1,-1-1 211,0 3 0,-2 1 0,4 5 1,-4 1 47,-2 2 0,-1 6 1,-5-3-1,0 1-9,-1 4 0,3 8 0,-11 3 0,0 1-17,-5 0 0,-3 5 0,-2-1 1,-2 3-54,-3 3 1,-3-1 0,-8 0-1,1 1-102,-5-1 1,-7 1 0,2-1 0,-2 0-544,-4 1 653,-2-1 0,-10-7 0,-1-2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13.023"/>
    </inkml:context>
    <inkml:brush xml:id="br0">
      <inkml:brushProperty name="width" value="0.08571" units="cm"/>
      <inkml:brushProperty name="height" value="0.08571" units="cm"/>
      <inkml:brushProperty name="color" value="#E71224"/>
    </inkml:brush>
  </inkml:definitions>
  <inkml:trace contextRef="#ctx0" brushRef="#br0">18 53 7506,'17'-5'-166,"1"-1"1,-7 0-36,1 6 0,-8 2 205,2 4 1,2 3-1,-3 9 33,-1-1 1,-2 7 0,-2-1 0,-2 0-18,-4 2 1,5-3 0,-7 7 0,2 0 7,0-2 1,0 4 0,6-6-1,0 1-22,0-1 1,-6 4-1,1-6 1,1 1-60,2 1 0,2-6 1,0 4-1,0-3-95,0-3 1,0 1-88,0-1 1,2-1 234,4-5 0,-4-3 0,5-8 0</inkml:trace>
  <inkml:trace contextRef="#ctx0" brushRef="#br0" timeOffset="389">0 53 7370,'10'-7'-574,"6"5"1,-5-4 492,5 4 0,-5 2 228,1 0-92,0 0 0,-1 0 0,1 0-1,2 0 0,1-6 0,3 0-15,-1 2 0,1 1 0,-1-1 0,2-2-33,5 2 1,-5 2-1,4 2 1,-3 0-130,-3 0 0,1 0 0,-1 0 18,1 0 0,-1 0-152,1 0 257,-1 0 0,1 8 0,-1 1 0</inkml:trace>
  <inkml:trace contextRef="#ctx0" brushRef="#br0" timeOffset="648">140 263 7569,'8'10'-1000,"-6"-1"899,4-3 0,3-2 113,3 8 1,4-8 0,1 3 0,0-1 8,1 0 1,-1 0-1,3-6 1,1 0-23,2 0 0,9 0 1,-3 0-1,2 0-25,-2 0 1,4 0-1,-4 0 26,4 0 0,2 0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9.010"/>
    </inkml:context>
    <inkml:brush xml:id="br0">
      <inkml:brushProperty name="width" value="0.17143" units="cm"/>
      <inkml:brushProperty name="height" value="0.17143" units="cm"/>
      <inkml:brushProperty name="color" value="#E71224"/>
    </inkml:brush>
  </inkml:definitions>
  <inkml:trace contextRef="#ctx0" brushRef="#br0">0 35 7374,'0'-12'-817,"0"1"733,0 7 10,0-4 157,8 8 1,-6 2-59,4 4 1,-4-2-1,-2 7 58,0 3 1,0 2-1,0 1-51,0 1 0,0-7 1,0 1-1,2 1-18,4 3 0,-3 1 0,9 1-32,2-1 0,-5-1 0,1-3 1,-2-1-44,-4 2 1,3-5 0,1 3-79,2 2 1,-6-5-45,2 3 0,-4 0-115,-2 5 298,0-7 0,-8 5 0,-2-5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24.534"/>
    </inkml:context>
    <inkml:brush xml:id="br0">
      <inkml:brushProperty name="width" value="0.08571" units="cm"/>
      <inkml:brushProperty name="height" value="0.08571" units="cm"/>
      <inkml:brushProperty name="color" value="#E71224"/>
    </inkml:brush>
  </inkml:definitions>
  <inkml:trace contextRef="#ctx0" brushRef="#br0">18 1415 6376,'2'19'0,"2"3"-84,1 1 1,1 8-1,-6-2 1,0 4 82,0 2 1,0 0-1,2-2 1,2-2-21,2-2 1,0-7-1,-6 3 1,0-2-57,0 0 0,0 1 77,0-7 0,0 1 0,0-1 0</inkml:trace>
  <inkml:trace contextRef="#ctx0" brushRef="#br0" timeOffset="271">0 1398 7569,'10'-8'-457,"-4"-4"0,-4-3 489,-2-3 1,0 7 0,0-1 0,0-2 1,2 7-1,4-1 1,5 0-29,5-4 1,3 3 0,2-1 0,3 2 4,-3 4 1,4-3 0,-1 1-1,-1 2-95,2 2 1,-6 2-1,5 2-108,-5 4 0,-3 3 0,-5 9 1,-5-1 192,-4 1 0,-2 5 0,-2 0 0,-4-1 0,-11 13 0,-10 2 0</inkml:trace>
  <inkml:trace contextRef="#ctx0" brushRef="#br0" timeOffset="405">245 1467 7569,'-18'28'-277,"-5"-1"0,0-6 1,1 0 313,3-5 1,2 0-1,1-9 312,4 3 0,3-6-148,3 2 0,6-4-293,0-2 1,13 0 0,13 0 0,1 0 33,4 0 1,2-2 0,4-2-1,3-4-134,7-2 0,-2 1 0,-1-5 192,-1 2 0,6 1 0,-5-7 0</inkml:trace>
  <inkml:trace contextRef="#ctx0" brushRef="#br0" timeOffset="637">978 1083 6907,'-17'0'-28,"-1"0"1,1 0 0,-1 2 0,1 4 165,-1 6 0,3 11 0,1 6 0,5 4-79,1 2 0,-4 13 0,6 3 0,3 1-49,1 3 1,2-7 0,2 10 0,3-5-78,7-7 0,11-3 1,4-8-1,3 0-80,-1 0 1,0-2 0,6-4-1,0-6 24,0-3 1,0-5-1,-1-3 123,1-6 0,0-4 0,0-2 0</inkml:trace>
  <inkml:trace contextRef="#ctx0" brushRef="#br0" timeOffset="905">1188 1467 7436,'0'-9'-137,"2"1"1,4 8 72,5 0 0,7-2 0,3-2 1,4-2-101,2 2 1,3 3 0,3-1 163,-4-4 0,4 4 0,-6-6 0</inkml:trace>
  <inkml:trace contextRef="#ctx0" brushRef="#br0" timeOffset="1402">1624 1171 7569,'-9'-8'-1012,"-5"4"988,8-8 0,1 6 0,5-5 65,0-3 0,9 6 0,7 1 0,5 1-40,0 0 0,7-6 1,1 7-1,2 1-3,-2 2 1,2 2-1,-8 0 1,-1 2-22,-3 4 0,-4 3 0,-1 9 0,-4-1 12,-2 1 0,-3 5 1,-5 0-1,-2 1 7,-3 1 0,-3-6 0,-6 4 0,3-3 24,-3-3 0,-2 1 0,-1-3 208,0-3-194,-1 3 0,10-13 19,8 4 0,10-4-43,13-2 0,-3 2 1,3 2-1,-4 4-47,-1 1 0,-1-3 0,1 6 0,-3 1 14,-3 3 1,-4 1-1,-8 1 1,0-1 27,0 1 1,0-1 0,-2 3-1,-4 1 26,-6 2 0,-3-1 0,-5-9 1,1-1 13,2 2 0,-5-5 0,11 1 0,-5-2 70,-1-4 1,5-2-106,0-2 0,3-8 0,-3-4 1,6-3 11,4-3 0,10-5 1,4-2-1,5-3-116,6-3 1,-1 0 0,5 0 0,0 2-302,0-2 0,-4-2 395,7-2 0,-9 0 0,4 0 0</inkml:trace>
  <inkml:trace contextRef="#ctx0" brushRef="#br0" timeOffset="1674">2026 856 7569,'0'-17'-274,"8"-1"1,-4 7 0,7 1 270,3 2 1,2-3 0,1 5 0,2 2 125,5 2 0,-3 4 0,8 4 0,2 5-119,2 5 1,-4 1-1,0 3 1,2 3-24,2 6 1,0 4 0,-3 4 0,-5 4-12,0 5 1,-6-1 0,5 1 0,-7 1-10,-5-2 1,1 5 0,-7-3 0,-2 3-43,-2 3 0,-2-3 1,0-1-1,-2-5-19,-4-1 1,-3-2 0,-9-6 0,1-3-10,-1-2 0,1 1 0,-1-8 109,1-2 0,-8-1 0,-3-3 0</inkml:trace>
  <inkml:trace contextRef="#ctx0" brushRef="#br0" timeOffset="1900">2882 1048 7184,'8'-17'0,"-4"7"0,5 2-153,-1 1 1,6 5-1,-3-4 1,5 4-45,1 2 0,1 0 197,-1 0 0,1 0 0,-1 0 0</inkml:trace>
  <inkml:trace contextRef="#ctx0" brushRef="#br0" timeOffset="2033">3004 1171 7380,'0'9'-337,"2"-1"1,4-8 0,6-2 182,3-4 1,8 2 153,1-7 0,7-1 0,-4-5 0</inkml:trace>
  <inkml:trace contextRef="#ctx0" brushRef="#br0" timeOffset="2283">3598 769 7528,'0'-10'-263,"2"2"280,4 8 1,3 2 0,7 4 0,-3 6-11,-1 3 1,0 3 0,3 1 0,-1 3-50,-2 1 0,-3 6 1,3-4-1,-4 2-50,-1 4 0,-5-5 1,4-1-1,-4-2 64,-2 0 0,6 1 0,0-7 0,-2 1-351,-2-1 379,5 1 0,-5-9 0,6-1 0</inkml:trace>
  <inkml:trace contextRef="#ctx0" brushRef="#br0" timeOffset="2462">4000 874 7429,'5'-12'-158,"1"0"0,8 3 1,-3-5-1,7 4 180,5 3 1,4-7-1,8 4 1,0-1-91,0-1 0,0 2 1,0-1-1,0 3-196,0 0 264,-8 6 0,6-13 0,-6 5 0</inkml:trace>
  <inkml:trace contextRef="#ctx0" brushRef="#br0" timeOffset="2675">4628 542 7569,'0'-10'-82,"2"4"1,2 12 10,2 6 0,6 9 0,-5 2 0,1 1 74,0 1 0,4-4 0,-5 6 0,1-1-89,0-5 0,-2 4 0,-4-1 0,1-3-99,3-2 0,0-1 0,-6-1 185,0 1 0,-8-1 0,-1 1 0</inkml:trace>
  <inkml:trace contextRef="#ctx0" brushRef="#br0" timeOffset="2854">4646 594 7569,'-2'-29'-3,"-4"0"0,4 8 1,-4-3 56,4 5 1,2 2 0,0-1 0,2 3-48,4 3 0,-2-4 1,10 7-1,3-3 20,4 0 1,5 7 0,-5-5-1,4 2 78,2 4 1,2-4 0,6 3 0,0 1-573,0 2 1,-2 2 0,-4 0 466,-5 0 0,-5 8 0,-2 1 0</inkml:trace>
  <inkml:trace contextRef="#ctx0" brushRef="#br0" timeOffset="3025">4838 612 7569,'-18'9'-173,"7"-1"-259,-1-8 465,8 0 0,-2 0 0,12 0 22,6 0 1,3 0-1,3 0 1,-1 0-33,1 0 0,7-2 0,4-2 0,4-3-190,2-3 0,0 4 0,0-6 0,-2 1 167,-4 1 0,12-13 0,-4 3 0</inkml:trace>
  <inkml:trace contextRef="#ctx0" brushRef="#br0" timeOffset="3233">5467 123 7557,'-18'-8'-280,"1"6"1,-1-2 352,1 8 0,5 8 0,2 9 0,1 4-42,-1 2 1,4-3 0,-4 5-1,3 2 8,3 2 0,2 0 0,2-2 1,0-2-84,0 2 0,2-6 0,2 0 0,3-1-116,3-1 0,-4 0 0,6-7 1,1-3-226,3-1 0,1-8 385,1 2 0,-1-4 0,1-2 0</inkml:trace>
  <inkml:trace contextRef="#ctx0" brushRef="#br0" timeOffset="3686">5694 280 7114,'0'-18'-1138,"0"7"1154,0-1 0,0 1 409,0-7 1,7 8-1,5 3 1,4 1-405,1 0 1,6 0 0,1 6 0,-1 0-69,2 0 1,-5 0 0,3 0 0,-4 0-32,-1 0 1,-7 8-1,-1 5 1,-2 7-4,-4 3 0,-2 6 0,-4-4 0,-4 3 23,-6 3 0,-3 0 1,-3-2-1,1-4 49,-1 0 0,1-5 1,1 3 57,5-4 1,-3-7-6,8 0 1,2-8 14,10 1 1,0-3 0,10-2-1,3 0-36,0 0 0,3 0 0,-1 0 0,2 0-27,-1 0 1,3 2 0,-2 4 0,-1 6-16,-3 3 1,-2 3 0,-1-1 0,-3-1 10,-1-5 0,-8 5 0,2-4 1,-4 3 1,-2 3 1,-8-7-1,-4-1 1,-3 0 103,-3-1 0,1-5 1,-1 2-72,1-4 1,0-2-1,-1 0-10,1 0 1,7-8 0,4-5-126,4-9 1,2 3 0,2-6 0,2 1 44,2 1 0,7-8 0,-1 4 0,4-2-146,1 0 0,0-1 0,1-4 209,-1-1 0,1-8 0,-1-2 0</inkml:trace>
  <inkml:trace contextRef="#ctx0" brushRef="#br0" timeOffset="3879">6218 53 7569,'9'-18'-793,"5"7"0,-6 1 790,1 2 0,3 2 1,7 6-1,5 0 382,5 0 1,2 0 0,0 2 0,-2 4-276,2 6 1,0 5-1,0 7 1,-4 3-117,-2 0 0,-1 12 1,-9-2-1,-3 5-17,-6 7 1,-4 7 0,-2 2 0,-2 1-101,-4 1 1,-12 2 0,-13 10 0,-5-1-765,-5-1 893,14-25 0,-2 0 0,-26 20 0,20-22 0,0 0 0</inkml:trace>
  <inkml:trace contextRef="#ctx0" brushRef="#br0" timeOffset="5078">1310 5362 7569,'8'10'-147,"-6"-3"1,8-1-1,-5 2 1,7 2-1,3 3 141,3 3 0,-1-5 0,1-1 0,-1-2-39,1-4 0,-7-2 1,1-2-1,2 0 79,1 0 0,-3-2 0,-1-4 1,3-6-25,2-3 1,1-5-1,2-3 1,3-6 2,1-4 1,8-2 0,0-2-1,6-3-5,4-7 1,0-4 0,-7-1 0,1 0-45,0-1 1,0-5-1,-2-2 1,-2-2-40,-2-4 0,-1-4 1,3-4-1,-2-3-17,2-3 0,0-1 0,0-9 0,-2-1 56,2-2 1,-15 44 0,1 1 0,16-43 0,-2 0 23,-16 42 1,-1 1-1,15-46 1,6 1-1,-2 4 12,-4 2 0,4-1 0,-4 1 0,4 0-1,2-1 1,6 3-1,0 2 1,0 3 120,1 2 0,1 3 0,5 7 0,-1 4-67,2 6 1,1 9 0,0 4-1,-1 3-15,-2 3 1,5 4 0,6 6 0,-2 6-51,-1 3 1,-3 10-1,1 5 1,-1 3-36,0 2 1,1 2 0,-1 5-1,0 9 39,1 5 1,5 16-1,2 2 1,0 8 13,1 7 0,8 10 0,-3 4 0,-32-30 0,-2 1-5,3 4 0,-2 2 0,-1 4 0,-2 1 0,2 0 0,-2 1 0,2 1 0,-1 0-30,0 0 0,0 1 0,-3 4 0,0-1 0,1-6 0,0-1 0,-1-2 0,-2 1 34,1-2 1,-1-1-1,2 1 1,0-1 0,0-1-1,0 0 1,27 33 35,1-9 0,2-8 0,0-9 0,5-7-8,-1-9 0,11-2 0,-3-9 0,2-3-40,0-2 0,4-9 0,-1-4 0,-1-4-31,-2-2 1,-4-6 0,-2-2 0,-6-2-414,-6-3 451,2-3 0,-15-3 0,8-4 0,-1-3 0,-5 5 0,-4 6 0</inkml:trace>
  <inkml:trace contextRef="#ctx0" brushRef="#br0" timeOffset="5562">1624 6375 7569,'-17'-8'-417,"-6"4"1,-1-5 329,3 1 0,7 2 1,3 6-1,-1-2 154,3-4 0,9 4 1,13-4-1,8 5-47,9 1 0,10-8 0,9-4 1,9-3-19,12-3 1,11-5 0,11-2 0,1-1 12,-42 14 1,1-1-1,2-3 1,2-1 0,7 1-1,0-1 1,2-2-1,0-1-80,2 1 0,0 0 0,10-3 0,1-1 1,0 0-1,0-1 0,4-1 0,1 0 86,1-1 0,2 0 1,-22 6-1,0 0 1,0-1-1,30-10 0,-1-2 1,-30 11-1,0-1 1,1 0-114,2 0 0,1-1 1,0 2-1,-1 0 0,1 1 1,0 0-1,2-1 1,0 1-1,0-1 0,1 1 1,-1 0-1,0-1 59,-2 2 0,-1-1 1,1 0-1,2-1 1,1-1-1,-2 0 1,-3 3-1,-2-1 0,0 0 1,28-10-1,0 0-42,-2 2 0,-1 0 0,-5 3 0,-1 2 0,-9 2 1,-1 1-1,-4 3 0,-2 1-145,-2 0 0,-2 1 220,-8 3 0,-1 1 0,1-3 0,-1 1 0,38-8 0,0 1 0,2-2 0</inkml:trace>
  <inkml:trace contextRef="#ctx0" brushRef="#br0" timeOffset="6225">3144 1922 6965,'8'-10'-100,"-5"2"1,7 6-1,0-2 1,0-2-1,3 3 1,3 1 204,1 2 0,6 0-104,1 0 0,-1 0 0,-4 2 0,3 3 27,1 7 0,0 5 0,-5 7 0,-3 5-5,-3 4 0,4 8 1,-5 3-1,5 5 9,1 5 1,1 8 0,1-2 0,2 2-26,3 4 0,7 8 0,-4 4 0,2 1-20,0 5 0,-2 9 1,-11-43-1,-1 1 1,-1 1-1,-1 1 6,0-1 0,0 0 0,2 6 0,1-1 0,-3-5 0,1 1 0,0 0 0,1 0-4,0 1 1,-1-1 0,-2 0 0,-1-1 0,3 0 0,0 1 0,-2-2 0,1 1 17,-2-3 1,-1 0-1,10 47 1,-3-7-1,0 0 60,1-2 0,-1 5 1,1-13 35,-1 1-92,9-3 0,-5-5 0,6 2 1,0 0 4,0-6 0,1-1 1,3-6-1,-2-1-96,2 0 0,-4-2 0,0-7 1,-2-3-68,-3-1 1,-3-9-1,-1 3 1,-1-4 146,0-2 0,-7 0 0,-2 0 0</inkml:trace>
  <inkml:trace contextRef="#ctx0" brushRef="#br0" timeOffset="8504">5117 3930 7569,'2'10'0,"2"-3"-169,2 1 0,2-4 96,-2 8 1,-5-6 0,7 5 0,-2 3 0,2 1 0,0 3 44,-1-1 1,7 3 0,-4 3-1,1 4 64,1 0 0,0 6 0,5-2 1,0 6-52,1 4 0,-1 0 0,1-5 0,1 3 4,5 2 1,-5 6-1,4-7 1,-3-1-66,-3-2 1,6 4 0,3 1-1,-1 1-64,0 0 1,-2 3 0,-5-5 139,-1-2 0,1 6 0,-1-1 0</inkml:trace>
  <inkml:trace contextRef="#ctx0" brushRef="#br0" timeOffset="9040">5676 5519 7412,'-17'18'-886,"7"-9"1066,2-1-122,8-8 0,8-2 0,4-2 1,3-2-82,3 3 1,-1 1 0,1 2 0,-1 0-41,0 0 0,1 0 1,-1 0 0,-1 2 1,-2 1 20,-3 3 1,-7 8-1,2-2 16,-4 3 1,-10 2 0,-2 1-1,-1-1 38,-1 1 1,6-1 0,-3 1 18,1-1 1,2 1-25,6-1 0,2-1 100,4-5-106,3-3 0,9-6 0,-1 2 0,1 2 6,-1-2 1,7 3 0,-1 1 0,-2 2 4,-1 3 1,-5 3-1,-1 1 1,-5 3-17,-1 3 1,-2-3 0,-6 3 0,0-2 29,0 2 0,-6-3 1,-2 3-1,-1-3 22,-5-3 0,-1-5 1,-3-3-1,1 1-7,-1 0 1,1-6-1,1 3 1,3-1-12,1 0 0,0 0 0,-3-8-43,3-4 0,-1-4 0,7-7 1,2-1-100,2 1 0,10-8 0,5-4 0,7-4-203,3-2 1,8-6 313,-2 0 0,4-15 0,2 2 0</inkml:trace>
  <inkml:trace contextRef="#ctx0" brushRef="#br0" timeOffset="9641">2044 4454 7147,'0'-12'-876,"0"1"929,0 7 1,0 4 0,0 11 18,0 5 1,9 9 0,7 4 0,7 4-22,4 2 0,4 6 0,8 2 0,2 1-67,-2 5 0,5 3 0,1 6 0,2 6-61,-1 4 1,-5 8-1,3 2 1,-1 1 16,-4 5 1,4-5 0,-1 1 0,1-3-38,0-3 0,-1 4 0,-3-1 1,0-1 96,-6-4 0,2 9 0,-8-9 0</inkml:trace>
  <inkml:trace contextRef="#ctx0" brushRef="#br0" timeOffset="9929">2445 7126 7569,'18'-8'-75,"-3"4"1,-1-5 0,-3-1 0,3 0 0,4-2 48,5 3 1,-2-7-1,6 7 1,1-3 22,-1 0 1,2 6-1,6-5 1,-2-1 2,-4 2 0,4-5 0,-6 5 0</inkml:trace>
  <inkml:trace contextRef="#ctx0" brushRef="#br0" timeOffset="10379">3057 6777 7569,'0'-18'-349,"7"1"1,-3 7-1,8 2 336,1 0 1,3 1 0,1-5 0,1 6 19,-1 4 1,7-4-1,-1 1 1,0 1 10,2 2 0,-5 2 1,3 2-18,-4 4 0,-9-3 1,-2 9-1,-2 2 23,0 1 1,-1 3 0,-5 1-1,0 2-17,0 3 0,-5-1 0,-1-6 0,0-1-11,-2-4 0,6 3 0,-4-3 11,4 3 1,2-3-24,0 0 0,8-1 0,4 5 21,3-5 0,3 3 1,-1-6-1,1 0 7,-1-1 1,-1 7 0,-3-2 0,-1 3-16,2 2 1,-1 7-1,-1 1 1,-4 0-2,-1 0 1,-5 5 0,4-5 0,-4 0 1,-2 0 0,0 0 0,0-3 0,0 1 11,0-2 1,-8-3 0,-3-5 0,-5-3-7,-1-2 0,-1-2 0,1-6 0,-1 0 66,1 0 0,5-2 1,2-4-1,3-6-37,3-3 0,2-10 0,2-4 1,0-6-91,0-6 1,15-2 0,9-7 0,7-1 57,4-3 0,7-10 0,3 2 0</inkml:trace>
  <inkml:trace contextRef="#ctx0" brushRef="#br0" timeOffset="11254">2061 5100 7569,'10'-8'-568,"-4"-3"192,-4 3 97,5 0 309,-5 0 1,4 6 8,-12-3 1,2 5 0,-7 3-1,-3 7-6,-1 6 1,-9-1 0,-1 14 0,-2 4-23,-4 6 1,0 8 0,0 11-1,2 4-45,-2 0 1,-2 4-1,0-6 1,4 0-65,5 1 1,5-3-1,3-8 1,5-1 32,5-3 1,4-13-1,4 0 1,4-6 2,5-5 1,7-11 0,5-5 61,6-4 0,4-2 0,2 0 0</inkml:trace>
  <inkml:trace contextRef="#ctx0" brushRef="#br0" timeOffset="11476">2323 5310 7569,'8'-18'-666,"-6"1"0,-2 7 615,-12 4 0,-11 12 1,-4 6-1,-2 5 75,-1 6 0,-5-1 1,-7 7-1,-3 2-18,-3 2 0,-3 2 0,-1 2 0,1 0 5,5-3 0,1 7 0,6-8 0,-1 4-17,1-4 1,2 8 0,2-6 0,2 0-62,4-4 0,6 0 1,9-6 66,2 2 0,16-6 0,-2 5 0</inkml:trace>
  <inkml:trace contextRef="#ctx0" brushRef="#br0" timeOffset="11730">2236 5676 7569,'27'-17'-243,"0"-1"1,-6 3 0,1 1-1,-5 5 64,-3 1 270,-3-6 1,5 14-97,-4 0 1,-12 8-1,-14 11 1,-7 5-23,-8 5 1,-10 12-1,-6 7 1,-3 6 16,-7 5 0,-3 5 0,2-6 0,-2-2-79,1-2 1,-1-1 0,4-1 0,3-1 46,1-5 0,9 3 0,6-10 0,10-4 19,6-4 0,9-16 1,8 1 2,12-7 1,11-7-1,20-11 1,5-11 19,5-5 0,1-4 0,8-14 0,2-1 0</inkml:trace>
  <inkml:trace contextRef="#ctx0" brushRef="#br0" timeOffset="11870">2271 5991 7569,'29'-53'-76,"0"1"1,-10 7 0,-1 6-396,-11 8 0,-1 8 468,-6 12 1,-4 12 0,-13 15 0,-1 7 28,1 4 1,-8 4 0,-4 10 0,-4 6-56,-2 3 0,0 3 0,0 1 0,0 2-85,0 2 0,-6 6 1,1-3 113,1 1 0,-6 2 0,0 6 0</inkml:trace>
  <inkml:trace contextRef="#ctx0" brushRef="#br0" timeOffset="12354">5379 4384 7569,'10'0'-316,"0"0"189,-4 0 1,3 0 0,11 0 0,3-2 0,8-4-1,6-3 128,4-1 0,7-6 1,-1 5-1,3-3-12,2 2 1,7-3 0,1 3-1,0-1-54,0 1 1,-4-2 0,-7 7-1,-2-1-6,1 0 0,-11 2 0,-4 6 71,-6 0 0,-4-7 0,-5-3 0</inkml:trace>
  <inkml:trace contextRef="#ctx0" brushRef="#br0" timeOffset="12530">6113 4297 7569,'-29'9'-343,"0"-3"322,7 4 1,-3-8-1,8 6-12,-1-1 1,1-3 45,-1 8 0,6-8 0,3 4 55,1-1 0,4-5 1,10 4-98,6-4 1,11-4 0,8-2 0,6-4-95,4-1 0,7 5 0,-1-4 1,1 2-432,-1 0 554,-5 1 0,1-3 0,2-2 0</inkml:trace>
  <inkml:trace contextRef="#ctx0" brushRef="#br0" timeOffset="12725">5973 4559 7569,'-21'15'-59,"3"-1"-64,3-3 0,7 1 0,2 5-6,4 1 0,4-6 0,4-3 108,6-1 1,11-2 0,6-6 0,4-2 4,2-4 0,8 2 0,5-7 0,6-1-60,5 2 1,5-5 0,-6 5 0,-2-2 75,-1 1 0,-3-1 0,0-5 0</inkml:trace>
  <inkml:trace contextRef="#ctx0" brushRef="#br0" timeOffset="12859">6252 4803 7569,'-17'12'-227,"0"-1"-168,-1-7 447,8 12 1,10-14-1,16 4 1,11-4-53,14-2 0,15 0 0,6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1.726"/>
    </inkml:context>
    <inkml:brush xml:id="br0">
      <inkml:brushProperty name="width" value="0.08571" units="cm"/>
      <inkml:brushProperty name="height" value="0.08571" units="cm"/>
      <inkml:brushProperty name="color" value="#E71224"/>
    </inkml:brush>
  </inkml:definitions>
  <inkml:trace contextRef="#ctx0" brushRef="#br0">193 36 7569,'-2'-12'-315,"-4"0"-41,-4 8 0,-1-3 291,-1 7 0,0 0 0,-5 0 103,-1 0 0,7 5 1,1 3-1,0 0-15,1 0 1,3 5 0,-4-1 0,0 3-8,1 3 0,5 5 0,-4 0 0,2-1-16,0-3 0,1 5 1,5-1-1,0 0 9,0 2 0,2-5 0,3 3 1,7-4-1,4-1 1,3-3 0,2-1 0,5-4-2,1-3 0,2-1 0,6-6 0,0 0-9,0 0 0,-6 0 1,0 0-1,0 0-10,-2 0 0,4-7 1,-8-3-1,-1-2 7,-3 1 1,-7-1 0,-3-6 0,-1 1 1,-4-1 0,-2-5 1,-2 0-1,0 2 6,0 1 0,-2-3 0,-4 0 0,-5 1 14,-5 3 0,-7 1 1,0 1-1,-1 1-43,-1 5 1,0-3 0,-6 8-1,4 2-59,1 3 0,-3 1 0,6 0 1,2 0-94,1 0 0,3 1 177,-1 5 0,1 4 0,-1 7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2.097"/>
    </inkml:context>
    <inkml:brush xml:id="br0">
      <inkml:brushProperty name="width" value="0.08571" units="cm"/>
      <inkml:brushProperty name="height" value="0.08571" units="cm"/>
      <inkml:brushProperty name="color" value="#E71224"/>
    </inkml:brush>
  </inkml:definitions>
  <inkml:trace contextRef="#ctx0" brushRef="#br0">1 35 6617,'2'-9'-278,"4"3"1,-3 4 277,9 2 0,-8 0 0,4-8 0,-8-2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3.079"/>
    </inkml:context>
    <inkml:brush xml:id="br0">
      <inkml:brushProperty name="width" value="0.08571" units="cm"/>
      <inkml:brushProperty name="height" value="0.08571" units="cm"/>
      <inkml:brushProperty name="color" value="#E71224"/>
    </inkml:brush>
  </inkml:definitions>
  <inkml:trace contextRef="#ctx0" brushRef="#br0">280 88 7393,'8'-9'-1090,"-6"-1"969,4 4 151,-4 4 1,-2-8 0,2 7 33,4-3 0,-5-2-19,5 2-162,-4 4 71,-2-13 1,-8 13 0,-3-4 37,-5 4 0,-1 2 0,-1 0 9,1 0 1,-1 0-1,1 0 1,-1 0 13,1 0 1,-6 6 0,-1 0-10,3-2 1,2 3 0,1-1 2,1-2 0,1 0-4,5 2 1,3 3 18,8 9 0,2-7 0,4-1 0,3 0-4,1 0 0,6-5 1,-7 7-1,3 0-2,0-3 0,-1 5 0,7-6 1,-1 1 4,1 5 0,-1-4 0,0 1 0,1 3-26,-1 1 0,1-3 0,-3 0 0,-1 1-13,-2 3 0,-3-4 0,3-1 0,-4 1-10,0-2 0,-7 5 1,3-5-6,-8-1 1,-5 5 0,-9-6 0,1 0 30,-1-1 0,-5-1 0,0-6 0,1 0 13,3 0 1,-4 0 0,-1 0 86,3 0 1,8 0-63,1 0 1,8-8 0,-2-3 7,4-5 1,4-1 0,4-1 0,6 1 10,3-1 0,3 1 0,-1-1 0,1 1-52,-1-1 0,6 1 0,1 0 0,-3 1 1,-2 4 1,5-3 0,-1 5 0,-2-1-83,-1-1 1,-3 8-1,1-4-305,-1 0 1,1 7 380,-1-5 0,0-4 0,1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3.588"/>
    </inkml:context>
    <inkml:brush xml:id="br0">
      <inkml:brushProperty name="width" value="0.08571" units="cm"/>
      <inkml:brushProperty name="height" value="0.08571" units="cm"/>
      <inkml:brushProperty name="color" value="#E71224"/>
    </inkml:brush>
  </inkml:definitions>
  <inkml:trace contextRef="#ctx0" brushRef="#br0">106 1 6071,'-12'5'19,"0"1"0,7 6 0,-5-4 0,2 1-7,4 5 1,-4 2-1,3 1 2,1 0 0,2 1 0,2-1 0,0 1 8,0-1 0,0 1 1,0-1-1,0 1-5,0-1 1,0 1 0,0-1 0,0 1 1,0-1 1,2 0-3,4 1 1,3-3 0,11-3-1,1-4-9,2 0 0,1-6 0,-7 3 0,2-3 2,5-2 1,-5 0 0,4-2 35,-3-3 0,-5 1-22,-3-8 1,-6 0-28,-12-5 1,-4 7 0,-9 2 0,-2 3-28,-3-1 0,-7 0 1,4 6-1,-2 0-29,0 0 1,7 0 0,-1 0-266,4 0 324,9 0 0,-5 8 0,5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4.243"/>
    </inkml:context>
    <inkml:brush xml:id="br0">
      <inkml:brushProperty name="width" value="0.08571" units="cm"/>
      <inkml:brushProperty name="height" value="0.08571" units="cm"/>
      <inkml:brushProperty name="color" value="#E71224"/>
    </inkml:brush>
  </inkml:definitions>
  <inkml:trace contextRef="#ctx0" brushRef="#br0">88 105 7350,'10'0'-1222,"-5"0"1300,-10 0 0,1 0 0,-8 0 30,-2 0 1,5 0-85,-3 0 0,0-6 1,-3-2-76,3-1 0,4 3 20,8-6 1,0 1 4,0-7 0,8 6 0,4 3 0,3 1 18,3 4 0,-1 2 0,1 2 0,-1 0 8,1 0 0,-1 2 0,1 2 1,-1 4 3,1 1 1,-1 1-1,-1 4 1,-3-3-4,-1 3 1,-2-4 0,3 1 0,-1 3-1,1 1 1,-5 3-1,-2-1 1,-4 1-2,-2-1 0,0 1 0,0-1 0,-2 3-3,-4 3 1,-2-4 0,-7 5 0,-1-5-5,-3-2 0,-2-5 0,1-2 0,-1-1 14,-3 1 1,-1-6 0,4 2 0,-2-4 10,1-2 1,3 0-14,1 0 1,3-2-33,3-4 0,4-4 0,10-7-27,4-1 0,4 9 1,7 3-1,1 2 69,-1-2 0,-5 4 0,0-4 1,1 4 58,3 2 1,1 2-1,1 4-61,-1 6 1,1-2-1,-1-1 1,1 1-3,-1 0 0,0 1 0,1 5-72,-1-4 1,1 1 0,-1-5-14,1 2 1,-1-7 0,1 3 0,-1-2 73,1 2 0,7-4 0,2 6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4.456"/>
    </inkml:context>
    <inkml:brush xml:id="br0">
      <inkml:brushProperty name="width" value="0.08571" units="cm"/>
      <inkml:brushProperty name="height" value="0.08571" units="cm"/>
      <inkml:brushProperty name="color" value="#E71224"/>
    </inkml:brush>
  </inkml:definitions>
  <inkml:trace contextRef="#ctx0" brushRef="#br0">1 1 7307,'11'0'-254,"1"0"0,-1 2 1,1 3 244,0 7 1,-6 5 0,5 7 0,3 5 32,1 4 0,-3 2 0,-2 2 0,-1 1-140,1 3 0,-6 2 1,2-4 115,-4 1 0,5 9 0,3-4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5.057"/>
    </inkml:context>
    <inkml:brush xml:id="br0">
      <inkml:brushProperty name="width" value="0.08571" units="cm"/>
      <inkml:brushProperty name="height" value="0.08571" units="cm"/>
      <inkml:brushProperty name="color" value="#E71224"/>
    </inkml:brush>
  </inkml:definitions>
  <inkml:trace contextRef="#ctx0" brushRef="#br0">228 158 7569,'-18'-8'0,"1"-2"-84,-1 0 1,-1 1-1,-2 5-269,-3-2 1,-1 0-1,6 4 211,1-4 1,-3 5 0,11-7 96,0 0 0,5 4 45,10-8 0,5 9 0,8-5 0</inkml:trace>
  <inkml:trace contextRef="#ctx0" brushRef="#br0" timeOffset="637">18 35 7569,'-10'0'-468,"3"0"1,7-2 0,2-1 459,3-3 1,-1 0 28,8 6 248,-8-8-171,4 6 1,-10-6 25,-4 8-118,4 0 0,-6 2-5,8 4 0,0 4 0,0 7 0,0 1 3,0-1 1,0 3 0,0 1 0,0 4 2,0 2 1,6-3 0,0 5-1,-2 2-2,-2 2 0,-2 8 0,0-1 1,0 1-2,0 2 1,5 0-1,1 5 1,-2-3 4,-2-3 0,4-1 1,0-4-1,0 2-6,1 2 0,-3-3 0,6-7 0,-2-3 10,-4-3 0,3 4 0,-1-6 0,-2-1 40,-2-3 0,-2 4 0,0 0-44,0-1 0,0-3 0,0-1-61,0-1 1,-2-1-28,-4-5 197,4 5-86,-6-14 318,8-2-427,0-2-31,0-6 1,2 8-33,4 0 121,-4 0 0,8 6 94,-4 0-16,-4 7 1,5-3-89,-7 7 0,2-7 0,2-2 17,2 0 0,2-4-274,-2 7 1,-2-7-21,7 2 0,-7-2 306,2 2 0,-4-4 0,-2 5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40.644"/>
    </inkml:context>
    <inkml:brush xml:id="br0">
      <inkml:brushProperty name="width" value="0.08571" units="cm"/>
      <inkml:brushProperty name="height" value="0.08571" units="cm"/>
      <inkml:brushProperty name="color" value="#E71224"/>
    </inkml:brush>
  </inkml:definitions>
  <inkml:trace contextRef="#ctx0" brushRef="#br0">53 0 7569,'10'0'-434,"-2"0"0,-6 0 289,4 0 1,3 0 0,7 2 171,-5 4 1,3-2-1,-6 7 1,0 3 22,-1 2 0,5-3 1,-6 3-1,0 3-27,1 0 0,-5 1 0,4-3 0,-4 3-14,-2 3 1,2-2 0,2 7-1,2-1-8,-2 0 1,-3-4 0,-1 6 0,2 0-11,4-1 0,-4 5 0,4-4 1,-4 2 13,-2-2 0,0 4 0,0-6 0,0 2 10,0 0 1,0-2-1,2 2 1,2-3-12,2-1 1,-1-6 0,-3 5 0,2-5-39,2-2 1,0 1-1,-6-1 1,2 1-157,4-1 1,-4-5 189,3 0 0,-3-1 0,-2 7 0</inkml:trace>
  <inkml:trace contextRef="#ctx0" brushRef="#br0" timeOffset="220">1 908 5890,'17'0'11,"1"0"0,-1 0 1,1 0 49,-1 0 0,1 6 0,-1 2 1,1 0-56,-1-1 0,-5 5 0,-3-4 0,1 0 37,0-1 1,1 7-247,7-2 203,-1 3 0,1-5 0,-1-2 0</inkml:trace>
  <inkml:trace contextRef="#ctx0" brushRef="#br0" timeOffset="387">455 908 7491,'0'-9'-223,"-8"1"209,-3 8 0,-3 2 1,0 6-177,3 9 0,-1 6 0,-5 6 0,-1-3-287,1-1 477,-1-6 0,-7 14 0,-2-6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2.119"/>
    </inkml:context>
    <inkml:brush xml:id="br0">
      <inkml:brushProperty name="width" value="0.08571" units="cm"/>
      <inkml:brushProperty name="height" value="0.08571" units="cm"/>
      <inkml:brushProperty name="color" value="#E71224"/>
    </inkml:brush>
  </inkml:definitions>
  <inkml:trace contextRef="#ctx0" brushRef="#br0">1 158 5911,'11'0'-34,"1"0"0,-1 2 38,-1 4 0,0-4 0,-6 5 8,2 1 0,5-4 0,-3 6 0,0-1 56,-1 1 1,7-4 0,-2 4-37,3-3 0,3-1 0,-1-4 0,3 2-8,3 2 0,-2 0 0,6-6 0,1 0-9,-1 0 1,2 0 0,6 0 0,0 0-3,0 0 1,5 0 0,1 0 0,-2 0-13,-2 0 0,4 0 0,-1 0 0,-1 0-8,-2 0 1,-2 0 0,2 0-1,2 0 6,1 0 0,3 0 0,-4 0 1,3 0 1,3 0 0,0-2 0,3-2 0,-1-2-3,1 2 0,-1-6 0,3 1 0,5-3 16,-1 0 1,0 3 0,-1-5 0,-1 2 0,1-1 0,3-1 1,-2 1-1,-3 1-9,-1-2 0,1 5 0,1-1 0,-2 0-11,-3 1 0,3 3 1,-3-4-1,3 2 1,3 5 1,-1-5 0,1 2-1,-1 2 19,0 2 1,7 2 0,1-2 0,0-2-8,0-2 1,6 1-1,-2 5 1,4 0 5,2 0 1,4 0 0,-3 0 0,-3 0 36,0 0 0,-2 0 0,-2 2 0,-8 1-20,-7 3 1,0 8-1,-9-1 1,-1 7-48,-2 3 1,-2 0 0,0-5 0,0 1 3,0 5 0,0-5 1,0 4-1,-1-3 8,1-3 0,6 1 0,2-1 1,-1 1-31,1-1 0,6-7 0,-3-3 1,5-1 20,1 0 1,-5 0 0,-1-6-1,1 0 11,-3 0 0,5-8 1,-8-2-1,-2-1 0,-3-1 1,-1 1 0,0-7 0,-2 3 25,-4 3 0,-1-4 0,-7 7 1,2-3-15,-2 0 0,-1 7 0,-1-5 0,3 0-1,1 0 0,0 5 1,-5-7-1,-1 0-55,1 3 0,-7-5 0,1 6 2,1-1 1,-5-3 22,-2-6 1,-6 3 0,-6 3-15,-5 7 1,-13-3 34,-5 2 0,-4 0 0,-2 6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9.254"/>
    </inkml:context>
    <inkml:brush xml:id="br0">
      <inkml:brushProperty name="width" value="0.17143" units="cm"/>
      <inkml:brushProperty name="height" value="0.17143" units="cm"/>
      <inkml:brushProperty name="color" value="#E71224"/>
    </inkml:brush>
  </inkml:definitions>
  <inkml:trace contextRef="#ctx0" brushRef="#br0">18 0 6886,'0'12'-324,"0"0"1,0-1 250,0 7 1,0-1-47,0 1 119,0-1 0,-8-7 0,-1-2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2.619"/>
    </inkml:context>
    <inkml:brush xml:id="br0">
      <inkml:brushProperty name="width" value="0.08571" units="cm"/>
      <inkml:brushProperty name="height" value="0.08571" units="cm"/>
      <inkml:brushProperty name="color" value="#E71224"/>
    </inkml:brush>
  </inkml:definitions>
  <inkml:trace contextRef="#ctx0" brushRef="#br0">35 18 7569,'0'-10'-480,"0"3"0,-2 9 0,-1 3 470,-3 7 0,0 4 1,6 1-19,0 0 0,0 7 1,0-1-1,0-2 45,0-1 1,0 3 0,2 2 0,2 2 28,2 5 0,-1 1 0,-3 1 0,2 1-38,2 0 1,0 0 0,-6 0-1,2 0-6,4 0 0,-4 6 0,3 0 0,-3-3-11,-2-1 1,0-2 0,0 0 0,0 0 4,0 0 0,0-8 0,0-2 0,-2-1 2,-3-1 1,3-6 0,-4-5-19,4 2 0,0-1-260,-4-1 280,-4-4 0,-7-1 0,-1 3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2.881"/>
    </inkml:context>
    <inkml:brush xml:id="br0">
      <inkml:brushProperty name="width" value="0.08571" units="cm"/>
      <inkml:brushProperty name="height" value="0.08571" units="cm"/>
      <inkml:brushProperty name="color" value="#E71224"/>
    </inkml:brush>
  </inkml:definitions>
  <inkml:trace contextRef="#ctx0" brushRef="#br0">1 0 6751,'17'0'-143,"1"0"0,-1 0 1,1 2 0,-1 2 0,1 4 107,-1 2 1,6-5-1,1 5 1,-3 0 66,-1 0 1,-3-7 0,2 3-1,1-2-59,-3 2 0,10-4 1,-9 4-1,1-4-6,1-2 0,-9 0 33,1 0 0,0 0 0,5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2.993"/>
    </inkml:context>
    <inkml:brush xml:id="br0">
      <inkml:brushProperty name="width" value="0.08571" units="cm"/>
      <inkml:brushProperty name="height" value="0.08571" units="cm"/>
      <inkml:brushProperty name="color" value="#E71224"/>
    </inkml:brush>
  </inkml:definitions>
  <inkml:trace contextRef="#ctx0" brushRef="#br0">350 18 7569,'-8'-9'-52,"4"1"1,-7 8 0,-3 0-85,-1 0 1,-3 0-1,1 2 1,-1 4-1,1 5 74,-1 5 0,-1 1 0,0 1-28,1-1 0,-9 3 0,9 1 0,-1 2 0,-2 1 90,-3 1 0,5-6 0,-6 6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3.542"/>
    </inkml:context>
    <inkml:brush xml:id="br0">
      <inkml:brushProperty name="width" value="0.08571" units="cm"/>
      <inkml:brushProperty name="height" value="0.08571" units="cm"/>
      <inkml:brushProperty name="color" value="#E71224"/>
    </inkml:brush>
  </inkml:definitions>
  <inkml:trace contextRef="#ctx0" brushRef="#br0">175 1 7569,'-18'6'-601,"1"-1"0,-1 3 584,1-2 1,-1 4 0,1 7 0,-1 1 83,1-1 0,5 2 0,3 3 0,1 3-68,4 2 1,2 0 0,2 4 0,0-1 17,0 1 0,8-4 1,3 2-1,5 0 14,1-2 1,1-2-1,1-9 1,3-3-5,1-1 0,8-2 0,-4 1 0,2-5-19,0-4 1,0-2 0,6 0-1,-2 0-1,-4 0 1,3-8 0,-9-1-1,-2-3-29,-1 0 0,-3 1 0,-1-9 0,-3-1 5,-1-2 0,-8-2 0,1 3 0,-3-3-5,-2-2 1,-7 4-1,-5-5 1,-4 3-30,-1 4 1,-6 1-1,-3 3-55,-1-1 94,-2 1 0,0 7 0,0 3 0,0 1-25,2 0 1,-6 0 0,6 6 0,-1 0-38,5 0 1,4 6 0,1 2 0,3 1-14,3 5 0,-1-4 87,7 1 0,0 1 0,6 5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3.862"/>
    </inkml:context>
    <inkml:brush xml:id="br0">
      <inkml:brushProperty name="width" value="0.08571" units="cm"/>
      <inkml:brushProperty name="height" value="0.08571" units="cm"/>
      <inkml:brushProperty name="color" value="#E71224"/>
    </inkml:brush>
  </inkml:definitions>
  <inkml:trace contextRef="#ctx0" brushRef="#br0">1 18 6174,'17'-18'0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4.270"/>
    </inkml:context>
    <inkml:brush xml:id="br0">
      <inkml:brushProperty name="width" value="0.08571" units="cm"/>
      <inkml:brushProperty name="height" value="0.08571" units="cm"/>
      <inkml:brushProperty name="color" value="#E71224"/>
    </inkml:brush>
  </inkml:definitions>
  <inkml:trace contextRef="#ctx0" brushRef="#br0">1 70 7225,'9'-10'-461,"7"-3"1,-4 5 506,3-2 0,8 7 0,3-5 1,-1 2-23,0 0 1,6 0-1,-2 6 1,2 0-11,-2 0 1,3 0-1,-9 0-47,-2 0 1,-7 8 0,-5 4 30,-1 3 0,-4 3 0,-12 1 0,-7 2-6,-7 3 0,-9-1 0,0-6 1,-6 1 0,-3-1 0,-1 1 1,8-1-1,2-1 86,2-4 0,7 3-7,-1-3 0,12-3-73,5 3 1,6-8-1,6 2 1,7-4 12,8-2 1,7 0-1,7 0 1,1 0-51,5 0 0,-2 0 0,8 0 0,1 0-324,3 0 1,-1-2 361,-3-4 0,3-4 0,-5-7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4.598"/>
    </inkml:context>
    <inkml:brush xml:id="br0">
      <inkml:brushProperty name="width" value="0.08571" units="cm"/>
      <inkml:brushProperty name="height" value="0.08571" units="cm"/>
      <inkml:brushProperty name="color" value="#E71224"/>
    </inkml:brush>
  </inkml:definitions>
  <inkml:trace contextRef="#ctx0" brushRef="#br0">298 70 7569,'-18'-18'0,"1"3"-361,-1 3 328,1-3 0,-3 13-146,-3-4 178,4 4 0,-12 2 1,7 0-1,3 2 49,2 4 0,1 2 0,3 5 0,1-1-161,2 1 1,9 3 0,-3 1 100,4 1 0,4-1 0,4-1-2,5-5 0,5-1 0,1-6 0,3 2-15,3-2 1,2-2 0,6-2 0,-2-2-9,2-4 1,2 2-1,0-6 1,-2 1 49,-2-1 1,-13 6-1,1-2-3,-1 4 0,-8 4 0,-2 4 0,-4 6 0,-2 3 1,-2 9 0,-4 1 0,-4 0-1,0 0 0,-5 4 1,5-3-1,-2-1-30,1 0 0,1 4 0,-2-6 0,7-1-85,3-3 1,-4 4-1,0 1-203,2-3 308,2-2 0,2-1 0,0-1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5.011"/>
    </inkml:context>
    <inkml:brush xml:id="br0">
      <inkml:brushProperty name="width" value="0.08571" units="cm"/>
      <inkml:brushProperty name="height" value="0.08571" units="cm"/>
      <inkml:brushProperty name="color" value="#E71224"/>
    </inkml:brush>
  </inkml:definitions>
  <inkml:trace contextRef="#ctx0" brushRef="#br0">0 0 6274,'8'18'8,"-6"-1"0,4 3 0,-4 1 41,-2 2 1,0 7-1,0-5 1,0 0-23,0 0 0,2 0 1,2-3-9,2 1 0,1 0 0,-1-7 5,6-4 0,3-3 1,3-5-1,-1 2-38,1-2 0,-1-4 1,1-6-1,1-6-34,4-3 0,-3-3 0,3-1 1,-4-2 28,-1-3 1,5-5 0,-2 6 0,-3 2 42,-4 1 1,-5 9-1,5 1-19,-3 2 0,-7 4-5,2 10 0,-4 4 0,-2 7 0,0 1-65,0-1 1,0 3 0,0 1 0,0 2 10,0-2 1,0-1 0,2-3 0,4 1 53,5-1 0,5 1 0,1-1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5.326"/>
    </inkml:context>
    <inkml:brush xml:id="br0">
      <inkml:brushProperty name="width" value="0.08571" units="cm"/>
      <inkml:brushProperty name="height" value="0.08571" units="cm"/>
      <inkml:brushProperty name="color" value="#E71224"/>
    </inkml:brush>
  </inkml:definitions>
  <inkml:trace contextRef="#ctx0" brushRef="#br0">175 1 7569,'-18'0'-81,"1"0"0,5 0 0,1 0-129,-3 0 1,4 2 0,-1 4 0,-1 7 0,0 7 268,1 3 1,5 14 0,-4-2 0,3 2 1,3-1 1,-4 5 0,2 0 0,2-2-10,2-2 1,2-8 0,2 0 0,2 0-9,2-2 1,7-2 0,1-9-1,5-3-28,5-1 0,-1-8 0,-6 4 0,1-2 31,-1-1 1,1-1-113,-1-10 0,-1-3 1,-5-9-134,-5 1 1,-13-1 0,-11 3 0,-9 3 197,-6 6 0,-25-3 0,-6-1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6.539"/>
    </inkml:context>
    <inkml:brush xml:id="br0">
      <inkml:brushProperty name="width" value="0.08571" units="cm"/>
      <inkml:brushProperty name="height" value="0.08571" units="cm"/>
      <inkml:brushProperty name="color" value="#E71224"/>
    </inkml:brush>
  </inkml:definitions>
  <inkml:trace contextRef="#ctx0" brushRef="#br0">1 70 7569,'11'-6'-416,"1"0"0,-6 0 1,6 6 404,1 0 0,3-2 1,1-1 62,1-3 0,-1-2 0,0 4 1,1-2-32,-1 2 0,-5 1 0,0-1 0,1-2-72,3 2 0,1 2-98,1 2 0,-1 2 149,1 4 0,-9 3 0,-1 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0.034"/>
    </inkml:context>
    <inkml:brush xml:id="br0">
      <inkml:brushProperty name="width" value="0.17143" units="cm"/>
      <inkml:brushProperty name="height" value="0.17143" units="cm"/>
      <inkml:brushProperty name="color" value="#E71224"/>
    </inkml:brush>
  </inkml:definitions>
  <inkml:trace contextRef="#ctx0" brushRef="#br0">123 88 7421,'9'0'-567,"-1"0"0,-21 0 649,-5 0 1,-3 0-21,3 0 1,1-6-67,-1 0 1,7-2-64,-1 2 0,8 2 55,-2-7 1,4 5-1,4-4-1,4 2 0,2 1 0,6 3 0,-3-2 46,3 2 1,1 2 0,3 2-18,-1 0 1,1 0 0,-1 0-1,1 0-13,-1 0 0,-5 2 1,-1 2 0,3 2 0,1 5 0,1-3-2,-4 2 1,1 2-4,-7 5 0,0 1 0,-6-1 26,0 0 1,0-5 0,-2 0 0,-2 1-17,-2 3 1,-5-5-1,3-1 1,0 0-40,0 0 0,-5-5 1,1 7 23,-3 2 1,-3-7 0,1 1 11,-1 0 0,1-4 0,-1 6 1,1-3 17,-1-3 1,7-2-1,-1-2-17,-2 0 0,5 6-53,-3 0 46,8 0 24,-4-6 0,10-2-7,4-4 1,4 4 92,7-4 1,1 4-1,-1 2-92,1 0 0,-1 0 0,1 0 0,-1 0-56,1 0 0,-1 0 0,1 0-35,-1 0 0,-2 2 0,-1 2-35,-2 2 1,-6 2-172,5-3 1,1-1 278,5 8 0,1-8 0,-1 3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6.703"/>
    </inkml:context>
    <inkml:brush xml:id="br0">
      <inkml:brushProperty name="width" value="0.08571" units="cm"/>
      <inkml:brushProperty name="height" value="0.08571" units="cm"/>
      <inkml:brushProperty name="color" value="#E71224"/>
    </inkml:brush>
  </inkml:definitions>
  <inkml:trace contextRef="#ctx0" brushRef="#br0">10 1 7379,'-10'10'-374,"10"3"1,12-7 0,3-2 349,3-2 1,7-2 0,4 0 0,6 0-99,6 0 0,3-2 122,9-4 0,7-4 0,2-7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8.742"/>
    </inkml:context>
    <inkml:brush xml:id="br0">
      <inkml:brushProperty name="width" value="0.08571" units="cm"/>
      <inkml:brushProperty name="height" value="0.08571" units="cm"/>
      <inkml:brushProperty name="color" value="#E71224"/>
    </inkml:brush>
  </inkml:definitions>
  <inkml:trace contextRef="#ctx0" brushRef="#br0">0 35 7569,'12'0'-1243,"0"0"1171,-1 0 0,7 0 1,-1 0-1,1 0 73,-1 0 0,0 0 1,1-2-1,-1-1 21,1-3 1,5 0 0,0 6 0,1 0-13,1 0 1,-6-6 0,5 0 0,-5 2 34,-1 2 1,-1 2 149,0 0-176,-7 0 0,-2 2 0,-8 4 0,-2 4 1,-4 0 1,4 5 0,-6-1 0,3 5-1,-1 4 0,-6 1 0,6-7 0,2 1-8,3-1 0,-5 2 0,0 3 0,2 1-51,2-2 1,2-1 0,0-3-22,0 1 1,0-1-1,0 1 1,2-3-146,4-3 0,4 1 205,7-7 0,0 8 0,1-4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9.937"/>
    </inkml:context>
    <inkml:brush xml:id="br0">
      <inkml:brushProperty name="width" value="0.08571" units="cm"/>
      <inkml:brushProperty name="height" value="0.08571" units="cm"/>
      <inkml:brushProperty name="color" value="#E71224"/>
    </inkml:brush>
  </inkml:definitions>
  <inkml:trace contextRef="#ctx0" brushRef="#br0">1 227 6210,'7'-9'0,"5"3"124,4 4 1,3 2 0,4-2 0,8-2-130,8-2 0,0 0 1,9 6-1,5 0-19,3 0 0,8 0 1,-2-1-1,2-3 44,2-2 0,14-2 0,-6 2 1,5-3 15,3-1 0,-3-4 1,5 6-1,-3 1-16,3-1 0,7-4 0,2 5 1,-2-1-7,-2 0 0,-1 0 1,-3 4-1,-1-3 21,-3-3 0,1 6 1,5-4-1,-2 2-145,-3 1 1,-5-1 0,-7 4-1,-2-2-49,-4-2 1,-6 0-1,-9 6 1,-4 0 216,-3 0 1,-9 0-1,-9 0 1,-5 0-58,-2 0 0,-7 2-169,-4 4 0,-8-4 168,-10 4 0,-7 4 0,-16-1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3:00.314"/>
    </inkml:context>
    <inkml:brush xml:id="br0">
      <inkml:brushProperty name="width" value="0.08571" units="cm"/>
      <inkml:brushProperty name="height" value="0.08571" units="cm"/>
      <inkml:brushProperty name="color" value="#E71224"/>
    </inkml:brush>
  </inkml:definitions>
  <inkml:trace contextRef="#ctx0" brushRef="#br0">280 1 7569,'-41'0'-65,"1"0"0,-1 0 1,8 0-138,4 0 0,3 0 1,9 0-1,0 0 1,1 1 105,4 5 96,5-4 0,9 12 0,5-8 1,9-2 43,5-3 0,12-1 0,2 0 1,10 0-11,5 0 1,10 0-1,4 0 1,6 0-29,6 0 0,-2 0 0,7 0 1,3 0 11,1 0 1,4 0 0,2 0 0,3 0-21,-3 0 0,4 0 1,-2 0-1,0 0 3,2 0 0,-5 0 0,5 0 0,-4 0-11,-4 0 0,10 0 0,-11 0 0,-3 0-46,-5 0 1,-3 0 0,-5 0 0,-6 0-48,-2 0 0,-15 0 0,-1 0 0,-9 0 103,-8 0 0,-3 8 0,-9 2 0</inkml:trace>
  <inkml:trace contextRef="#ctx0" brushRef="#br0" timeOffset="97">2725 105 7569,'-10'8'-180,"3"-6"149,7 6-256,0-8 0,2 0 287,3 0 0,5 8 0,8 1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9.159"/>
    </inkml:context>
    <inkml:brush xml:id="br0">
      <inkml:brushProperty name="width" value="0.08571" units="cm"/>
      <inkml:brushProperty name="height" value="0.08571" units="cm"/>
      <inkml:brushProperty name="color" value="#E71224"/>
    </inkml:brush>
  </inkml:definitions>
  <inkml:trace contextRef="#ctx0" brushRef="#br0">1 158 7472,'9'2'-249,"-3"4"0,-4 3 1,-2 9 168,0-1 0,0 1 0,0-1 56,0 1 1,0-1 77,0 1 0,2-3 0,2-1-17,2-3 0,7-7 0,-1 2-14,3-4 1,9 0 0,1 2 0,0 2-30,0-2 0,5-2 1,-5-1-1,2 3 1,4 2 1,-4 2-1,0-2 1,-1 3 1,-5 1 0,-2 6 1,-1-5-1,-1 5-18,1 1 0,-7 1 0,-1-1-43,-2 1 63,-2-1 0,-6 1 0,-2-3 0,-4-1 7,-6-3 0,-3-5 0,-5 4 0,-3-2 31,-6-4 0,2-3 0,-2-1 0,-1 0-24,3 0 0,-4 0 0,8 0 0,2 0-62,1 0 0,9 0 44,-1 0 1,8-1-75,-2-5 0,12 4 0,6-4 0,3 2-209,3-2 0,-1 2 288,1-7 0,7-1 0,2-5 0</inkml:trace>
  <inkml:trace contextRef="#ctx0" brushRef="#br0" timeOffset="218">140 193 7569,'6'-12'-803,"0"1"585,8 7 0,-5-10 0,9 8 202,-1 2 1,1-3 0,1 1 0,2 2 33,3 2 0,5-4 1,-4-2-1,0-1 15,0-5 0,5 4 0,-5 1 0,0 1-59,0 4 1,4-4-1,-3 3 1,-1-1 25,0-2 0,-2-2 0,-5-7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7.806"/>
    </inkml:context>
    <inkml:brush xml:id="br0">
      <inkml:brushProperty name="width" value="0.08571" units="cm"/>
      <inkml:brushProperty name="height" value="0.08571" units="cm"/>
      <inkml:brushProperty name="color" value="#E71224"/>
    </inkml:brush>
  </inkml:definitions>
  <inkml:trace contextRef="#ctx0" brushRef="#br0">36 122 7250,'9'0'-596,"-3"0"0,-12 2 574,-5 4 0,1-2 0,0 8 112,2 1 0,3 3 75,5 1 1,0 1-70,0-1 0,2-7 0,3-2-40,7-1 0,4-5 0,1 4 0,0-4-68,1-2 0,1 0 0,3 0 0,1 0 15,-2 0 0,5 0 0,-3 2 0,0 2-9,2 2 1,-5 1 0,5-3 0,-2 4-13,1 2 1,-1 1-1,-8 7 0,-3-1 0,2-5 0,-9 0 2,-1 1 1,-4 3 0,-6-1 4,-5-3 0,-7-2 0,-3-7 0,-4 3 1,-2-2 1,-2-2-1,-6-2 1,0 2-224,0 4 1,6-4 0,0 4 232,-3-4 0,-1-10 0,-1-2 0</inkml:trace>
  <inkml:trace contextRef="#ctx0" brushRef="#br0" timeOffset="185">123 140 7316,'12'-12'-296,"-1"0"0,1 9 0,5-3 0,1 4 241,-1 2 1,8 0 0,5 0 0,1 0 15,-2 0 0,2 0 1,-8 0-1,0 0 39,3 0 0,-7 0 0,6 0 0,0 0 0,3 0 0,6 0 0</inkml:trace>
  <inkml:trace contextRef="#ctx0" brushRef="#br0" timeOffset="559">909 0 7569,'9'0'-373,"-1"0"0,-8 2 0,0 4 393,0 5 1,-8 5-1,-3 3 1,-5 5 13,-1 5 1,-1-2-1,1 2 1,1 2 0,5 2 0,-3-6 0,6-2 1,1-1 6,-1-1 1,2 0-1,6-5 1,2-1-19,4 1 0,2-1 0,5 1 0,1-1-51,5 1 0,1-9 1,7-1-1,0-2 17,0 0 0,-4-1 0,5-5 0,-1 0-115,0 0 1,-6 0 0,2-1 87,-3-5 0,-8 2 0,-3-8 34,-1-1 0,-4-1 0,-8 0-17,-2 3 0,-9 7 0,-1-2 1,-7 4-10,-4 2 1,5 0 0,-3 2 0,2 2-74,0 2 1,-1 2-1,7-5 102,-1 3 0,9 8 0,1-4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2:57.219"/>
    </inkml:context>
    <inkml:brush xml:id="br0">
      <inkml:brushProperty name="width" value="0.08571" units="cm"/>
      <inkml:brushProperty name="height" value="0.08571" units="cm"/>
      <inkml:brushProperty name="color" value="#E71224"/>
    </inkml:brush>
  </inkml:definitions>
  <inkml:trace contextRef="#ctx0" brushRef="#br0">385 1 7569,'-17'0'-123,"-1"0"0,6 0 0,-1 0-39,-6 0 1,1 0 0,-5 0 0,1 0 142,-1 0 0,4 2 0,-7 2 0,3 3 67,0 3 0,-6 2 0,6 5 0,1-1-8,3-5 1,7 11-1,2-5 1,3 3-18,3-1 1,2 0-1,2 3 1,2 1 2,4-2 1,9 5 0,10-3 0,1-2-9,-1-1 0,6-3 0,0-1 0,6-3 2,4-1 1,-1-8 0,-3 1 0,2-3-10,2-2 1,5 0 0,-5 0 0,-2 0-52,-2 0 0,3-7 1,-1-5-1,-4-4-10,-4-1 0,-9 0 0,1-3 0,-6-1 20,-5-2 0,-4-1 0,-8 5 1,0-3 3,0-1 0,-8 0 1,-6 7-1,-7 3-28,-8 1 1,-6 8 0,-6-3 0,-3 1 0,-1 0 1,-9 0-1,5 6 1,3 0 3,1 0 0,4 2 1,8 2-1,2 4-85,2 1 0,14-3 134,-3 6 0,4-1 0,-3 7 0</inkml:trace>
  <inkml:trace contextRef="#ctx0" brushRef="#br0" timeOffset="192">979 263 7569,'2'-10'0,"2"2"-728,1 0 410,1 7 0,-4-7-49,4 8 288,-4 0 79,6 0 0,-8 0 0,0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5:27.8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105 4226 6269,'0'18'0,"0"-8"0,0 5 0,0-3 0,0-4 0,0-1 0</inkml:trace>
  <inkml:trace contextRef="#ctx0" brushRef="#br1" timeOffset="10049">140 4558 6133,'2'-9'28,"4"3"0,-4 6 0,6 4 28,0 1 1,-5 1-40,9-6 0,0 6 1,5 0-3,1-2 1,-1-2-1,1-2 1,-1 0-34,0 0 0,1 0 0,-1 0 7,1 0 1,5-6 0,0 0 0,-1 0 15,-3-2 1,-1 5-1,-1-9 20,1-2-23,7 7 0,-6-9 1,6 4-1,-1-1 0,-1 1 0,6-3 0,-6 3 0,1-3-3,1-3 1,-6 1 0,5-1 0,-3 1 12,2-1 1,-3 1 0,3-1 0,-2 1 7,3-1 1,-5-1 0,4-2 0,-3-3-10,-3 3 1,6 0 0,1-1-1,-3-1 2,-2 2 0,1-5 0,1 3 1,2 0-22,-1-2 1,-1 3-1,0-7 1,3 0 5,-3 2 0,-1-4 1,-1 6-1,2-3 13,3-3 0,-1 0 0,-6 0 1,3 2-7,3-2 0,-4 4 1,7-2-1,-3 0 4,0 2 1,0-4 0,-3 5 0,1 1-8,3 0 0,-1-6 0,-4 4 0,3-2-6,1-1 0,0 3 0,-3-4 0,1 2 22,2-2 1,2-2 0,-3-2 0,1 0 13,-2 0 0,5 2 0,-3 2 0,-2 2-11,-1-2 1,-1 0 0,2 0 0,3 4-31,-3 2 1,-2-4 0,-1 3-1,-1-1 8,1-4 0,-1 4 1,1-2-1,1 0-3,4 2 0,-3-6 1,3 3-1,-2-3-18,3-1 1,-5 4 0,6 1 0,-1-2 20,-1-2 0,6 4 0,-4 0 0,1 0 13,-1 2 0,-2-6 0,-6 6 1,1-2-7,-1-1 0,1 7 1,-1-4-1,1 0-5,-1 0 1,1-1 0,-1-3-1,1 4-2,-1 2 0,1-6 0,-3 4 0,-1-2 3,-3 0 0,1 1 1,5-3-1,1 4 2,-1 2 1,7-6-1,-1 4 1,-2-2-4,-1 0 0,-1 1 0,2-3 0,3 2-4,-3-2 0,4 4 1,-1 0-1,-3 0-1,-2 0 0,5 3 0,-1-3 0,-2 2 0,-1 4 0,-3-5 1,1 1-1,-1 0 3,1 0 1,3-1 0,-2 5-1,-3-4 1,-1-2 0,1 5 1,1-1-1,-1 2 1,-5-3 0,5 5 0,-4-4 0,3 1-1,3-1 1,-1 4-1,1-7 1,1 3-1,4 0 0,-3-6 0,3 4 1,-4-1 11,-1 1 0,5 2 1,0 3-1,-1-1 5,-3-2 0,4-1 1,3 7-1,-1 0-12,0-1 0,0-1 1,-1-3-1,3-1-8,0 2 1,0 1 0,-6 3 0,5-1 1,1 1 1,-4-1 0,4 1 0,0 0-2,1-1 1,-5 1-1,6-1 1,0 3 9,-2 3 0,6-4 1,-4 5-1,4-5-8,2-1 1,-2 5 0,-2 1-1,-2-1 2,3 2 1,0-3-1,3 5 1,0 0-2,0 0 1,0-3 0,0 5 0,0 0 3,0-2 1,0 6-1,-2-4 1,-2 5-6,-2 1 0,-2-6 0,4 0 0,-2 2-1,2 2 0,-3 2 1,1 0-1,0 0 0,-2 0 0,4 2 0,-8 2 0,1 2 0,1-2 0,-4-1 0,6 1 0,-1 4 0,-5 2 1,4 0 0,0 3 0,1-1-2,-1 1 0,0 1 1,-4 0-1,3-3-4,-3 3 1,4 1 0,0 3 0,1-1-4,-1 1 0,0-1 0,-2 1 0,5-1-18,-1 1 1,4-1 0,-6 0 0,0 1 24,0-1 1,7 3 0,-5 1 0,2 2 5,0-1 0,-6-1 0,4 0 0,1 5-1,-1 1 0,-4-6 1,4 4-1,0-1-3,0-1 0,-3 6 0,5-4 0,0 1-5,-2-1 1,4 4-1,-6-4 1,1 2-11,-1 4 1,4-4 0,-4 3 0,0-1 11,1-2 1,3 6 0,-4-6 0,0 2-3,0 0 1,5-2 0,-5 4 0,2-1 10,4 1 0,-4-4 0,0 2 0,0 2-11,1 2 0,-1-4 0,4 0 0,-4 2-3,-2 2 1,4 0 0,-3-2-1,-1-2 3,0 2 0,4 2 1,-4 2-1,1 0-2,-1 0 1,0 0 0,-4 0 0,5 0 27,1 0 0,-6 0 0,4 0 0,-1 0-18,-1 0 1,6 5-1,-4 1 1,1-2-7,-1-2 1,4 3 0,-4 1 0,0-2 2,1-2 1,3 4 0,-4-1-1,0-1 0,0-2 0,4 4 1,-5 0-1,-1-1 2,2 3 0,-3-6 0,5 4 0,0-4-2,0-3 1,-4 1 0,6 0 0,1 0-1,-3 0 0,4 0 1,-6 0-1,2 0 3,4 0 0,-4-2 0,2-2 0,1-2-3,-3 2 1,6 2 0,-4 2 0,2 0-2,-2 0 1,4 0 0,-6 0 0,2-2 1,0-4 0,-1 4 0,3-6 0,-4 2-1,-2 0 0,6-2 0,-4 4 0,2-3 8,0-3 0,-5 4 0,5-4 1,0 0 14,-2 1 1,4-3 0,-6-4 0,3 3-4,3 1 0,-4 0 1,2-3-1,2 1-16,2 2 0,2 0 0,0-5 1,-2-3-14,-4-3 1,4 4-1,-4-5 1,4 3-14,2-3 1,0 5 0,0-6 0,0 1 15,0 1 1,-1-6 0,-1 4 78,-3-3-76,3-1 1,-6 0 0,8 0 0,-2-2 11,-4-2 1,8-2 0,-6 0 0,0 0 28,2 0 1,0 0 0,0 0 0,-2 0-36,-2 0 1,-8 0-1,4 0 1,-1 0-20,-1 0 1,-6 0-1,-5 0-166,2 0 19,1 0 0,-5 2 163,-4 3 0,-4-3 0,-2 6 0</inkml:trace>
  <inkml:trace contextRef="#ctx0" brushRef="#br1" timeOffset="11868">1 5519 7569,'9'-8'-616,"7"6"0,-12-6 566,7 8 0,1 0 0,5 0 0,1 0 27,-1 0 0,-5 0 1,0 0-1,1 0 21,3 0 1,7 0-1,0 0 1,-1 0 5,-3 0 1,4 0 0,3 0 0,1 0-7,4 0 1,-4 0 0,2-2 0,4-1 4,6-3 1,-2-6 0,5 4 0,-1 1-3,0-1 0,7 0 0,-1 4 1,2-4-2,-3-1 0,5 5 0,-5-2 0,5 2 7,1-2 0,0 4 0,1-5 1,-1 1 5,1 0 1,7 0 0,2 4-1,2-2 1,0-2 0,0-5 1,6 3-1,0 0 0,-1 1 0,1-5 0,2 4 0,0 0-5,-2 1 0,5-5 1,-7 6-1,6 0-4,0-1 0,-2 5 0,-3-6 1,3 2-6,4 0 1,-10-2 0,6 5 0,-2-3 17,-2 2 1,11-4 0,-9 2-1,0 0-2,-4-1 0,8 5 1,-5-4-1,3 2-14,0-2 1,0 4-1,3-5 1,5 1-4,0 0 1,5 0 0,-4 4-1,3-2 9,-3-2 0,5-5 1,-7 5-1,3 2-3,-1 2 0,1-4 0,5 0 0,-1 3 0,-5 1 0,4 0 1,-5-2-1,1-2-17,1 2 0,-1 2 1,5 2-1,-3 0-2,-1 0 1,-1-6-1,7 1 1,-3 1 9,-4 2 0,5 2 1,-5 0-1,3-2 22,-3-4 0,5 4 0,-7-4 0,3 4 4,-1 2 0,-3 0 1,7 0-1,3 0-19,-5 0 0,4 0 1,-5-2-12,3-4 13,-5 5 1,5-7-1,-5 6 1,1-2 4,1-2 1,-7 0 0,7 6 0,-1 0 7,-1 0 0,-2-5 0,-7-1 0,1 2-5,-2 2 0,4 2 0,-10 0 0,2 0-2,-2 0 1,-2 0 0,-6 0 0,2 0-5,-1 0 0,-3 0 1,-2 0-1,1 0-11,-1 0 1,-1 0 0,-3 0 0,-1 0-4,1 0 0,-3 0 0,-1 0 1,1 0 16,0 0 0,-6 0 1,1-2-1,-5-2 21,-6-2 0,2 0 0,-7 6 1,-3 0-1,-2 0 0,-1 0 0,-1 0 50,1 0 1,-7 0-54,1 0 1,-6 0-26,6 0-172,-9 0 14,5 0 0,-8-2-261,0-3 232,0 3 184,0-6 0,0 0 0,0-2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5:51.488"/>
    </inkml:context>
    <inkml:brush xml:id="br0">
      <inkml:brushProperty name="width" value="0.08571" units="cm"/>
      <inkml:brushProperty name="height" value="0.08571" units="cm"/>
    </inkml:brush>
  </inkml:definitions>
  <inkml:trace contextRef="#ctx0" brushRef="#br0">1 4366 7569,'11'0'0,"1"2"-170,2 4 1,-5-4 8,3 4 1,-6-4 0,5-2 0,3 0 0,0 2 0,-1 1 167,-1 3 0,-1 2 0,7-4 0,-1 4-11,1 1 1,-1-5 0,1 2 0,-1-2 19,1 2 1,1-4 0,2 4 0,3-5 11,-3-1 1,-1 0 0,-1 0 0,2 0 6,3 0 1,5 0 0,-4-1 0,0-3-29,0-2 1,4-6 0,-3 4 0,-1-1-5,0-5 1,4 4 0,-4-1 0,1-3 1,-1-1 1,0 3 0,-2 0 0,5-1 0,-1-3 0,4-7 0,-6 0 0,2 1 6,4 3 0,0-4 1,0-3-1,-2-1 23,3-4 0,0 4 0,3 0 0,-2 0-15,-3 0 0,3 3 0,-6-3 1,0 0-4,-4 0 1,2 4 0,1-5 0,-1 1-18,0 0 1,0 4 0,-3-4-1,3-1 1,2 1 1,-4-2-1,4-4 1,1 0 4,-1-2 1,2 4-1,6-12 1,0 3-3,0-1 1,0 0 0,0 4-1,-1-1 1,1-3 1,-2 0 0,-2 6 0,-1 2-4,1 4 0,-4-4 1,0 4-1,-2-2-4,-4 2 1,5-2-1,-3 6 1,0-3 5,3-3 0,-5 0 0,6-2 0,0 0-2,0-4 1,-3-3-1,5 1 1,2-2 4,2 2 0,8-3 0,-1-1 0,-1 0-3,-2 1 1,-4 1-1,-2 6 1,-4 0-3,-2 0 1,4 6-1,-5 0 1,-3 0-2,-1 2 0,-1-1 0,2 7 0,3-4-20,-3-2 1,0 3 0,1-5 0,3-2-1,2-2 0,-4-2 0,6 0 0,0 0 10,-1 0 0,5 1 1,-4-1-1,2 0 12,-2 0 0,2 0 1,-8 2-1,-1 2 0,-3 2 0,0 5 0,3-3 0,1 0 0,-2 0 1,-1 6-1,-3-5 1,1 3-3,-1 0 1,1-6 0,1 3 0,2 1-2,3 0 0,5-6 0,-4 4 0,0-2-1,0 0 1,7 5-1,-5-3 1,2 0 5,0 0 1,-6 3 0,4-3 0,1 0-1,-1 0 0,-4 6 1,4-5-1,-2 3 1,-3 0 1,3-6-1,-2 3 1,-1 1 3,-3 0 1,4 2-1,1 3 1,-3-1-7,-2-2 0,-1-1 0,1 5 0,2-2 6,3-3 0,5 1 0,-4 4 0,0-3-7,1-1 1,5 0 0,-4 5-1,2 1-2,0-1 1,-8 1 0,5-1 0,-3 1-16,0 0 1,2-1-1,-1 1 1,3-1 2,0 1 1,4-1 0,-6 3 0,2 1 6,4 2 1,-3 1 0,-1-5 0,0 3 16,0 1 1,-4 2 0,7-3-1,1 3 4,2 2 1,0-3 0,-2 3 0,-2 0-20,2 0 1,-4 3 0,0 3 0,0-2-25,0-2 1,-5 0 0,3 6 0,-2 0 15,1 0 1,-1 0-1,-4 0 1,3 0 0,1 0 1,6 0 0,-4 2 0,2 2 3,4 2 0,2 2 0,2-5 0,0 5 5,0 2 1,0-4-1,0 3 1,2 1 3,4 0 1,-4-1 0,5 5-1,-1-2-1,0 1 1,5 3-1,-3 1 1,0 1-23,-1-1 1,5 1 0,-6 1 0,-1 2-12,3 3 0,-6 1 0,4-4 0,-6 5-4,-6 1 0,4 0 1,-4 6-1,4-2 26,2 0 0,0 6 0,0-8 0,2 4 7,3 2 0,-3 0 1,4 2-1,-2 1 0,1 3 0,-3 0 0,6-6 0,-2 2 2,0 3 1,5-3 0,-5 4 0,-2-4-21,-2-2 1,3 6-1,1-1 1,-2-1-3,-2-2 1,-2-2-1,0 0 1,-1 0 18,1 0 0,0 6 1,0-1-1,0-1-7,0-2 0,0 0 0,0 2 1,0 1 20,0-1 0,0-2 1,0 0-1,0 2-4,0 1 1,-1 3 0,1-4 0,0 2 2,0-2 1,-6-3 0,-1-1-1,-1 0 12,0 0 1,2 0 0,6 0-1,0 0 1,0 0 0,2 6 1,1-1-1,5-1-13,2-2 0,-1-2 0,5 0 1,-3 0-10,3 0 1,-4 0 0,-1 0 0,-1 0 5,-4 0 0,5-1 0,1-1 0,2-2-9,-1-1 0,-5-1 0,4 6 1,-1-2-1,1-4 0,-4 4 1,3-4-1,-1 4-3,-4 2 1,-4 0-1,-4 0 1,-2 0 1,2-1 1,-4 1 0,0 0 0,-2-2 4,-3-4 0,3 4 1,-2-3-1,-1 1 12,-3-2 1,4 2 0,2-6 0,3 0-5,3 0 1,-4 1-1,2-5 1,2 2-1,2-1 0,4-3 1,2-2-1,1-1 22,-1-4 1,4 3 0,-2-5 0,-3 1-19,-1 1 1,-2-6 0,2 4-1,2-3-6,2-3 0,-1 0 1,-5 0-1,0 2-33,0-2 0,0-2 0,0-2 1,0 0-121,0 0 0,-6 0 0,-2 0 1,0 0 143,1 0 0,-7 0 0,4 0 0</inkml:trace>
  <inkml:trace contextRef="#ctx0" brushRef="#br0" timeOffset="1751">71 5344 6683,'0'-17'-163,"0"7"1,2 2 0,3 8 137,7 0 1,-2 0-1,1 0 3,3 0 0,3 0 1,5 0-1,1 0 77,-2 0 0,5 0 0,-1 0 0,0 0-43,0 0 0,12 0 0,-2 0 1,2 0-25,0 0 1,-2-2 0,2-2 0,1-1 8,3 1 1,2 0 0,-2 0-1,3-2 0,1 2 0,5-4 0,-3 3 0,3-1 6,3-2 1,-1 6-1,1-4 1,-1 4-3,0 2 1,7-5 0,-1-1-1,0 2-4,2 2 1,-4 2 0,8 0-1,2 0 1,2 0 1,-4-2 0,2-2 0,2-2 0,0 2 1,6-3 0,-10 1 0,4 0 3,2-2 1,0 6 0,-1-5 0,1 1 11,0 0 1,-2 0 0,-2 6 0,-4 0-13,-2 0 1,6-6-1,-4 0 1,0 3 0,-3 1 0,-3 2 0,0 0 0,4-2-5,2-4 0,3 4 1,4-4-1,-1 2 11,-4-2 0,10 4 1,-6-5-1,0 1 16,-2 0 0,-2 0 0,4 4 0,-2-2-13,-2-1 1,-2-1-1,4 4 1,-4-2-14,-2-2 1,4 0-1,-6 6 1,-1 0 10,-3 0 0,-2 0 0,1 0 0,-1 0-5,1 0 0,7 0 0,4 0 1,2-2 5,-2-3 1,6 3-1,-4-4 1,3 4 0,-1 2 0,4-2 1,4-2-1,-2-2-10,-3 2 0,1 2 1,2 2-1,2 0-1,-3 0 1,-1 0 0,0 0 0,0 0-8,-2 0 1,9 0-1,-9 0 1,4 0-11,3 0 1,-5 0-1,6-2 1,-3-1 7,1-3 0,2 0 0,-3 4 1,3-2 3,-4-2 1,13-2 0,-11 5 0,1-3 3,3 2 0,-6 0 1,7 0-1,-1-2 5,-6 2 0,7 2 0,-9 2 1,4-1-6,1-5 1,-1 4 0,-6-4 0,1 4 4,5 2 1,-4-6-1,6 0 1,-5 1 18,-3-3 1,10 6 0,-8-6-1,1 2 1,-1 0 0,6-1 1,-10 3-1,1-2-7,5 2 0,-2 0 0,-6 0 0,-2-1-23,2 1 1,2 2 0,4 2 0,-1-2-3,-1-4 1,8 4 0,-12-4 0,0 4-5,2 2 0,-6 0 0,0 0 0,-2-2 15,-4-4 0,5 5 1,-3-5-1,-4 4 19,-5 2 1,-1-2 0,-5-2 0,0-2 11,-1 2 1,-1 2 0,-6 2 0,0 0-4,0 0 0,0 0 0,0 0 0,-2 0-24,-4 0 0,2-6 0,-6 1 0,0 1 0,0 2 0,5 2 0,-7 0 1,-2 0-123,-1 0 1,-3 0-188,1 0 0,-7 0-248,1 0 548,-8 0 0,-4 8 0,-10 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6:38.976"/>
    </inkml:context>
    <inkml:brush xml:id="br0">
      <inkml:brushProperty name="width" value="0.08571" units="cm"/>
      <inkml:brushProperty name="height" value="0.08571" units="cm"/>
    </inkml:brush>
  </inkml:definitions>
  <inkml:trace contextRef="#ctx0" brushRef="#br0">35 1 6123,'-10'0'-343,"3"1"346,7 5-7,0-4 0,0 8 4,0-4 0,0-4 0,-8 13 0,-2-5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0.287"/>
    </inkml:context>
    <inkml:brush xml:id="br0">
      <inkml:brushProperty name="width" value="0.17143" units="cm"/>
      <inkml:brushProperty name="height" value="0.17143" units="cm"/>
      <inkml:brushProperty name="color" value="#E71224"/>
    </inkml:brush>
  </inkml:definitions>
  <inkml:trace contextRef="#ctx0" brushRef="#br0">18 1 6436,'10'8'-604,"-1"-6"718,-3 3 1,-2 3 0,6 0-41,-2 2 1,-3-4 0,-5 5-139,0 3 0,0-5 0,0 3 1,0 2 0,0 1 0,-2 1 1,-3-3-112,-7-1 174,4 0 0,-15 5 0,4 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6:48.867"/>
    </inkml:context>
    <inkml:brush xml:id="br0">
      <inkml:brushProperty name="width" value="0.08571" units="cm"/>
      <inkml:brushProperty name="height" value="0.08571" units="cm"/>
    </inkml:brush>
  </inkml:definitions>
  <inkml:trace contextRef="#ctx0" brushRef="#br0">1 53 7569,'10'0'-795,"-1"0"1,-3 0 781,6 0 0,-3-6 0,3 1 1,2 1 11,1 2 1,3 0-1,-1-2 1,1-2-2,-1 2 1,1 2-1,-1 2 1,0 0-15,1 0 0,5 0 1,2 0 15,3 0 0,1-7 0,6-3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7:06.519"/>
    </inkml:context>
    <inkml:brush xml:id="br0">
      <inkml:brushProperty name="width" value="0.08571" units="cm"/>
      <inkml:brushProperty name="height" value="0.08571" units="cm"/>
      <inkml:brushProperty name="color" value="#008C3A"/>
    </inkml:brush>
  </inkml:definitions>
  <inkml:trace contextRef="#ctx0" brushRef="#br0">350 612 7134,'-17'0'-436,"1"2"1,3 1 0,1 3 462,-2-2 0,5-2 1,-3 0-1,-2 4-12,-1 5 1,-5 1 0,-1 4 0,-2 3-6,1 0 1,-3 3 0,2-1-1,2 4-10,1 3 0,3-7 0,1 4 1,5-2 6,5 1 0,4 5 1,2-6-1,0-2 4,0-1 0,2 3 0,4 0 1,7-1 6,8-3 0,7-7 0,7-2 0,1-3 1,5-3 1,0-2 0,9-2 0,5 0-16,-1 0 1,0 0 0,-3-2 0,-5-2-11,-5-2 0,0-7 1,-4 3-1,-4-1 2,0-1 1,-2 6 0,-2-6 0,-6-1-5,-3-3 1,-3 5-1,-1-1-18,-5-2 0,-3 5 0,-8-3 24,0-1 1,-8 5 0,-5 2 0,-7 4 2,-3 2 1,-8 0 0,2 0 0,-4 0-1,-2 0 0,0 2 1,0 2-1,0 4-7,0 1 1,6-3 0,0 6 0,0 1-28,2 3 1,1-5 0,9 1 0,1 2-17,5 1 1,-3 3 0,8-1 15,3 1 1,14-7 0,9-1 32,5-2 0,12 5 0,7-3 0</inkml:trace>
  <inkml:trace contextRef="#ctx0" brushRef="#br0" timeOffset="629">1747 577 7569,'-9'-10'-804,"-1"-6"0,6 5 783,-2-5 1,0-1-1,6-1 34,0 1 1,-2 5-16,-3 1 1,-5 7 0,-10-2 0,-1 4 1,-2 2 0,-8 0 0,2 2 1,-4 2 8,-2 2 0,0 5 0,0-3 0,0 2 3,0 3 1,2-3 0,2 2 0,4-1-4,2-1 1,1 4 0,9-7 0,1 1-12,3 0 0,7 5 8,-2-1 1,6 2 0,6-3-1,5-3 18,5 0 0,1-6 0,3 4 0,3-4-14,6-2 1,4 5 0,4 1 0,2-2-3,2-2 0,1-2 0,-3 2 0,2 2-6,-2 2 0,-5 5 1,-2-3-1,-5 0-5,-2 0 0,-2 3 0,-7-3 0,-3 2-4,-1 3 0,-8 3 1,2 1 4,-4 1 0,-2-1 0,0 1 1,0-1 1,-8-5 0,-2-1-1,-1 1 1,-1-2 0,-6 3 0,-7-5 0,-2 2 3,-4 3 0,-2-5 1,-2-2-1,0-2 1,0 2 1,-4-4 0,3 3-1,3-3 3,0-2 1,5 0 0,1-2-1,2-1 15,4-3 1,3-8 0,7 3-6,5-5 1,4-1-1,2-1 1,2 1-15,4-1 1,5-5-1,12-2 1,5-1-30,-1 1 0,12-6 0,-4 4 0,3-2-8,5 0 1,-6 5 0,4-3 0,-6 4 6,-6 7 0,2-1 1,-8 7-1,-2 1-92,-1 3 0,-3 4 119,1 2 0,-1 0 0,1 0 0</inkml:trace>
  <inkml:trace contextRef="#ctx0" brushRef="#br0" timeOffset="1025">3109 0 7569,'-11'0'0,"-1"0"-764,-1 0 550,5 0 1,-6 2 0,6 2 168,-1 2 0,-1 10 0,-4-1 1,3 8 41,-3 5 0,-1 1 0,-3 7 0,1 3 30,-1 2 0,-5 8 0,0-3 0,1 5-15,3 1 1,-4 8 0,-3 2 0,1 2 9,0 0 0,-4-2 0,6 4 0,1-4-9,3-1 1,-2 3-1,1-6 1,5-2-25,-1-2 1,1-3-1,-1-3 1,2-3-20,3-2 1,1-4-1,-3-8 1,3-4 8,2-2 1,-6-2 0,3-7-128,-5-5 148,-1-3 0,-1-8 0,1 0 0</inkml:trace>
  <inkml:trace contextRef="#ctx0" brushRef="#br0" timeOffset="1238">1922 874 7569,'17'-24'-501,"1"1"0,-1 2 0,-1 7 462,-5 2 0,5 3 0,-4-3 44,3 6 1,-3 4 6,-1 2 0,1 2-56,6 4 1,-7 4-1,-1 7 44,-2 1 0,5-9 0,-3-1 0</inkml:trace>
  <inkml:trace contextRef="#ctx0" brushRef="#br0" timeOffset="1415">3336 874 7569,'18'-2'-161,"-3"-4"-366,-3-6 1,-2 4 328,-4 3 0,-12 5 198,0 5 0,-15 5 0,-7 8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6:26.60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1955 1450 5778,'-10'0'28,"0"-6"-28,5 0-9,3 0 32,-14 14-9,14 2 0,-6 1-3,8 1 0,0 0 5,0 5 1,0 1-11,0-1 1,0 0 0,0 1-3,0-1 0,0-5 0,0 0 0,0 1-3,0 3 0,0 1 0,2 1 1,2-1-2,2 1 1,0-5-1,-6 3 1,2 3-3,4 1 0,-4-1 0,3-2 5,-3 1 0,-2-1 0,2 1 0,2-1-2,2 1 0,0-1 0,-6 1 0,0-1 2,0 1 0,0-1 0,2 1 1,2-1 3,2 0 1,1 1 0,-3-1 0,2 3-3,-2 3 0,0-4 1,0 5-1,1-5 1,-1-1 0,-2 5 1,-2 0-1,0 0-1,0 3 0,0-5 0,0 6 1,0 0-5,0 1 0,0-5 1,0 6-1,2 0 2,4-2 0,-4 4 0,4-7 0,-4-1 2,-2 2 0,6-4 0,-1 7 0,1-1 0,2 0 0,-6 0 1,4 2-1,-4-4 2,-2 1 1,0-1 0,0 6 0,0-2-1,0 2 0,0 2 0,0 2 0,0-2-3,0-4 0,0 4 0,2-4 0,1 4 1,3 2 0,0-6 0,-4 0 0,2 0 9,2-1 1,5 5 0,-3-6 0,0 2-8,0 0 0,-1-2 0,-3 4 0,2-2-5,-2 2 1,-2-4 0,-2 3 0,2 1-1,4 2 0,-4 2 0,4-1 0,-5 1-2,-1 0 1,0 0-1,0 0 1,2 0-3,4 0 0,-4 6 0,4 0 0,-4-3 2,-2-1 1,2-2 0,2 2 0,2 2 2,-3 2 1,-1-1 0,-2-5 0,0 0 2,0 0 0,0 0 1,0 0-1,-2 0 1,-3 0 1,3 0-1,-4 0 1,4 0-5,2 0 1,0-1 0,0 1 0,0 0 8,0 0 0,6 0 1,0 0-1,-3-2 0,-1-4 1,4 4 0,0-4 0,-2 2-5,-2-2 1,-2 3 0,0-7 0,0 0-4,0 0 0,0 4 0,0-3 0,2-1-11,4 0 1,-4 4 0,3-4 0,-1 1 5,2-1 1,-2 4 0,8-6 0,-1 0-2,-1 3 1,4-7 0,-7 4 0,1-3 4,0-3 1,-2 1 0,-6-1 0,0 1 4,0-1 1,5 1 0,1-1 8,-2 0 0,-2 1 0,-2-1 0,0 1-18,0-1 0,0 1 0,0-1-14,0 1 17,0-1 1,-6 3 0,0 1 0,3 2-2,1-1 0,2-3 0,0-2 0,0 1-2,0-1 1,0 1-1,0-1 8,0 1 0,0-1 0,0 1 0,0-1-3,0 1 1,0-7 0,0 1 0,2 1-3,3 3 1,-3 1 0,4 1-1,-4-1-3,-2 1 1,0-1-1,0 1 13,0-1 1,0-5 57,0 0 1,0-7 131,0 7-53,0-8 29,0 4-157,0-8-378,0 0 186,-8 0 0,4 0 1,-7 0 169,-3 0 0,-9-8 0,-4-2 0</inkml:trace>
  <inkml:trace contextRef="#ctx0" brushRef="#br0" timeOffset="1904">1274 961 6148,'0'-10'-15,"2"2"1,2 6 44,1-4 0,1 3 1,-4-7 7,4 2 1,-4-5-27,4 1 0,2-4 1,-1-1-1,1-1-7,0 1 1,5-6 0,-1-1-1,2 1-9,-3-2 0,5 4 1,-5-7-1,5 1-5,1 0 0,1 4 1,-1-4-1,-1-1-2,-4 1 1,1 0 0,-5-2 0,0 4 6,-1 0 1,-1 5-1,-6-3 1,0 1-2,0-1 0,0 4 0,0-5 0,0 5-2,0 2 1,0 5-1,0 0 1,0-1 0,0-3 0,0 5 9,0-1 0,2 2-3,4-1 1,-4 1 0,4 4-11,-4 4 5,-2-6 1,2 8 3,3 0 0,-3 8 1,4 4 0,-4 3 1,-2 3-2,0-1 0,0 1 0,0-1 8,0 1 0,0-7 1,0 1 26,0 1 0,0-3-21,0 2 0,8-2 1,2 3 3,-1-1 1,7-8-7,-5 1 1,5-1 0,1 0 1,1 2 1,-1 0 0,-1-8-9,-4-4 1,1 2-1,-5-5 9,2 1 0,-7 0 1,5 4-32,0-2 21,-6-7 1,6 9-1,-8-8-2,0-1 0,6-3 0,-1-1-7,-1-1 1,4 1-1,-2-1 3,-2 1 0,3 5 1,-1 0-1,-2-1 0,-2 3 0,-2-1-6,0-3 1,0 4-6,0-1 0,0 5-26,0-6 26,0 1-9,0-7 1,0 1-25,0 7 26,0 2 0,0 10 24,0 4 1,0 4-3,0 7 0,0 1 0,0-1 6,0 0 0,0 1 0,0-1 6,0 1 0,2-1 0,2 1 25,2-1 1,2-5 0,-3 0-2,7 1 0,-2-5 0,1 0-21,3-1 0,1-5 0,3 4 0,1-4-6,5-2 0,-5 0 0,6 0 0,0 0-36,5 0 1,1-6 0,0 0 0,-2 3-214,2 1 0,0 4 238,-2 3 0,4-3 0,-6 6 0</inkml:trace>
  <inkml:trace contextRef="#ctx0" brushRef="#br0" timeOffset="18196">243 2934 7263,'10'-2'-763,"-4"-4"0,-2 4 763,2-3 0,-4-5 0,7 8 0,-3-4 0,-4 2 0,6 0 0,0-1 0,-7-3 0,5 2 0,4 4 0,-6-6 0,8 8 0,-7 0 0,5 2 0,-2 4 0,0-4 0,-3 4 0,-3-4 0,6-2 0,-8 0 0,8 7 0,2 3 0</inkml:trace>
  <inkml:trace contextRef="#ctx0" brushRef="#br0" timeOffset="18453">418 2987 7351,'0'-10'-1510,"0"2"1475,0 8 1,-2 0 34,-4 0 0,4 8 0,-5 2 0</inkml:trace>
  <inkml:trace contextRef="#ctx0" brushRef="#br0" timeOffset="19981">226 2917 7569,'12'0'-881,"-1"0"1,-5 0 823,6 0 65,-8 0 7,11 7 1,-13-3 5,4 8 1,-4-6 0,-2 5-15,0 3 0,0-4 0,0 1-6,0 3 1,0 1 0,0 3 4,0-1 0,0 1 0,0-1-12,0 1 1,0-1 0,0 1 0,0-1 7,0 1 0,0-7 1,0 1-1,2 1 7,4 3 0,-5 1 0,7 1 0,-2-1 0,0 1 0,0-1 1,-4 1-1,2-1-4,1 1 0,3-1 1,-4 1-1,2-1-4,-2 1 1,0-1 0,-1 1 0,3-1-1,-2 0 0,0 7 0,0-1 0,2-2 4,-2-1 0,-2-3 1,-2 1-1,0-1 1,0 1 0,0-1 1,0 1-1,0-1 4,0 0 1,0 1 0,0-1 0,0 1-9,0-1 0,0 1 1,0-1-1,0 1 0,0-1 1,0 3-1,0 1 1,0 2-3,0-1 1,-2-3 0,-2-2-1,-2 1 1,2-1 1,2-5 0,2 0 0,0 1-5,0 3 1,2 1 0,2 1-1,2-1 4,-2 1 0,-2-1 0,0 1 0,1-1-2,3 0 0,2 1 1,-4-1-1,2 1 1,-2-1 0,-3 3 0,-1 1 1,0 2-2,0-1 1,0 3-1,0 0 1,0 0 4,0 1 0,-7 3 0,-3-4 1,0 0-1,5 0 1,-3 1 0,2-5 0,2 2-5,2-1 0,2-3 1,0-2-1,0 1 0,0-1 0,0 1 0,0-1 1,0 1 0,0-1 0,0 1 1,0-1-3,0 1 0,6-7 0,0 1 0,-2 2 1,-2 1 0,-2 4 0,0 3 0,0 1 0,0-2 0,0-1 1,2-3-2,3 1 1,-3-1-1,4 1 1,-4-1 0,-2 1 0,6-1 0,0 1-1,-2-1 1,-1 0 0,1 1 8,2-1 0,0 1 0,-6-1 1,0 1-5,0-1 0,2 1 0,2-1 0,2 1-4,-3-1 0,-1 1 1,-2-1-1,0 1 1,0-1 1,0 0 0,0 1 0,2-1-4,4 1 1,-4-1 0,4 1 0,-4-1 1,-2 1 1,0-1-1,0 1 3,0-1 0,2 1 0,2-1 1,2 0-4,-3 1 0,-1-1 1,-2 1-1,0-1 1,0 1 0,0-1 0,0 1-1,0-1 1,0 1 0,-2-1-1,-1 1 7,-3-1 1,0 1 0,6-1 4,0 0 1,-6 1-13,0-1 1,0 1-1,6-1 2,0 1 0,0-1 0,0 1-1,0-1 0,0-5 0,0-1 0,0 3-4,0 2 1,0-5-1,0 1 1,-2 1 6,-3 3 0,3-4 1,-4-1-1,4 3 0,-4 1-3,0 3 0,0-1-1,6 1 1,0-7-3,0 1 1,2-2-1,2 3 1,2-1 0,0-6 1,-6 5 0,0-5 4,0 6 6,0 0 0,0-1 0,0 1 0,0-6 13,0 5-19,0-7 1,0 6 10,0-4 7,0-4-33,0 5 0,0-5 0,-2 2-71,-4 2 0,4 2 0,-6-4 82,1 1 0,-3 9 0,-7-4 0</inkml:trace>
  <inkml:trace contextRef="#ctx0" brushRef="#br0" timeOffset="21826">278 7283 7569,'-2'11'-403,"-3"1"0,-5-2 1,-8 1-1,3-3 426,3 0 0,-3-4-38,3 7 0,-3-7 0,-3 2 21,1-4 0,-1-2 0,1 0 4,-1 0 1,1 0 0,1-2 28,5-4 1,-3 2-25,8-7 1,-5-1-67,5-5 1,2-1 28,10 1 1,-4 5 0,3 0 6,5 9 0,-6-5 32,8 8-9,-8 0-3,3 0-5,-7 0 158,0 0-99,0-8 0,0 4-39,0-7 0,2 7 0,2-4-34,2 0 0,2 6 0,-2-4 3,5 4 0,-1-3 0,1-1 1,3 2 0,-4 2 1,1 2-1,1-2 13,-2-4 1,5 4 0,-3-4 0,3 4-2,3 2 0,-1-1 0,3-3 0,1-2 4,2 2 0,7 2 1,-7 2-1,0 0-5,2 0 0,-3 0 0,5 0 0,-2 0-2,-4 0 0,-1 0 1,-3 0-1,1 0-12,-1 0 1,1 0 0,-1 0-76,1 0 0,-7 0-51,1 0 139,-8 0 0,4 0 0,-8 0 0</inkml:trace>
  <inkml:trace contextRef="#ctx0" brushRef="#br0" timeOffset="3828">2898 8051 5929,'6'12'4,"0"-1"1,-1 1-1,-3 4 1,2-3 17,2-1 1,2-1 0,-4 7-11,2-1 0,-1 1 0,-3-1 1,2 3-5,2 3 0,0-2 1,-6 7-1,0-1 3,0 0 0,0-4 0,0 6 0,0 0 2,0-1 1,0 5 0,0-4 0,0 4-1,0 2 1,0-1 0,0 3-1,0 4-3,0 6 0,-2-1 1,-2 5-1,-2 3-4,2 0 0,-3 3 0,1-3 0,0 2 1,-2 0 0,6-5 1,-4 7-1,4-4-2,2-1 1,0-1 0,2 1 0,2-3-6,2-3 0,6 1 1,-5-5-1,3 2 27,4 3 1,-5-5 0,1-1-1,-2-1-13,-4 0 0,4 7 1,-3-1-1,1 2-9,2-3 1,-6 10-1,4-3 1,-4 1-4,-2 0 1,0 5-1,0-1 1,0-2-7,0-2 0,-2 5 0,-2-1 0,-4-2-12,-2-2 1,6-3 0,-1-3 0,1-3 8,-2-2 1,4 3 0,-4-7 0,4-4 1,2-4 1,0-4 0,0 4-1,0-3 21,0-3 1,2 0 0,2-4 0,2 5 2,-2 1 0,4-6 0,-3 4 0,-1 1-15,-2 3 1,4 2 0,0 0 0,-2-2-5,-2 2 0,0 2 0,1 2 0,3 0-1,-2 0 0,-2-6 0,-2 0 1,2 0-2,4-2 1,-4 6 0,4-6 0,-2 2 10,1 0 0,-3-5 1,4 3-1,-2 0 1,2 0 0,-4-3 1,4 3-1,-4-2-5,-2-4 0,5 1 0,1-1 0,-2 2 2,-2-1 0,-2-9 0,0-1 0,0 1 61,0 3 0,0 1 0,0 1 0,0-1-34,0 1 0,0-1 1,0 1-1,-2 1-29,-4 4 1,4-3 0,-4 5-1,5-2-14,1 1 1,0 1-1,0-4 1,0 4 17,0 3 0,0-5 0,1 4 0,3-2 11,2-3 1,2 3 0,-4-2 0,4 0-17,1 3 1,-5-7 0,4 6-1,-2-1 14,0-1 1,-1-4-1,-3-5 1,2 1 16,2-1 1,0-6-11,-6 3 1,2-7-30,4 2 1,-4 4-120,3 1 1,-3-1-29,-2 2 1,-2-6 0,-3 5 0,-7 1 150,-4-2 0,-9-3 0,-2-7 0</inkml:trace>
  <inkml:trace contextRef="#ctx0" brushRef="#br0" timeOffset="5070">3422 7649 7365,'2'-11'-422,"4"-1"1,-2 2 0,5-3 431,-1 1 0,4 1 0,-5-7 14,3 1 1,-6 5 0,4 0-11,-1-1 1,1-3-1,4-1-7,-6-1 0,-2 1 0,-1-1 0,3 1-11,-2 0 0,-2-1 0,-2 1 0,2 1 2,4 4 1,-4-3-1,4 3 1,-4-3-32,-2-3 0,-2 1 26,-4-1 1,-2 1 0,-6 1 4,3 5 0,5-3 0,-6 8 17,8 0 0,-3 8-7,7 4 0,0-2 0,0 8 0,0 1 4,0 3 0,2-4 1,2-1-1,3 3 7,3 1 1,2 3 0,5-3-15,1-3 1,-1 3 0,1-5 0,-1 0 0,0-2 0,1-1 0,1-5 0,3 4 0,1-2-6,-2 2 0,-1-4 0,-3 4 6,1-4 0,-1-4 0,1-2 0,-3-4 1,-3-2 0,3-1 1,-5-7-4,0 1 0,-1-1 1,-5-1-1,2-3-13,-2-1 0,4 0 1,-2 3 2,-3-3 1,-1 4 0,-2-5 0,0 5 4,0 2 1,0 5-1,-2 2 1,-3 3 1,1-5 0,-8 6 0,6 0 1,-5 8 20,-3 4 1,6-2-1,2 8 0,4 1 0,2 3 0,0 1 0,0 1-49,0-1 1,8 0 0,4 1 0,3 1-96,3 5 1,5 1 121,0 4 0,8 4 0,-3-6 0</inkml:trace>
  <inkml:trace contextRef="#ctx0" brushRef="#br0" timeOffset="24889">3893 2585 5961,'18'8'-55,"-1"3"1,-7-1 0,-4 2 72,-4 1 0,4-3 0,-1 2 8,-1 1 0,-2 3 0,-2 1 1,0 1-18,0-1 0,0 0 0,0 3 0,0 1-12,0 3 0,0-1 0,0-6 1,2 1 9,4-1 1,-4 6-1,4 1 1,-4-3-5,-2-1 0,2 3 0,2 0 0,1-2 4,-1-1 0,0 3 0,0 0 0,2 1-5,-2 1 1,3-6-1,-1 7 1,0-3-2,2 0 0,-6 6 1,6-4-1,-3 1 1,1-1 1,0 4-1,-4-4 1,2 0-5,2 1 1,0-1 0,-6-4 0,0 4 5,0 3 0,0-1 1,0 4-1,0-4-3,0-2 0,0 6 0,0-2 1,0 4-2,0 2 0,0 0 0,0 0 1,0 0-2,0 0 1,1 0-1,3-2 1,2-2-1,-2-2 0,-2-2 0,0 4 0,2-4 1,2-1 1,1 3-1,-3-6 1,4 0 3,2 3 0,-4-7 0,3 4 0,-1-1-3,-4 1 1,-2-4 0,0 7 0,2-3 2,1 0 1,1 2-1,-6-1 1,0 3-1,0 0 1,0 4 0,0-6 0,0 2 0,0 4 0,0-3 1,0-1-1,0 0-4,0 0 0,0 0 0,0 2 0,0-3-2,0-1 0,0-6 1,0 7-1,0-3-1,0 0 0,6 0 0,0-3 4,-2 3 1,-2 2 0,-2 4 0,2-5-1,4-5 0,-5-1 0,7-1 0,-2 0-2,0 1 1,0 1 0,-6 3 0,0 3-2,0 2 1,6-4 0,-1 5-1,-1-1 1,-2 0 0,4-6 0,0 4 0,0-1-1,1-1 1,-3 2-1,6-3 1,-2 1-1,-4-2 1,-2-1 0,-1-1 0,3 2 4,2 3 1,0-1 0,-6-6-1,0 1 9,0-1 0,0 1 0,0-1 1,0 1-10,0-1 0,0 3 1,0 1-1,0 2 0,0-1 0,0-3 0,0-2 1,0 1-3,0-1 0,6 1 1,0-1-1,-2 1-2,-3-1 1,-1 1-1,0-1 15,0 1 0,0-7 0,0 1 3,0 1 0,0-3 0,0 2-4,0 1 0,0-3 0,0 2-11,0 1 1,0-3 0,2 2-10,4 1 0,-4-3 34,4 2 0,-4-7-5,-2 7-18,0 0 0,6-1 0,0 1 1,-3 2 0,5-5 0,-2 3-10,-2 2 1,0-7 0,0 1 35,2 0 52,-1-6-158,-5 6-28,0-8 1,0 7-88,0 5 0,-2-2 189,-3 1 0,-5 1 0,-8 5 0</inkml:trace>
  <inkml:trace contextRef="#ctx0" brushRef="#br0" timeOffset="26030">4836 6846 5882,'10'-17'2,"0"7"-3,-4 4-9,-4 4 2,5 2 9,-7 0 1,-2 2-1,-1 4 7,-3 6 0,-2-3 7,2 3 0,2 0 1,-5 5 10,1 1 0,-4-7 1,4 1-1,-1-1-8,-5-1 0,1 6 0,-1-7-13,2 1 0,1 4 0,-7-9 0,1-1 0,5 4 1,0-2-10,-1-2 0,-3-2 0,-1-2-11,-1 0 1,3-2 0,1-2 10,3-2 1,1-7 4,-2 1-7,5 4 0,7-7-20,0 3 0,2-2 1,3 3 1,-1-3 0,6 6 13,-2-1 0,-1 5 1,-1-4 14,6 0 0,-2 6 0,-1-5 1,1 1 0,0 0 0,1 0 1,7 4-5,-1-4 0,1 4 1,-3-5-1,-1 1 3,-2 0 1,-7 0 0,7 6 32,2 0 1,-5-6 0,3 1-27,1 1 0,3-4 0,1 2 0,1 2 15,-1 2 1,1 2 0,-1 0 0,1 0-22,-1 0 0,1 0 0,-1 0 1,1 0-10,-1 0 0,-5 0 0,-1 0-35,3 0 0,2 0 33,1 0 0,0 0 0,1-2 5,-1-4 0,-5 5 1,0-7-1,1 2 13,3 0 0,1-5 0,1 5 0,-1 0-11,1-2 0,-7 4 0,1-5-9,1 1 0,3 2-41,1 6 1,-5 0 1,0 0 0,-6 0-7,5 0 0,1 0 54,5 0 0,1 0 0,-1 0 0</inkml:trace>
  <inkml:trace contextRef="#ctx0" brushRef="#br1" timeOffset="35684">558 3004 6594,'17'-17'-131,"1"-1"1,-1 1-1,1-1 1,-1 3-1,1 1 138,-1 2 0,0 7 0,1-7 0,-1 0-23,1 3 1,7-7 0,4 4 0,6-3 24,6-3 0,-2-5 0,5 0 0,1 1 3,0 3 0,1-4 0,7-2 0,1-1-7,4 1 0,4-4 0,10 4 1,4 0-4,5-1 0,5-5 0,1 4 0,0-2-5,0 0 0,7 0 0,-1-6 0,-4 0-3,-6 0 1,-1 2 0,-10 2 0,-4 4-5,0 2 0,-8-1 1,0 3-1,-2-4 2,0 0 1,6-4 0,-3 5-1,1-1-10,4-4 1,-4 6-1,-2 2 1,-4 3-69,-5 3 86,-11-1 0,3 1 0,-8-1 0</inkml:trace>
  <inkml:trace contextRef="#ctx0" brushRef="#br1" timeOffset="36151">697 3825 7569,'-34'25'0,"1"-6"0,3-7 0,7-2-98,4-1 1,1-5 0,1 2-317,-1-4 1,1 4 0,1-2 393,5-6 1,-3 0 21,8-10 1,0 6 4,6-5 0,0 5 1,0-6-1,2 1-4,4 1 0,10-6 0,11 3 0,4-8 3,6-9 0,15-3 0,3-1 0,5-1 9,6 0 1,9-6 0,9-2-1,5-1-10,-43 20 1,1-1 0,7-3 0,1 0 0,1-2-1,0 0 1,4 0 0,1 1-86,-1 3 1,2-2 0,8-6 0,0 0 0,-4 5 0,0 0 0,2-1 0,1 0 83,2-1 1,0 0-1,-2 3 1,0-1 0,5-1-1,1-2 1,-2 2 0,0 0-13,-4 2 0,0 0 1,-3 3-1,0 1 1,-7 3-1,0 0 1,-3 1-1,-1 1-33,-5 2 1,-2 1 0,40-11-1,-11 2 1,-9 7-1,-6 3 0,-3-1 1,-7 1-1,-1 3-46,-5 6 87,5-4 0,-9 10 0,5-7 0,-6-3 0,-5 0 0</inkml:trace>
  <inkml:trace contextRef="#ctx0" brushRef="#br1" timeOffset="36581">697 4436 7569,'-11'-2'-367,"-1"-4"1,8-3 0,-2-9 0,5 1 372,1-1 0,0 7 0,1-1 0,5 0-14,6 3 1,5-7-1,5 2 1,3-5 20,2-4 1,10-6 0,10 3 0,3-1-29,2-4 1,9-2-1,5-2 1,7 0 11,9 0 0,-35 14 1,1 0-1,3-2 0,1 1 1,3-1-1,0 0 2,2-1 0,1 1 0,0 1 1,0-1-1,3-1 0,0 0 0,1 0 1,1 1-61,1-1 0,0 0 0,-4 1 1,0 1-1,3-1 0,0 0 1,0-1-1,0 1 58,-1 1 1,1-1-1,1-2 1,2 0-1,-2 2 1,0 1 0,-2-1-1,0 0-11,-3-1 0,0 1 0,-3 4 0,-1-1 0,-5 0 0,-1 0 0,42-17 14,-8 2 0,-1 0 0,-5 4 0,5 4 0,-4 3 0,-5 1 0</inkml:trace>
  <inkml:trace contextRef="#ctx0" brushRef="#br1" timeOffset="36991">924 4873 7352,'-50'33'0,"3"-4"-319,7-6 1,5-6 0,6-3 0,5-4 289,5-2 43,9-3 0,4-5 0,12 0 18,6 0 0,5-2 0,9-3 0,9-7 0,9-4 1,14-9 0,8-4-1,6-4-26,4-2 1,13-6-1,-2 1 1,-40 19 0,0 1 6,3-1 0,0-1 1,1 0-1,-1 0 1,8-4-1,1-1 1,0 1-1,0 0-100,1 0 0,0-1 1,6-2-1,0-2 1,3 0-1,0-2 0,2 0 1,0-2 84,-2 0 1,0 0 0,3 0-1,1 1 1,-3-1 0,0 2-1,1-1 1,0 2-12,-1-1 0,1 2 0,-2 2 0,0 1 0,-1-1 0,0 0 0,-3 2 0,0 0-27,-3 0 1,0 1 0,-3 4 0,-2 0-1,-6 1 1,-3 1 0,42-15-11,-13 6 1,-5 6 0,-20 11 0,-7 6 49,-6 4 0,-18 4 0,-3 4 0,-18 0 0,4 8 0,1-1 0,5-5 0,2-4 0</inkml:trace>
  <inkml:trace contextRef="#ctx0" brushRef="#br1" timeOffset="37353">785 5693 7296,'-35'18'-529,"0"-1"1,6 1 446,0-1 1,7-1 0,-1-3 0,4-3 63,1-2 61,9-2 0,10-6 0,19-2 0,13-6-30,11-9 1,15-9-1,5-9 1,8 0 10,9 1 1,2-9-1,-33 20 1,1-1-1,2-1 1,1 0-14,3-1 0,1-1 0,6-2 0,2-2 1,2-1-1,1-2 0,2 0 0,0-2-108,-2 2 1,0-1 0,6-5 0,1 2-1,-4 5 1,0 2 0,-1 0 0,-1 0 89,0-1 1,-2 2 0,-4 5-1,-2 1 1,2-1 0,-2 0-1,-3 2 1,-1 1-9,-5 2 0,-1 1 1,-1 1-1,0-1 1,43-14-1,-5 4-53,-6 6 1,-1-2-1,-10 2 1,-6 3 17,-4 7 0,-12-3 0,-9 6 0,-6 1 50,-6 3 0,-12 4 0,-3 2 0,-8 0 0,0 0 0</inkml:trace>
  <inkml:trace contextRef="#ctx0" brushRef="#br1" timeOffset="37714">924 6235 7284,'-15'17'-415,"3"1"1,5-7 0,9-1 394,3-2 1,11-4-1,9-8 1,2-4 47,4-2 1,16-3 0,7-10 0,6-5 13,6 1 0,10-12 1,6 3-1,5-7-28,-41 19 1,1-1 0,4 0 0,3 0 0,4-2 0,2 0 0,1-1 0,0-1-105,0 0 0,1 0 1,7-3-1,1 0 1,-2 2-1,0 0 1,2 0-1,0 0 83,-2-1 0,0 2 0,-1 2 1,0 1-1,-10 4 0,-2 0 0,1 0 1,-1 1-10,-2 1 0,-1 1 1,41-12-1,-2 4 1,-8 2 7,-7 3 0,-4 3 0,-4 1 1,-6 3-36,-10 3 0,-1-1 1,-13 7-1,-5 2-11,-7 2 0,-9 4 42,-5 4 0,-22 5 0,-19 13 0,-14 5 12,-7 4 0,-4-4 0,-1 0 0,-1 2 0,0 2 0,-3 2 0</inkml:trace>
  <inkml:trace contextRef="#ctx0" brushRef="#br1" timeOffset="37927">2391 6078 7569,'-38'33'-88,"5"-2"1,6-4-376,5-2 0,11-2 0,9-7 442,11-4 0,5-5 1,17-7-1,4-2 57,4-3 0,15-7 0,0-9 0,6-5-1,6-1 1,10-4 0,8-8 0,5-3-18,-43 19 0,1 1 1,3-1-1,1-1 0,-1-1 1,1 0-1,2 0 0,1 1-42,0 1 0,2 0 0,2 1 1,1-1-1,-3 0 0,0 0 1,-1 2-1,-1 3-41,-4 2 0,1 1 1,-1 2-1,-1 3 1,30-4 64,1 2 0,3 5 0,-7-7 0,-2 0 0,-3 3 0</inkml:trace>
  <inkml:trace contextRef="#ctx0" brushRef="#br1" timeOffset="39022">3369 2934 6397,'-1'-12'-125,"-5"1"1,2 1 0,-6-3-1,2 1 138,4-2 0,3-1 0,1-3 1,1 1-11,5-1 1,2 1 0,6-1-1,-3 1-2,3 0 1,1-3-1,3-3 1,1-4 0,5 0 0,3-6 0,8 3 0,0-3-3,0-1 0,5-1 1,3 0-1,2 0-1,3 0 0,8-6 0,5-2 0,1 1 1,4-1 1,7-4 0,5 7-1,0 1 0,-1 2 1,7 2 0,-3 0 0,3 2 0,-3 4 0,4-4 0,-5 6 0,2-2 4,-1 0 0,1 1 0,5-3 1,-2 2 16,-3-2 1,-3 4 0,-5 0 0,2 2-9,-3 3 1,-9-1-1,-5 4 1,-7 3-13,-5 1 1,-5 5 0,-9 0 0,-4 2 2,-5 5 0,-5 1 1,-1 2-23,-1 0-93,-7 0 85,-2 0 0,-8 2 0,-2 1 1,-4 3-29,-6-2 1,-3 0 53,-3 2 0,1 4 0,-1 7 0</inkml:trace>
  <inkml:trace contextRef="#ctx0" brushRef="#br1" timeOffset="39287">5797 1415 7569,'17'-18'-301,"1"1"0,-1-1 0,3 1 185,3-1 0,-2 3 0,10 1 0,4 5 84,4 1 0,8-4 0,-5 6 0,1 1 30,0-3 1,-4 6-1,-10-4 1,-6 4 3,-4 2 0,-3 8 0,-4 3-10,-7 5 1,-3 7-1,-4 1 1,-3-1 5,-7 2 0,-4 0 0,-3 6 0,-2-2-21,-3 3 1,-1-1 0,4 0 0,-2-2-33,1 2 1,-3-4 54,2 2 0,-8-8 0,4 5 0</inkml:trace>
  <inkml:trace contextRef="#ctx0" brushRef="#br0" timeOffset="54293">1012 9588 5912,'-10'-8'-107,"2"4"140,8-7 29,0 7 17,0-12-59,0 7 0,2-1-20,4 4 1,-4 6 5,4 6 1,2 4 0,-3 7 0,-1 1-8,-2-1 1,-2 0-1,0 1 1,0-1-1,0 1 1,0 5 0,0 0 0,0-1 4,0-3 0,2 4 0,2 1 0,2-3 3,-2-2 1,0 5 0,0-1 0,3 0-5,3 3 1,-6-7-1,4 6 1,-3-2 4,1 1 1,6 7 0,-6-2 0,0 2 6,1-2 1,-5 10 0,4-4 0,-4 2-7,-2 0 1,0 3 0,0 1 0,0 0-7,0 2 1,0-5-1,0 7 1,0-2-3,0-5 1,0 5 0,0 0 0,0 1-8,0 5 0,0-4 0,0 1 1,0 3 1,0 1 1,0 1-1,0-1 1,0-1 2,0-1 0,0 4 0,0-11 0,0-2 0,0-2 1,-2 4 0,-2-1 0,-2-1 0,3-2 0,-5-2 0,2 0 0,2 0 0,2 0 0,-4-2 0,0-2 0,3-2 1,1 2 0,2 2 1,0 4-1,0 0 7,0-2 0,0 7 0,0-11 0,0 0-3,0 2 1,0-2 0,0-1-1,0-5 5,0 0 1,0-6-1,0 5 1,0-5-3,0-1 1,2-1-1,1 0 1,3 1-10,-2-1 1,0 1 0,0-1 0,2 1-4,-2-1 1,-2 7 0,-2-1 0,0-2 1,0-1 1,0 3 0,0 0 0,0-1 5,0-3 1,0 4 0,0 0 15,0-1 0,0-3 1,0-1-1,0-1 10,0 1 1,0-1 0,0 1 0,0-1-6,0 0 0,0 1 0,0-1 1,0 1 6,0-1 1,0-5-1,0 0-34,0 1 0,0 3-12,0 1 1,2-7-10,3-4-24,-3-4 1,8-2-334,-4 0 380,4 0 0,7 0 0,0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7:21.624"/>
    </inkml:context>
    <inkml:brush xml:id="br0">
      <inkml:brushProperty name="width" value="0.08571" units="cm"/>
      <inkml:brushProperty name="height" value="0.08571" units="cm"/>
    </inkml:brush>
  </inkml:definitions>
  <inkml:trace contextRef="#ctx0" brushRef="#br0">16 106 6282,'-10'0'-167,"5"0"1,10 0 190,7 0 1,-2-2 0,1-2 0,3-2 6,2 2 1,7-4 0,0 0 0,-2 1-3,-1-1 0,-3 0 0,3 4 0,1-2-21,2 3 1,6-1 0,-5 0 0,-3-2-69,-1 2 0,3 2 0,2 2 0,0 0 60,0 0 0,-1-8 0,-7-1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7:22.202"/>
    </inkml:context>
    <inkml:brush xml:id="br0">
      <inkml:brushProperty name="width" value="0.08571" units="cm"/>
      <inkml:brushProperty name="height" value="0.08571" units="cm"/>
    </inkml:brush>
  </inkml:definitions>
  <inkml:trace contextRef="#ctx0" brushRef="#br0">140 71 7278,'10'0'-1321,"-3"2"1341,-7 4 1,-2 3 0,-2 9 0,-3-3 9,-3-3 0,-2 3 8,-5-3 1,-1-2-9,1 1 0,0-7-46,-1 2 1,3-6 1,3-6 0,4-3 0,8-9-28,0 1 0,0-1 0,2 1 36,4-1 0,-2 7 0,5-1 0,1 0 8,0 3 1,2-5 15,5 8 0,0-5 0,1 5 0,-1 2-15,1 2 0,-3 4 0,-1 4 1,-2 3-2,1 1 1,-5 6 0,-2-5 0,-4 5-4,-2 1 1,0 1 0,0-1 0,0 1-2,0-1 0,-2 6 0,-2 1 0,-4-3 1,-2-2 1,5-1-1,-7-1 1,0 1 9,3-1 1,-5-5-1,6-2 9,-1-3 143,-3 7-137,2-12 1,2 4 0,10-10 2,4-2 1,-2 0 0,8 4 0,1-2-14,3-1 1,1-3 0,1 4 0,-1-2-29,1 2 0,1 0 0,2 1-95,3-3 0,-1 0 1,-6 6-158,1 0 266,-1 0 0,9-8 0,1-2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7:22.712"/>
    </inkml:context>
    <inkml:brush xml:id="br0">
      <inkml:brushProperty name="width" value="0.08571" units="cm"/>
      <inkml:brushProperty name="height" value="0.08571" units="cm"/>
    </inkml:brush>
  </inkml:definitions>
  <inkml:trace contextRef="#ctx0" brushRef="#br0">280 123 7332,'10'-18'-655,"-3"8"0,-7 5 621,0 11 0,0-3 1,-1 9 40,-5 2 1,2-1 0,-6 1 103,2-3 0,-3-5 0,3 6-99,-2 1 1,-1 3-1,-5 1 1,3-1-6,1-4 0,0 3 0,-5-3 10,-1 3 1,1-3 0,-1-2 0,1-3-42,-1-3 1,7 0-1,-1 0-26,-1 2 1,3 0 44,-2-6 1,8-8-1,-1-4-66,3-3 1,2-5 52,0-3 0,0 4 0,0-5 0,0 5 5,0 2 0,2 1 1,1 2 14,3 3 1,8 1 0,-3-2-9,5 7 0,1-3 0,1 2 1,-1 2 0,1 2 0,-1 2 0,3-2 0,1-2 3,2-1 0,3-1 1,-5 4-1,2-2 36,-1-2 0,3-2 0,-2 4 0,0-1 27,3 1 1,-7-4 0,6 2-1,-2 2-51,1 2 0,-1 2 1,-4-2-1,3-1-60,1-3 1,0 0 0,-5 6 0,-1 0 50,1 0-1,-1 0 0,1-8 0,-1-2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6:36:01.40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9571 9397 6035,'0'-10'104,"8"2"0,1 8-23,9 0 1,-1 2-1,1 2-84,-1 2 0,1 0 0,-1-6 30,1 0 1,-1 5-1,1 1-70,-1-2 0,-5-2 0,-1-4 47,3-4 0,1-1 0,3-7 0,-1 2 83,1-1 0,5-3 1,0-1-1,-1-1-65,-3 1 1,6-3 0,3-1 0,1-2-23,0 1 1,-8-3-1,4 2 1,-1 0-7,-1-3 0,0 7 0,-3-4 0,1 1 50,2-1 0,0 2 0,-5-6 1,-1-1 26,1 1 1,-1 4 0,1-4 0,-1 0-64,1-1 1,5 1 0,0-4-1,-1 2 16,-3-2 1,4-2 0,1-2 0,-1 0-1,2 0 0,-5 0 0,3 0 0,-4 1-86,-1-1 1,5 0 0,0-2 0,-1-2 74,-3-2 1,-2 1 0,1 3 0,-1 0 9,1 2 1,-1-8 0,1 12-1,-1 0-31,1-2 0,-1 2 0,-1 0 0,-3 4-11,-1 2 1,-2-6-1,3 1 1,-1-1 1,1 2 0,3-10 0,1 5 0,1-3 9,-1 0 0,1-6 0,-1-2 1,1-1 20,-1-1 0,7 3 0,-1-5 0,-2 5 16,-1 1 0,-3-4 1,-1 7-1,-3 3 10,-1 6 1,-3-2 0,5 4 0,-2-2-47,1 1 0,3-3 0,1 4 0,1-4-11,-1-2 1,1-5 0,-1-1 0,1 2 4,-1 2 0,6-5 1,3-5-1,-1-4-7,0-1 1,4 0-1,-4-1 1,1 3 101,-1 3 1,4-1 0,-4 7-1,0 2-31,1 2 0,-3 4 1,-6 2-1,1 4-54,-1 2 0,1-6 1,-1 4-1,1-2 22,-1-1 1,1 1 0,1-6 0,2 1-92,3-1 1,-1-6 0,-6 0 0,1 0 70,-1-1 0,1 5 1,-1-4-1,1 4 31,-1 2 1,4 0-1,-1 2 1,-5 2-4,1 2 0,-1 2 0,3-4 0,-1 4-9,1 2 1,-1-5 0,1 5 0,-1-2-63,1-4 0,5-2 1,0-2-1,-1 0-3,-3 0 0,4 0 1,3 0-1,-1-1 38,0-5 0,4 4 0,-4-4 1,1 4-1,-1 2 0,-2 0 0,-5 2 0,-1 4 40,0 6 0,1-2 0,-1 2 1,1-1-48,-1-1 1,1 6 0,1-7 0,3 3-4,1 0 0,0-6 1,-5 3-1,1-1 30,4-4 0,-3 0 0,5 0 0,-2 4 10,0 2 1,7-4 0,-5 3 0,0 1-11,0 0 1,6 2 0,-4 5 0,1 1-5,-5-1 1,2 1 0,0-1 0,1 3-44,-1 3 1,0-3 0,-4 3 0,3-2 27,-3 3 0,-2-5 0,-1 7 0,1-3-6,5 0 0,-5 6 0,4-3 0,-3 1 9,-3 4 0,6-4 0,1 3 0,-3-1-10,-2-2 0,5 6 1,-1-4-1,0 4 5,3 2 0,-5 0 0,6 0 0,0-2 10,0-3 1,-3 3 0,3-4 0,0 4 23,0 2 0,-4 0 1,7 0-1,-1 0-19,-2 0 0,4 0 0,-6 0 0,0 0 12,1 0 1,3 0 0,-4 2-1,0 2-11,0 1 1,4 7-1,-3-4 1,-1 2-23,0 3 0,0-3 0,-3 0 1,3-1 18,2 1 0,0 2 1,4 3-1,-4-1 1,-1-3 1,5 1 0,-4 5 0,2 1-8,0-1 1,-2 1-1,4 1 1,-2 3-3,3 1 1,-1 0 0,0-3-1,-4 1-4,-2 2 0,6 2 1,-2-3-1,2 3 11,-2 2 1,4-4-1,-6 5 1,3-1-5,-1 0 0,-2 2 1,2 6-1,-4 0 1,0 0 0,-3 0 0,5 2 0,0 1-14,0 3 1,2 0 0,4-4 0,0 2 12,2 1 1,-4 7 0,10-4 0,-4-1 4,-2 1 1,0 6-1,0-5 1,0 3-4,0-1 1,-1-5 0,1 4-1,-2-1-2,-3 1 1,3 2-1,-6 5 1,0 0 0,-4 1 0,-2-1 0,1 0 1,1 1-1,-2-1 1,-1 3-1,-3 1 1,1 2 13,-1-2 1,7-1 0,1-3-1,2 0 2,4 1 1,2 5 0,2 0-1,0-1 33,0-3 1,4 4-1,-1 0 1,-1-1-64,2-3 0,0 4 0,-4 0 0,0-1-35,0-3 0,-2 4 1,-2 2-1,-2 1 29,2-1 1,2 4 0,2-4 0,-2 2 5,-4 4 0,4 0 0,-6-2 0,2-4 19,0 0 0,-6-3 0,5 5 0,-1 0 19,0 0 0,-4-4 1,4 4-1,1-2 3,-1-3 1,2-3 0,6-2 0,0-1-15,0-5 1,0 5-1,1-7 1,3 1 5,2-4 0,6 1 0,-5-3 0,1-4-28,0-4 1,5-4-1,-1 4 1,1-3-66,-1-3 0,1-2 1,-5-5-1,0-1-75,-1 1 0,7-1 0,-4 0 1,-1 1-285,-3-1 434,4 1 0,-1-1 0,9 1 0</inkml:trace>
  <inkml:trace contextRef="#ctx0" brushRef="#br0" timeOffset="1577">9396 10235 7569,'12'0'-54,"0"0"1,1 0 0,3-2-363,1-4 1,1 4 0,1-4 381,4 4 0,-1-3 0,7-1 0,2 2 0,0 2 45,-2 2 1,4 0-1,-4-2 1,4-2-13,2-2 1,0 1-1,0 3 1,0-2 2,0-2 0,5-6 0,3 4 0,2 1 31,3-1 1,-3-4-1,1 5 1,1-1-23,-2 0 1,5 0-1,-3 4 1,1-3-12,-1-3 0,3 6 0,-3-4 1,3 2 4,3 1 1,-3-7 0,1 4-1,-3 0 8,1 1 1,7-5-1,-6 4 1,7 1 1,-1-1 0,-2-4 0,0 4 0,3 1-12,1-1 0,2-4 0,-4 4 0,3 1-3,-3-1 1,6-4-1,0 5 1,2-1-6,0 0 1,-8-4 0,5 7 0,-3-1-17,0-2 1,0 6 0,-5-4 0,-1 4 3,0 2 1,1 0-1,1-2 1,2-2 13,3-1 1,-1-1 0,-4 6 0,2-2 16,3-4 1,1 2-1,0-6 1,6 1 58,2-1 1,6 0-1,-8-3 1,5 1-35,5-1 1,0 3 0,-6 0-1,-1 0-21,1 1 1,-6 5 0,0-4 0,0 2-29,-2 0 1,4-1 0,-5 3 0,-1-2-22,0 2 0,6 0 0,-4 0 0,2-2 7,0 3 0,-2-5 0,6 2 0,-2 0 20,0-2 0,12 5 1,-8-7-1,1 2 0,1 4 1,4-4-1,-1 3 1,-1-1 24,-2-2 0,-2 6 0,0-6 1,-2 3 56,-4-1 1,4 0 0,-6 6 0,0 0-29,-4 0 0,-4-6 0,-1 0 1,-1 2-41,0 2 0,1 0 0,-1-1 0,1-3-12,-1 2 0,2 0 0,3 0 0,3-4-5,2-1 0,-4 5 1,4-4-1,0 2-16,0 0 1,-3-5 0,5 5 0,0 0 18,-2-2 0,4 4 0,-6-5 0,0 1-3,0 4 1,-2 2 0,-5 2 0,-1 0-11,1 0 1,-3 0-1,-1-2 1,-5-2-26,-1-1 0,3-1 1,-5 6-1,-2 0 49,-2 0 1,-2 0-1,0 0 1,0-2 55,0-4 1,0 4 0,1-4 0,3 4 5,2 2 1,0 0 0,-6 0-1,0 0-38,0 0 1,-1 0 0,1 0 0,0 0-45,0 0 0,-6 0 1,-1 0-1,-1 0-37,0 0 0,-6 0 1,2 0-1,-3 0 3,-3 0 0,7-6 0,-1 1 1,-2 1-20,-1 2 1,-1 2-1,2 0 1,3 0 65,-3 0 0,-2 8 0,-1 1 0</inkml:trace>
  <inkml:trace contextRef="#ctx0" brushRef="#br0" timeOffset="32467">13710 3738 5960,'0'-11'105,"0"-1"0,0 6-23,0-6-100,0 9 1,0-5 1,0 10-1,0 4 9,0 5 0,0 5 1,2 1 4,4 1 0,-4-1 0,5-1 0,-1-1 0,0 1 12,-2 3 0,0 2 0,0-3 0,1-1 11,-1 1 1,4 5 0,0 2 0,0 1-3,-1-1 0,5 6 0,-4-2 1,0 4-2,-1 2 0,5-6 0,-4 2 0,0 4-1,-1 4 0,1 2 1,-4-7-1,2 1 15,-2 0 1,-2 6 0,-2 0 0,0 0-28,0 1 0,5 1 0,3 5 0,0-3-9,0-2 0,5 5 0,-1-1 4,3 3 0,-3-3 1,-2-1-1,-1 3 0,-1-1 2,0-1 0,0 4 0,-4-5 0,1 5-4,-1 1 1,-2-2-1,-2-1 1,0-4 6,0-3 1,0 5 0,0-5 0,0 1-3,0 0 0,0 3 1,2-3-1,2 0 0,2-1 0,0-1 0,-6-6 0,2 2 7,4 4 1,-5-4-1,5 3 1,-4-1 3,-2 2 0,0-2 1,0 5-1,0 1-6,0 0 1,2-1 0,2 5 0,2-5-6,-2-1 1,-2 4 0,0-5 0,1 1-2,3 0 0,8 3 0,-4-3 0,1 0 3,1-1 0,-6-1 0,3-6 0,1 0 0,0 0 1,-6 6-1,3-1 0,-1-1-6,0-2 1,2-2 0,-4 0 0,4 0 0,1 0 0,-5 0 1,4-2-1,-2-2 0,-1-2 0,3 0 0,-4 6 0,2-2 0,-2-4 1,4 2 0,-3-6-1,-1 1 28,-2-1 1,4 6-1,0-4 1,-2 2-15,-2 0 1,-2-6 0,2 7 0,2-1-15,1-2 0,7 6 0,-6-4 0,0 2 5,1-2 0,1 2 1,4-8-1,-4 1 8,-1 1 0,-3-4 1,6 6-1,-2-1 10,-4-5 0,3 4 0,-1 0 0,0 1-1,2-1 1,-6 6 0,5-2 0,-1 2-10,0-2 1,2 4 0,-4-4 0,2 2-5,-3-1 0,5 2 0,-2-4 1,-2 1 3,-2 0 0,-2-6 0,0 4 1,2-1-1,4-5 0,-4 4 1,3-2-1,-3-1 12,-2-3 1,0 1-1,2 1 1,2 2 3,2-1 0,0 3 1,-6-2-1,0 0-2,0 3 0,6-5 0,1 6 0,1-2-31,0-3 1,0 3 0,-3 0 0,5 0-6,0 1 0,0-1 0,-5-4 0,5 4 16,0 3 0,3-7 0,-5 2 1,0-2 1,0 3 0,5-5 0,-3 4 0,2-3-16,-1-3 1,-1 1-1,3-1 1,-1-1-31,2-5 0,-1 5 1,1-6-1,-4 1-188,-3 1 1,5-6 0,-4 3-300,1-1 525,-5-2 0,4-6 0,-8 0 0</inkml:trace>
  <inkml:trace contextRef="#ctx0" brushRef="#br0" timeOffset="33896">13081 3022 6034,'10'10'61,"0"-2"22,-5-8 0,5 0 0,8 0-62,-1 0 1,1-8 0,-1-4-19,0-3 1,-1 3 0,-2 0 0,-5-1-11,-1-3 0,4-1 0,-5-3 1,1-1-12,0-2 1,4-6 0,-7 3-1,-1 1-14,-2 0 0,0 0 0,2 3 0,2-3 9,-2-2 1,-2 6 0,-2-3 0,0 3-23,0-2 1,0 3-1,0-3 1,0 4 6,0 1 1,0 1-1,0-1 49,0 1 1,-2 1 0,-2 3 455,-2 1-434,0 8 1,6-2-48,0 12 1,0-2 0,0 8 0,0 1 15,0 3 0,0 1 1,0 1-1,0-1-4,0 1 1,2-1 0,2 1 31,2-1 1,2 1-1,-4-1 1,3-1 8,3-5 1,-4 3-1,5-6 1,3-1-12,2 1 1,1-2 0,0-6 0,1 0-16,-1 0 1,1 0-1,-1 0 1,1 0-9,-1 0 1,1-6 0,-1-2-18,1-1 0,-1-3 0,-1-6 1,-3 1-8,-1 0 1,-8-7 0,4 1 0,-3 2 3,1 1 0,0-3 0,-6 0 0,0 1 3,0 3 0,0 1 1,0 1-1,0 0-2,0-1 1,-6 6 0,0 1-6,2-3 0,-3 4 18,1-1 1,-2 7 12,2-2 1,4 6 0,-3 6 0,3 6 1,0 3 0,-2 3 14,-2-1 1,0 1-1,6-1 1,2 0 5,4 1 0,-2-3 1,7-1-1,3-2-44,2 1 1,1-3 0,2 0 0,5-1-73,5 1 0,4 0 0,2 3 82,0-1 0,7 0 0,3 5 0</inkml:trace>
  <inkml:trace contextRef="#ctx0" brushRef="#br0" timeOffset="97497">3982 2743 5792,'2'-10'24,"4"4"-24,-4 4 0,6-5 0,-8-3 0</inkml:trace>
  <inkml:trace contextRef="#ctx0" brushRef="#br0" timeOffset="98550">3982 2725 6141,'10'-7'27,"-2"5"0,-6-6-13,4 8 32,-4 0-14,5 0-14,-7 0 1,0 8-16,0 3 1,0 5 0,0 1-7,0 1 0,0-1 0,0 1 11,0-1 0,0 1 0,0-1 2,0 0 0,2 1 0,2-1 1,2 1 13,-2-1 0,0 1 0,0-1 0,1 1 0,-1-1 0,4 1 0,-2-1 34,-2 1-46,-2-1 1,3 2 0,1 3 0,-2 1 11,-2-2 0,-2-1 1,2-3-1,2 1-16,2-1 1,0 3 0,-6 1 0,0 2-11,0-1 0,0-3 1,2-2-1,1 1-7,3-1 1,0 1 0,-4-1 0,2 3 15,2 3 1,0-4-1,-5 5 1,3-3-4,2 2 0,0-3 0,-4 5 1,2-2 0,2 1 1,-1 1 0,-5-2 0,0 4-5,0 0 1,6 1 0,0-5 0,-2 4 6,-2 0 0,-2 4 0,0-6 1,0 1-3,0-1 1,6 4-1,0-4 1,-1 2 1,3 4 0,-6-3 0,4 1 0,-4 0 4,-2-2 1,6 6-1,-1-6 1,-1 2 2,-2 0 0,4-5 1,2 3-1,0 0-8,-1 0 0,5-4 0,-4 7 1,0 1-8,-1 2 1,7-4 0,-2 0 0,1 2-2,-1 2 1,1 0-1,-5-2 1,0-2-3,0 2 0,3-4 1,-5 0-1,-2 1 11,-2-1 1,4-4 0,0 4-1,-3 0 10,-1 0 1,-2 1-1,0 3 1,0-4-13,0-2 1,0 4 0,0-4 0,0 1-4,0-1 1,6 6-1,0-2 1,-2 2-15,-2-2 0,-2 2 0,2-6 0,2 3-1,2 3 0,-1-4 0,-5 0 0,0 0 7,0 0 0,6-3 1,0 3-1,-2-2 5,-2-4 1,-2 5 0,0-3-1,0 0-1,0 2 1,0-5 0,2 3 0,2-2 1,1 3 1,1-5 0,-4 4-1,2-3 0,2-3 0,0 1 0,-6-1 0,0 1-1,0-1 0,6 1 0,-1 1 0,-1 2 0,-2 3 0,-2-1 0,2-6 0,2 1 0,2-1 0,0 1 0,-6-1 0,0 3 0,0 3 0,0-4 0,0 5 0,0-5 4,0-2 0,5 1 0,1-1 13,-2 1 1,-2-1 0,-2 1 0,0-1-3,0 1 0,0-7 1,2 1-1,2 2-1,2 1 0,0 3 0,-4-3 1,1-1 14,3-3 1,2 1-1,-4 5 1,4-1-1,-1-2 1,1-3-1,-2 1 1,0-1-1,0 1 82,-2 2 1,-3-5-155,-1 3 0,6-6 36,0 5-163,0-7 0,-6 6 87,0-4 1,0-2-120,0 7 1,0 1 0,-2 4 0,-4-3 201,-5-1 0,-13 7 0,-3 8 0</inkml:trace>
  <inkml:trace contextRef="#ctx0" brushRef="#br0" timeOffset="99668">4314 7161 7277,'0'-10'-1406,"2"3"1395,4 7 1,-2 0 107,7 0-24,-7 0 36,4 0 0,-8-2 112,0-4-221,0 4-3,0 10 0,0-2 0,-2 9 1,-2-3 1,-2-3 0,-1-5 1,3 4 30,-2 0 0,-2-6-18,2 4 0,-3 1-33,-9-1 0,7 0 0,-1-6 12,-2 0 1,5 0-2,-3 0 0,2-8 0,-1-3-14,5-5 0,4 4 0,2 1 1,0-3-2,0-1 1,0 3 0,2 2 0,4 1 35,5-1 0,-1 0 0,2-1 1,1 3 19,3 0 1,1 4 0,1-5 0,-1 1-19,1 4 1,-1 2 0,1 2-21,-1 0 0,-5 0 0,-1 2-10,3 4 1,-6 3 0,-1 7 10,1-4 1,-6 3 0,4-3 10,-4 3-7,-2 3 0,0-1 0,-2 1 0,-2-1 1,-2 1 1,-7 5 0,3 0 0,-2-1 16,1-3 0,-1-2 1,-5-1-1,1-3 32,4-1 0,-3 0 15,3 5-54,4-7 0,1 0 2,7-5 1,2-3 0,3 4 39,7-4 0,-2-2-24,1 0 0,-1-2 1,4-2-12,-3-1 0,1-3 1,5 4-14,1-2 1,-1 0 0,-1 4 0,-2-2-19,-3-1 0,1-1 0,5 6-124,1 0 0,-1 0-28,1 0 1,-7 0 0,-1 2 166,-2 4 0,-2-5 0,-6 7 0</inkml:trace>
  <inkml:trace contextRef="#ctx0" brushRef="#br0" timeOffset="100242">4943 7074 7569,'17'0'-499,"-7"0"1,-2 2 0,-8 4 536,0 5 1,-6 5 0,-2-1 0,-1-1-12,-5-2 1,4-1 0,1 7-5,1-1 0,-4-5 0,4-3-7,-1-1 1,3 4 0,-6-6-17,-1-2 1,-3 3 0,-1-1 3,-1-2 0,1-2 0,-1-2 0,1 0-6,-1 0 1,1 0 0,-1 0 1,9-2-2,3-4 1,4-3 0,2-9 1,0 1-1,2 1 1,4 4 0,-2-1 0,7 5-1,3-2 1,1 6 0,3-1-1,-1 3 0,1 0 0,-1-2 0,1-2 7,-1 2 1,1 0 0,-1 0 0,0-1 15,1 1 0,5-4 0,1 2-8,-3 2 0,-2-3 0,-1 1 0,-1 2 9,1 2 0,-1-4 1,1 0-1,-1 0-14,1-1 0,-1 5 0,0-4 0,1 2-24,-1-2 1,7 4 0,-3-6 0,-4 3 8,-3-1 0,-2 0 0,5 6-5,1 0 4,-1 0 1,-5-2-130,-1-4-88,1 4-8,-2-5 232,-3 14 0,-14 3 0,-3 7 0</inkml:trace>
  <inkml:trace contextRef="#ctx0" brushRef="#br1" timeOffset="105139">18 3826 7406,'10'-8'0,"-5"-4"-439,-3-3 1,4 3 0,2 0 415,2-1 1,1 3 0,7 0 0,-1 1 23,1-1 1,1 4-1,4-6 1,7-1-1,3-3 0,15-7 0,6-2 0,7-2 6,5-4 1,7-2 0,5-2 0,3-2-1,9-4 0,-1 2 0,-40 16 0,1 0 0,-1-1 0,1 1 5,-2 1 0,1 0 0,3-4 0,1 1 0,-2 2 0,0 1 0,3 0 0,-1 0-54,-2 1 0,1 1 0,4-1 0,1-1 0,-2 1 0,0 0 0,4-1 0,1-1 50,1-1 0,0 0 1,-3-1-1,0-1 1,0 0-1,-1 0 1,0 0-1,0 1-6,1 2 0,-1 0 0,-3-2 0,0 1 0,2 3 0,-1 1 0,-2 1 0,-1 0-9,-2 0 1,-1 1-1,-1 0 1,-1 1 0,38-18-1,-3 0-9,-7 0 1,-11 8 0,-5 2 0,-7 1 7,-5 1 0,1 0 0,-9 5 1,-4 3-76,-4 3 1,-10-1-1,3 7 83,-5 2 0,-4 2 0,-3 2 0,-6 0 0</inkml:trace>
  <inkml:trace contextRef="#ctx0" brushRef="#br1" timeOffset="105709">53 4943 7569,'-12'-6'0,"3"-1"-856,1-3 651,-6-2 1,12 1 0,-4-1 161,4-2 0,2-1 0,0-3 51,0 1 1,0 0 0,2 1-2,4 4 0,-2-1 1,6 5-1,0 0 15,-1 0 1,3-3 0,5 3 0,1-2 24,-1-3 1,9-3-1,3-1 1,6-3-11,5-3 0,5 2 0,9-6 0,4-1-20,7 1 1,8-2 0,5-6 0,-1 0-11,1 0 0,11 0 1,1-1-1,-44 16 1,1 1-14,0-1 1,1-1 0,8-3 0,0 0-1,0 0 1,-1 1 0,1-1 0,1-1-57,0 2 1,0 0 0,2-4 0,0 0 0,4 1 0,1 1-1,-2 0 1,0 0 68,1 0 0,0-1 0,3-4 0,0 0 0,-1 4 0,0 0 0,-1-1 0,0-1-3,-2 1 0,0 0 0,3-2 1,0 0-1,-6 0 0,-1 0 1,-2 0-1,0 1-3,-1 1 1,-1 0 0,-3 1 0,1 0-1,-3 0 1,1 1 0,-4 1 0,-1 2-41,38-19 1,-9 6 0,-14 6 0,-9 7-65,-7 9 0,-5-1 1,-10 8 12,-6 3 1,-11 3 0,-6 5 0,-4 7 89,-2 3 0,-16 11 0,-3-3 0,-16 4 0,0-4 0,0 1 0</inkml:trace>
  <inkml:trace contextRef="#ctx0" brushRef="#br1" timeOffset="106229">53 5764 7443,'17'-6'0,"1"-2"-289,-1-1 1,9-3-1,3-7 1,6-3 277,5-1 1,7-6-1,11 2 1,8-4 28,8-6 0,9-10 1,-38 24-1,1 0 0,1-2 1,0-1 10,4 0 1,0 0-1,1-3 1,1 0-1,5-1 1,1 0-1,0-1 1,0 1-85,1 0 1,0 0-1,1-2 1,1 0 0,-1 3-1,0 0 1,-1 1 0,0 0 61,-2 0 1,1 1 0,5-1-1,2 0 1,-3 1 0,0 0 0,0 1-1,2 1-15,1 0 1,2 0 0,0 0 0,1-1-1,4 0 1,0 0 0,0 1 0,-1 0-12,-3 1 0,0 1 1,4-1-1,-2-1 0,-8 5 1,-2 0-1,1 0 1,-2 1-44,-4 0 1,-1 1 0,-4 4 0,-1 1 0,33-10-1,-11 3 40,-8 3 0,-15 5 0,-13 2 0,-6 3 22,-5 3 0,-8 2 0,-5 2 0,-2 0 0</inkml:trace>
  <inkml:trace contextRef="#ctx0" brushRef="#br1" timeOffset="106681">437 6323 7115,'-27'17'-566,"2"-7"0,7-2 599,1 0 1,7-8 0,6 2 2,8-6 1,8-10 0,11 1 0,6-7 1,4-3 0,10-6 1,3 3-1,5-1 10,1-4 1,3 4 0,1 0-1,4 2-33,2 3 0,4-3 0,10 0 1,3 0-27,1-1 1,-33 11-1,1-1 1,43-13 0,-44 13-1,1-1 8,4 0 0,1-1 0,1-2 0,1-2 0,5-1 0,2-1 0,-1 0 0,0 0-62,1 1 0,0-1 0,6-4 0,0 0 1,-5 1-1,0-1 0,2 0 0,0 0 60,0 1 1,0 0 0,6-4 0,0 2 0,-9 4 0,-2 1 0,-1 1 0,-1 0-23,-3 0 1,0 1 0,-3 1 0,-1 1 0,-1 3 0,-1 1 0,40-13-91,-11 6 1,3-2-1,-13 1 117,-2 3 0,-2 0 0,-5 1 0,5 3 0,4 3 0</inkml:trace>
  <inkml:trace contextRef="#ctx0" brushRef="#br1" timeOffset="107185">1415 6288 7113,'-17'27'-1140,"-1"-7"1555,1-9-311,7-7 0,18 2 0,15-12 0,10-6-136,8-3 1,5-8 0,13-3 0,5-1 55,4-4 1,7-2-1,5-2 1,3 0-24,6 0 0,-41 15 0,0 0 0,43-21 0,0 2-9,-43 20 1,1 1-1,-1 0 1,1-1 0,2 0-1,1 0 1,1-2 0,1 1-18,-1 0 1,0 1 0,2 0 0,-1-1 0,0 1 0,1-1 0,-1 0 0,0 0-9,-2 0 0,-1 1 0,4 0 0,-1 1 0,-4 1 0,-1-1 0,-1 1 0,-1-1-26,44-17 0,-11 8 1,-7 4-1,-7 5-28,-7 7 1,-13 1-1,-5 6 1,-4-2 39,-2 2 0,-8 2 1,-4 2 46,-3 0 0,-11 2 0,-5 2 0,-8 4 0,-7 2 0,-13 1 0,-7 7 0,-8 1-3,-7 4 1,-5 5-1,-1 5 1,-2 0 3,-5 2 1,5-4-1,-4 9 1,4-3 54,1-2 0,9 0 0,1 0 0,2 0-56,0 0 0,1 0 0,5 0 0</inkml:trace>
  <inkml:trace contextRef="#ctx0" brushRef="#br1" timeOffset="107355">3266 6009 7569,'-29'34'0,"2"1"0,2-2-872,3-3 675,3-5 1,2-8 0,1 1 170,4-1 88,-3 1 0,15-9 0,2-3-16,13-4 0,11-4 0,10-6 0,7-7-23,10-7 1,9-9 0,11 2 0,5-6-28,2-5 1,-5 3 0,5-4 0,-3 4-6,-3 2 0,-2 6 1,-2 2-1,-2 2-83,-4 3 1,2 3 0,-8 3 0,-2 3 6,-1 1 85,-11 8 0,-1-11 0,-8 5 0</inkml:trace>
  <inkml:trace contextRef="#ctx0" brushRef="#br1" timeOffset="108625">3231 3075 7569,'18'-18'-435,"-1"1"0,1-3 278,-1-3 0,7 4 0,-1-7 0,-2 3 0,0-2 154,3-2 1,3 3-1,8-5 4,0-2 1,0-2 0,2-2 0,1 0 16,3 0 1,2-5-1,-2-3 1,5 0-10,5 1 0,1-7 0,2 4 1,3-1 23,1-1 1,8 7 0,-2-5 0,2 2-15,-2 4 1,-4 3 0,-8 1 0,1 2-11,-1 4 0,3-3 1,-1 7-1,0 0-2,-3 0 0,3 0 1,4 3-1,0-3 9,3-2 0,-5 4 0,6-5 0,-2 1 26,-4 0 1,3 6 0,-5-3 0,-6 5-56,-3 2 0,-6 7 0,-8 4 0,-4 4-41,-2 2 0,-7 0 1,-7 0 24,3 0 1,-6 2-134,-2 4 0,-4 4 49,-2 7 113,0-7 0,-8 5 0,-2-5 0</inkml:trace>
  <inkml:trace contextRef="#ctx0" brushRef="#br1" timeOffset="108868">5467 1468 7356,'17'-8'-263,"-5"0"1,0-5 0,-1 1 205,-1-1 0,5 5 0,-3 0 1,6 2 67,5 0 1,-2 1 0,8 5 0,0 0-25,-1 0 0,3 0 0,-8 0 0,0 1 3,2 5 0,-11 4 1,1 9-1,-5 3-11,-6 1 1,-2 8-1,-4-2 1,-4 4 13,-5 2 1,-5 0 0,-3 0 0,-3 2-59,-1 4 1,-6-5 0,4 7 0,-1-2 64,1 0 0,-6-1 0,4-5 0</inkml:trace>
  <inkml:trace contextRef="#ctx0" brushRef="#br1" timeOffset="109519">6777 1031 7268,'0'-17'-715,"0"-1"1,0 1 719,0-1 0,-8 9 1,-4 3 3,-3 4 0,-3 2 0,1 0 0,-1 0 22,1 0 0,-6 0 0,-1 0 1,3 0 0,2 0 1,1 0-1,1 0 1,-1 2-35,1 4 0,5 1 1,0 7-1,1 0 1,1 5 1,2-2 0,8 7 0,0-5 0,0-1 1,0-1-1,0 1 1,0-1 14,0 1 1,8-7 0,4-1 6,3-2 1,3 3 0,-1-5 0,1-2-12,-1-2 0,1-2 1,-1 0-1,-1-2-12,-5-4 1,9 2 0,-7-7 0,1-1-17,1 2 0,-1-5 0,-1 3 2,-1-3 1,-2-3-95,1 1 102,5-1 13,-14 1 34,6 7 0,-8 10 0,0 12-14,0 3 0,0 3 0,0 1 0,0 2-10,0 3 1,0 5 0,0-6-1,0 0 34,0 3 0,0-5 0,2 6 0,1-2-50,3-3 0,2-3 0,-4-1 0,4-1 4,1 0 1,-3 1 0,6-1-192,1 1 1,-5-6 0,0-3 186,0-1 0,1-2 0,9-6 0</inkml:trace>
  <inkml:trace contextRef="#ctx0" brushRef="#br1" timeOffset="110126">7248 822 7342,'-17'0'-754,"-1"0"1,3 7 839,3 5 1,-2-2-35,9 1 1,-1 1 0,8 4-36,4-5 1,3-1 0,9-6 12,-1 2 0,1-1 0,-1-3 0,1 2-55,-1 2 0,6 0 0,1-6 1,-3 0 35,-2 0 0,5-2 0,-1-2 0,-2-4 17,-1-1 0,-3 5 0,1-4 0,-1 2-8,1 0 1,-1-5 0,2 5 0,3 0-7,1-2 0,0 6 0,-5-3 0,-1 3-20,1 2 1,-1 0 0,-1 2-6,-5 3 0,-1 5 0,-6 8 2,2-1 1,0 6-1,-8 1 1,-2-3 15,-2-2 0,-8 5 0,3-1 1,-5-2-8,-1-1 0,5 3 1,0 0-1,-1-1 1,-3-3 0,5-4 1,-1-1-3,-2-2 1,1-6 0,-1 3-1,3-1 0,5-2 0,-4-8 0,2-4 0,-3-4 1,5-7-10,2-1 0,2 7 1,2-1-1,0-1 0,0-3-13,0-1 0,0 5-50,0 0 52,0 1 0,2 1 0,4 6 6,6 8 1,-3-2-1,1 6 1,0-3-24,-1 1 1,-3 2-70,6-2 1,-8 4-8,1 7 114,-10-7 0,-5 5 0,-7-5 0</inkml:trace>
  <inkml:trace contextRef="#ctx0" brushRef="#br1" timeOffset="110348">7231 909 7569,'0'-17'-448,"0"-1"1,0 1-1,0-1 396,0 1 0,7 5 0,5 0 1,4 1 56,1 1 1,1-4-1,-1 7 1,2-3 11,5-4 1,3 5 0,8-3 0,0-2-9,0-1 1,5-2 0,3 1 0,0 2-59,-1 3 1,-1 5-1,-6-4 49,0 2 0,0-5 0,0 3 0</inkml:trace>
  <inkml:trace contextRef="#ctx0" brushRef="#br1" timeOffset="110715">8541 1 7360,'0'17'0,"0"1"-326,0-1 1,0 1 0,0 1 0,-2 4 314,-4 7 1,4 3-1,-6 3 1,2 3 55,0 2 0,-1 7 0,3-1 0,-2 3-25,2 3 0,0-1 0,0 1 1,-2-1-6,3 0 1,1 3 0,0 1 0,-2 2-2,-2-1 0,-2 5 0,4 0 0,-1 2-8,1 0 0,-4-6 0,0 4 1,0-2-27,1-3 0,-5 3 1,4-2-1,0-2-26,1-1 0,-5-3 0,4-2 0,1-1-53,-1-3 1,-6-7 0,4 2 98,1-4 0,-7-2 0,7 0 0</inkml:trace>
  <inkml:trace contextRef="#ctx0" brushRef="#br1" timeOffset="111144">8191 874 7569,'-9'0'-751,"-7"0"1,6-2 714,1-4 1,-1 4 0,6-5 41,-2-1 1,-2 6-31,3-4 0,1 4-60,-8 2 58,8 0 13,-4 0 1,10 0-4,4 0 0,-2 0 16,8 0 0,-1-8 0,7-1 0</inkml:trace>
  <inkml:trace contextRef="#ctx0" brushRef="#br1" timeOffset="111406">8820 944 7295,'12'0'-555,"-1"0"0,-7-2 667,2-4-6,-4 4-321,-2-6 215,0 8 0,0 8 0,0 2 0</inkml:trace>
  <inkml:trace contextRef="#ctx0" brushRef="#br0" timeOffset="121957">11265 6934 5886,'-10'0'82,"2"0"1,8-2 24,0-4 90,0 4-185,0-5-4,0 7 0,0 2 0,2 3-4,4 7 1,-4 4 0,4 1 13,-4 1 0,4-1 0,0 0 1,-3 1 0,5-1 1,-2 1-1,0-3-2,2-3 1,-4 4 0,5-5-1,-1 7-5,-4 5 0,6-4 0,-1 5 0,3-3-9,0 2 1,-7-1 0,7 5 0,0-2-4,-3-4 0,5 7 1,-6-1-1,1 2 22,5 0 0,-6 0 1,-2 6-1,-3-2 2,3-4 1,-4 4-1,4-4 1,-4 4-14,-2 2 1,6 0 0,0 0-1,-1 0-3,3 0 0,-4-6 1,6 0-1,-1 0-4,1-2 0,-4 6 0,4-4 0,-1 2-16,1-1 1,-4 1 0,4-6 0,-3 2 18,-3 4 1,4 2 0,-2 0 0,-2-2-5,-2-2 1,4 0 0,-1 6-1,-1 2-4,-2 4 0,0-4 0,2 3 0,2-3 1,-2-2 1,3 0 0,1 0 0,0-2-2,0-4 1,3 2 0,-3-6 0,0 1 2,0-1 1,-3 4 0,-3-4 0,2 0 4,2 1 1,0 3 0,-6-4 0,0 0-3,0 0 1,0 5 0,0-5 0,0 2-9,0 4 0,0 2 1,0 0-1,0-2-4,0-2 0,0-2 0,0 4 1,0-3 18,0-3 1,2 4 0,2-6 0,2 0 44,-3 3 0,-1-7 1,0 4-23,4-3 0,-4-3 0,4 1-21,-4-1 0,-2 1 0,0-1-17,0 1 1,6-1-1,0 0-10,-3 1 1,1-1-1,0 1 7,2-1 1,2-1 0,-4-3 0,1-1 2,-1 2 0,4 1 0,-2 3 19,-2-1 1,-2-5 0,-2-1 0,2 3 52,3 1 1,-3-3 0,4 0 123,-4 1 0,-2-3-121,0 2 1,6-6-162,0 5 50,0-7 0,-4 4 0,1-6-340,3 4-242,0-4 621,-6 5 0,-8-7 0,-1 0 0</inkml:trace>
  <inkml:trace contextRef="#ctx0" brushRef="#br0" timeOffset="123277">10933 10794 7569,'-10'0'-1051,"1"0"801,3 0 367,4 0 1,-4 0-23,12 0 1,4-2-1,7-2-48,1-2 1,-1 0 0,1 4-1,-1-2-46,0-1 0,1-1 1,-1 6-1,1 0-29,-1 0 1,3-6-1,1 0 1,2 2-212,-1 2 0,-3 2 239,-1 0 0,-1 0 0,0 0 0</inkml:trace>
  <inkml:trace contextRef="#ctx0" brushRef="#br0" timeOffset="123853">11509 10619 7569,'10'0'-384,"6"0"1,-5 0 241,5 0 0,-1-2 0,-1-2 172,-2-2 0,-1 1 17,7 5 1,-7 0-31,1 0 0,-2 2-92,1 3 0,-3-1-13,-8 8 1,-2 0 54,-4 5 1,2-5 15,-7-1 0,7-5 22,-2 6 0,6-8 1,6 2 5,6-5 1,3-1 0,3 0 0,-1 0 40,0 0 0,1 0 57,-1 0-90,1 0 1,-6 0 28,-1 0 0,-7 2-25,2 4 0,-4-2 0,-4 8-3,-4 1 1,2-3 0,-7 0-1,-3-1-18,-2 1 1,5 0 0,-1 3 0,-1-1-9,-3 2 1,-1-5 0,1 3 0,2 0-12,3-3 0,-1 1 0,-5-6 0,-1 4-125,1 1 0,5-5 0,0 2 142,-1-4 0,5-2 0,0 0 0</inkml:trace>
  <inkml:trace contextRef="#ctx0" brushRef="#br0" timeOffset="124314">12051 10619 7569,'15'-2'0,"-1"-2"-463,-2-2 156,-9 1-191,5 5 467,-8 0 1,0 2-1,0 3 38,0 7 1,0-2 21,0 1 0,-6 1 1,-1 4-1,-1-3-2,0-1 0,-4-6 0,5 3 0,-3 1-30,-4 0 0,5-6 1,-3 3-21,-2 1 1,-1-6-1,-2 4 3,-1-4 1,6-2 0,3-2 7,1-4 1,2-4-1,6-7-13,0-1 0,0 7 1,0-1 20,0-1 1,2-3 55,4-1 1,-2 5 0,7 2-37,3 2 0,-4 1 0,1 3 1,3-2-13,1 2 0,3 2 1,1 0-1,3-2-7,1-1 1,2-1-1,-4 4 1,5-2-2,1-2 0,-6-2 0,4 4 0,-1-1 7,-1 1 1,6-4-1,-4 2 1,1 0-301,-1-1 297,6 5 0,-4-14 0,8 6 0</inkml:trace>
  <inkml:trace contextRef="#ctx0" brushRef="#br0" timeOffset="125240">16574 6882 6338,'10'8'-11,"3"-5"0,-5 9 25,2 2 1,0 1-1,3 5 1,-1 1-12,1 2 0,-3 2 0,0-3 1,-1 3 23,1 2 1,0 2 0,3 6 0,-1 2 22,2 4 1,-5-2-1,3 7 1,0 1-25,-3-3 1,7 7 0,-6-5 0,1 5 11,1 1 1,-6 6-1,3 3 1,-1-1-7,-4 0 1,4 6 0,0-2 0,-1 2-7,1-2 0,6 8 0,-5-6 1,3 0-7,0 2 0,-1-2 0,7 0 0,-3-4 4,-3-2 0,3-2 0,-3-6 1,2-1 5,-3-5 1,5 3 0,-6-10 0,1-4-1,1-4 1,-8-4 0,3 4 0,-1-4-36,0-2 0,6-1 0,-4-7 1,-1 1-135,1-1 1,6 1 69,-3-1 1,-1-1 0,0-3-709,-3-1 777,-1-8 0,-14 11 0,-1-5 0</inkml:trace>
  <inkml:trace contextRef="#ctx0" brushRef="#br0" timeOffset="125985">16836 10078 7569,'6'-12'-68,"2"0"-10,1-1 1,3-1-1,7 1 1,3 3 91,1 2 1,2 0 0,-3 5 0,3-3 24,2 2 1,-6 2 0,3 4-248,-5 4 1,-3 3-1,-5 9 146,-5-1 0,-4 1 0,-4-1 62,-4 1 1,-9-1-1,-9-1 1,3-3 11,2-1 1,1 0-1,1 3-6,-1-3 0,7-4 1,1-7-11,2 5-5,2-4 0,8 6 1,4-8-1,6-2 21,3-4 0,3 4 0,-1-4 0,1 5-1,-1 1 1,1 0 0,-3 1 0,-1 3-30,-3 2 1,-7 8 0,4-5 0,-2 3 5,0 0 0,-1-1 0,-5 7 7,0-1 0,-2 1 0,-3-1 22,-7 1 1,-9-3 0,-5-1 0,1-4-21,0-3 1,-6 5-1,4-4 1,0-1-85,3 1 1,-1-2-1,2-6 87,1 0 0,3 0 0,2 0 0</inkml:trace>
  <inkml:trace contextRef="#ctx0" brushRef="#br0" timeOffset="126469">17622 10043 7569,'0'10'-355,"0"-1"0,0-3 1,-2 4 344,-4-1 0,4 7 0,-4-4-8,4 3 1,1 3 0,-3-1 59,-2 1 1,-8-1-30,3 0 1,-5-1-1,-1-2-6,-1-3 0,1-7 0,-1 2-2,1-4 1,-1-2 0,1 0-17,-1 0 0,9-2 0,1-2 0,2-4-18,0-1 1,0 3 0,6-6-7,0-1 0,0-3 1,2 0 37,4 5 1,-2-3 0,8 6 0,1 1 25,3-1 1,1-4-1,1 6 1,-1 3 21,1 1 0,1-4 0,2 0 1,3 2-14,-3 2 0,6-4 0,0 1 0,2 1-13,1 2 1,-3 0-1,4-2 1,-4-2-58,-2 2 1,-2 2-1,-5 2 1,-1 0-200,1 0 0,-1 0 231,1 0 0,-8 8 0,-3 2 0</inkml:trace>
  <inkml:trace contextRef="#ctx0" brushRef="#br1" timeOffset="132974">11300 7214 6165,'0'-12'-45,"2"0"1,4-1 49,5-3 0,3 5 0,-1-1 0,-1-2 29,2-1 1,1-3-1,3 1 1,-1-1-3,1 1 1,1-2 0,2-3 0,5-1-15,1 2 0,2-7 0,6-1 0,0-4-18,0-2 1,5 0 0,3-1 0,2-5 15,3-6 1,3-3 0,1-5 0,0-1 14,1-2 1,-1-8-1,1 2 1,-1-4-14,0-2 1,1 0 0,-1-1-1,3-3 3,3-2 0,-4-1 0,6 1 1,0-4-25,-28 41 0,0-1 0,2-2 0,0 0 1,2 2-1,0 1 0,0-1 0,0 0-7,-1 1 1,0 1 0,4-6 0,1 2 0,30-28 0,-34 34 0,0 1 7,0-2 0,0 2 1,1 0-1,0 2 0,34-33 1,-5 4-1,-4 2 0,-1 1 1,-7 7-1,0 2-6,-3 3 1,-11-2-1,1 9 1,-6 1-33,-6 2 1,2 2 0,-7 0-1,-1 0 16,2 0 0,-4 0 0,7 0 0,-1 0-6,0 1 1,0-1 0,4 2-1,-2 2-14,2 1 1,0 9 0,0-2 0,-3 5-32,-3 7 1,4-3-146,-6 8 220,-7 8 0,-9 16 0,-7 9 0</inkml:trace>
  <inkml:trace contextRef="#ctx0" brushRef="#br1" timeOffset="133692">11300 8227 7569,'17'-22'-101,"1"1"1,-1 1-111,1-1 1,5 0 0,0 1 0,1-1 0,1-4 0,4-2 180,4-4 1,2-2 0,0-2 0,2 0 42,3 0 0,-3-6 1,6-2-1,0-1 52,3-5 1,3-1 0,1-3 0,1 1-20,3 0 1,10-9 0,0-3 0,6-4-16,-32 34 0,0-1 0,-3 0 0,1 0 0,3-2 0,0 0 0,-1-1 0,0 0-6,-1 1 0,1-1 1,2-5-1,0 0 1,-3 7-1,0 0 0,-1-1 1,-1-1-42,2-1 1,0 0-1,3-2 1,0-1-1,-1 1 1,-1 0-1,1-2 1,0-1-54,0-3 1,0 1-1,2 1 1,1 1 0,-1-4-1,0 0 1,1 2 0,1-1 84,0 1 0,1-1 1,0 0-1,0 1 1,-1 2-1,1 1 1,-1-1-1,-1 0-7,-1 0 0,0 1 0,3 1 0,1 1 0,-3 1 0,-1 2 0,0 3 0,0 0-2,-1 1 0,-1 0 1,39-28-1,-2 0 1,3 2-59,1 4 1,-1-5 0,-5 3 0,2 2 29,-2 2 1,-10 9 0,-6 4 0,-4 4-23,-1 2 1,-9 8 0,-5 4-1,-8 6-165,-8 5 1,-3 4-101,-3 8 308,-7 0 0,4 0 0,-9 4 0,-1 4 0,-2 3 0,-2 1 0</inkml:trace>
  <inkml:trace contextRef="#ctx0" brushRef="#br1" timeOffset="134329">11370 9100 7569,'17'-12'-389,"1"0"1,-1-3 254,1-6 0,5-1 1,2-5-1,4 0 1,6 0 160,4-4 1,13-4-1,-1-6 1,1-4-1,4 1 1,3-7 0,-1 5 0,4-5 22,0-1 0,6-1 0,-4 1 0,6-2-33,6-4 0,3 1 1,-35 26-1,1-2 0,1 0 1,0-2-71,0-1 1,1-1 0,3-2 0,1 0 0,0-3 0,0-1 0,4 0 0,1 0 57,2-1 0,0-1 0,8-4 0,0-1 0,-2 1 0,1-1 0,3-1 0,1-1-127,4 0 1,0-1-1,-2 1 1,-1 0-1,3-1 1,0 1 0,-4 1-1,0 1 110,-5 3 1,0 1 0,0-4 0,0 1 0,-6 6 0,-2 0 0,1 1 0,-1 1 5,-3 2 1,-1 0-1,-1 1 1,-1 1 0,-6 1-1,-1 0 1,-2 2 0,-1 0-17,1 0 1,-2 0-1,33-32 1,-34 33-1,0 0 1,31-29-8,-5 2 1,8-4 0,-6 4 0,0 0-16,2-1 0,-4 3 0,-4 6 0,-7 1-2,-3 5 1,-9 11-1,-6 12 1,-10 5 45,-6 6 0,-9 5 0,-2 12 0,-8 1 0,0 0 0</inkml:trace>
  <inkml:trace contextRef="#ctx0" brushRef="#br1" timeOffset="134883">11929 9624 7569,'-12'9'-675,"0"-1"274,-1 0 1,3-6 501,-2 4-83,8-4 1,4-8 0,12-2-43,4-2 1,7-1-1,0-5 1,-1 3 24,-3 1 0,0 0 1,3-5-1,3-1 1,2 1 0,4-3 1,8-3-1,4-6 22,1-4 1,11-10-1,9-3 1,6-7-15,5-5 0,5 0 1,-36 25-1,1-2 1,1-1-1,1 0 56,2 1 0,1-2 0,5-3 0,1-1 0,3-1 1,0-1-1,2-2 0,0 0-147,0 3 0,1-1 0,10-6 0,1-1 0,-2 3 0,0 1 0,4-1 0,1 1 77,5 0 0,-1 1 0,-3 0 0,-1 0 1,7-2-1,-1-1 0,3-2 0,-1-1-8,1 0 1,1-1-1,-27 17 1,1-1-1,0 1 1,24-13 0,0 1-1,2-1 1,-1 1-38,0-1 0,-1 0 1,-3 2-1,-1 1 1,-6 4-1,-1 1 1,-3 2-1,-2 0 1,-1 2 1,-2 0 0,-7 6 0,-3 0-1,-6 3 1,-1 2 0,35-18-76,-13 6 1,-8 8 0,-11 2 122,-5 2 0,-3 5 0,-8 7 0,0-1 0,0 2 0</inkml:trace>
  <inkml:trace contextRef="#ctx0" brushRef="#br1" timeOffset="135358">13500 9641 7400,'-9'-8'-326,"3"-3"1,4-5-1,4-1 385,4-1 1,9-5 0,10-2 0,3 0-51,3-1 0,4-5 1,5 4-1,5-2-22,0 0 0,11 0 1,-2-8-1,6-2 17,6-2 0,2-1 0,4 1 0,4-6 5,5-3 0,-38 24 0,2-1 0,1 0 1,1 0-1,2-2 0,1 0-54,1-3 1,0 0 0,5-3-1,1 0 1,2-2 0,0-2-1,2 0 1,1-1 45,-2 0 1,2 0 0,3-1 0,0 1-1,-6 3 1,0 2 0,0 1 0,-1 0-17,-1 0 0,0 0 0,-2 4 0,-1 0 0,-4 1 0,-1 2 0,-3 2 1,-1 1-81,38-17 0,-7 5 0,-12 3 0,-8 5-23,-7 11 0,-8 1 0,-12 11 0,-6 1 118,-4 2 0,-9-4 0,0 0 0,0 2 0,1 2 0,1 2 0</inkml:trace>
  <inkml:trace contextRef="#ctx0" brushRef="#br1" timeOffset="135704">15177 9292 7263,'-8'10'-660,"6"-3"693,-6-7 0,10 0 1,4-2-1,6-2-5,3-1 0,3-1 1,1 4-1,3-2-17,1-2 0,2-5 1,-4 3-1,5-2-39,1-3 1,2 3 0,6-4 0,0-3 15,0-5 0,2-3 1,3 2-1,5-4-10,0 0 1,5-6 0,-3 3 0,3-3-49,2-1 1,3-1-1,1 0 1,2 0 10,-1 0 1,-3 6 0,-4 2 0,-3 1-19,-6 5 0,-6 4 0,-6 3 77,-6 2 0,-4 8 0,-1-3 0</inkml:trace>
  <inkml:trace contextRef="#ctx0" brushRef="#br1" timeOffset="137607">15509 9344 5982,'17'-8'1,"1"7"1,-3-7 0,-1 2 0,-3-2 30,3-2 1,7 5 0,3-7-1,-3 0-14,-2 3 0,7-13 0,3 5 0,4-3-2,2 1 1,-2 2 0,-2-1 0,-2 1-37,2-1 0,2 1 1,2-1-1,0 3 0,0 3 20,0-3 0,-1 5 0,1-8 0</inkml:trace>
  <inkml:trace contextRef="#ctx0" brushRef="#br1" timeOffset="144383">14269 4315 6263,'0'-18'-3,"0"1"0,2-1 0,2 1 0,1-3-2,-1-3 1,4-2 0,0-6 0,2 4 18,3 1 0,-3-5 1,0 2-1,-1-2 7,1 2 0,-4-4 1,3 4-1,1-4-13,0-2 0,-4-2 0,5-2 0,3-3-3,1-3 0,9-7 0,1-10 0,2-4 12,4-6 0,8-4 0,4 2 0,-1-3 28,1-3 1,6 6-1,-5 1 1,1 5 3,-4 4 1,-5 7-1,-1-1 1,0 6 9,0 5 0,-2-1 1,-2 9-1,-2 4-48,2 4 0,-3 10 0,-1-3 0,-2 5-102,-4 1 1,3 7 0,-3 1-160,0 2 1,-5 3-77,7 5 326,-11 0 0,-5 0 0,-7 0 0</inkml:trace>
  <inkml:trace contextRef="#ctx0" brushRef="#br1" timeOffset="144615">15317 2166 7569,'7'-9'-471,"-5"1"1,14 2 482,-4 0 1,-3 0 0,3 6 0,1 0-58,3 0 0,-1 2 1,-1 4-1,-4 6 27,-2 3 1,3 11-1,-5 1 1,-2 2-11,-2 0 0,-2 0 1,0 6-1,0 0-65,0 0 0,0 0 93,0 0 0,-8 0 0,-2 0 0</inkml:trace>
  <inkml:trace contextRef="#ctx0" brushRef="#br1" timeOffset="145238">16225 1328 7569,'0'-11'-67,"0"-1"0,0 0 0,0-5-323,0-1 1,0 1-1,0-1 393,0 1 0,-8 5 1,-4 3-1,-3 1 34,-3 4 1,1 2 0,-1 2 0,-1 0-28,-4 0 1,1 2-1,-5 4 1,2 5 0,4 5 0,-5 7 0,3 2 0,2 1-13,1-1 0,5 4 0,3-4 0,4 0 0,1 1 1,5-3 0,-2-6 39,8 1 0,0-6 1,7-3-6,3-1 1,1-2-1,3-6 1,-1 0-11,1 0 0,5-2 0,0-2 0,-1-4-18,-3-1 0,-1-3 1,-1-6-1,1 1-38,-1-1 0,-1 1 1,-3 0-1,-3-1 16,-2 1 0,3 5 0,-5 0 71,-2-1-39,6-3 0,-7 7-3,9 3 0,-8 6 0,2 6 0,-2 5 11,2 5 1,-5 1 0,7 1-1,-2 1-21,0 4 0,0-3 0,-4 5 0,2-2-13,1 1 0,3 1 0,-4-4 0,2 2-27,-2-1 0,0-3 0,-1-1 1,3-1-195,-2 1 1,6-3 0,0-1 231,-1-3 0,7-7 0,-7 4 0</inkml:trace>
  <inkml:trace contextRef="#ctx0" brushRef="#br1" timeOffset="145754">16661 1206 7569,'6'-18'-202,"0"1"1,2 1-706,-2 5 847,-4-5 0,5 7 132,-7-9 1,-6 6-1,-1 3 24,-3 1 1,4-4-1,-3 5-74,1-3 0,-6 0 0,3-1-7,-5 5 1,4 4-1,1 2 1,-3 0-20,-1 0 1,-3 8 0,1 3 0,-1 5-10,1 1 0,-1 1 0,3 1 0,1 2-55,3 3 0,7-1 0,-2-6 58,4 1 1,2-1 0,2-1-1,4-4 9,5-7 0,5-3 0,1-2 0,3 0 3,3 0 1,-4-2-1,7-2 1,-3-3-12,0-3 0,-5 0 1,-9-3-1,1 3 39,0 2 0,-6-5 93,1 1 1,-3-3 31,-2-3-32,0 8-124,0 3 0,0 9 0,0 3 1,0 7-4,0 4 0,0 7 0,0 2 0,0 0 2,0 0 0,2 5 1,2-5-1,2 2-31,-2 4 0,-2-4 0,-2 0 0,0-1-78,0-5 0,0 4 0,0-2 0,0-1-107,0-3 0,2-3 218,4-5 0,-4 5 0,5-6 0</inkml:trace>
  <inkml:trace contextRef="#ctx0" brushRef="#br1" timeOffset="145979">16976 1241 7463,'-10'-2'-489,"4"-4"448,4 4-113,2-6 154,0 8 0,0-7 0,0-3 0</inkml:trace>
  <inkml:trace contextRef="#ctx0" brushRef="#br1" timeOffset="146536">17150 926 6080,'-9'-17'434,"1"7"-373,8 3-69,0 7 1,2 0 3,4 0 0,3-2 0,9-2 1,-1-2 0,7-6 0,-1 4 0,-2 1 2,-1-1 0,-3-4 0,1 5 0,-1-1 1,0 0 1,1-4 0,-3 5 0,-1-1-3,-2 0 1,-6 2 0,3 4 62,-1-3-17,-2 3 0,-6-8-31,0 4 1,2 4 15,4-4-28,-4 4 25,5 2 0,-7 8 0,0 4-4,0 3 0,0 3 0,0-1 1,0 1 16,0-1 1,0 1 0,0-1 0,0 2-13,0 5 1,0-5 0,0 4-1,0-3-31,0-3 0,0 7 0,0-1 0,0-2-79,0-1 0,0-1 0,0 2 0,0 3-51,0-3 0,0-2 1,0-1-1,0-1-13,0 1 1,0-7 146,0 1 0,-7 0 0,-3 5 0</inkml:trace>
  <inkml:trace contextRef="#ctx0" brushRef="#br1" timeOffset="146734">17220 1154 7401,'0'-18'-299,"2"3"0,2 1 0,4 4 302,2 2 1,1-3-1,7 3 1,-1 0-31,1 1 1,1-5-1,2 4 1,3 0 10,-3 1 1,4-1 0,-2 4 0,1-2-91,1 2 0,-6-3 0,7 1 106,-1 2 0,2-14 0,8-1 0</inkml:trace>
  <inkml:trace contextRef="#ctx0" brushRef="#br1" timeOffset="147079">18163 298 7569,'16'-20'-103,"-5"-3"1,3 4-304,-8-5 0,2 11 374,-3 1 69,-3 8 1,6 6 0,-8 16 6,0 9 0,-8 8 0,-1 7 0,-3 9 15,0 5 1,1 16-1,-7 0 1,1 3 1,-1 3 1,1 11 0,-1 1 0,-1 3-31,-4 2 0,13-46 0,0 1 0,-13 43 0,6-2-32,5-2 1,-4-1-1,5-1 1,-3 0 13,3 1 0,-3-9 0,8-3 0,0-4-41,-1-2 1,5-8 0,-4-4 0,2-6-48,-2-5 1,4 1 0,-4-7-1,2-2-79,-1-2 1,3-4-1,-4-4 1,2-8 153,-2-7 0,4 1 0,-6-5 0</inkml:trace>
  <inkml:trace contextRef="#ctx0" brushRef="#br1" timeOffset="147372">17744 1782 7569,'0'-9'-1191,"0"-7"891,0 4 128,0 5 70,0-1 102,0 8 0,8-8 0,2-2 0</inkml:trace>
  <inkml:trace contextRef="#ctx0" brushRef="#br1" timeOffset="147609">18303 1695 6465,'6'-12'555,"0"1"-630,-1 7-151,-5-4-206,0 8 432,0 8 0,0 1 0,0 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0.834"/>
    </inkml:context>
    <inkml:brush xml:id="br0">
      <inkml:brushProperty name="width" value="0.17143" units="cm"/>
      <inkml:brushProperty name="height" value="0.17143" units="cm"/>
      <inkml:brushProperty name="color" value="#E71224"/>
    </inkml:brush>
  </inkml:definitions>
  <inkml:trace contextRef="#ctx0" brushRef="#br0">1 0 6724,'17'0'-304,"0"0"0,1 0 0,-1 0 293,1 0 0,-1 0 0,1 0 0,-1 0 11,1 0 0,-1 0 0,1 0 0,-1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1.021"/>
    </inkml:context>
    <inkml:brush xml:id="br0">
      <inkml:brushProperty name="width" value="0.17143" units="cm"/>
      <inkml:brushProperty name="height" value="0.17143" units="cm"/>
      <inkml:brushProperty name="color" value="#E71224"/>
    </inkml:brush>
  </inkml:definitions>
  <inkml:trace contextRef="#ctx0" brushRef="#br0">0 35 7569,'16'-2'0,"-2"-2"-87,-3-2 1,1-5-536,5 5 1,1 0 440,-1 6 0,-5 0 181,0 0 0,-9 8 0,13-6 0,-6 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1.199"/>
    </inkml:context>
    <inkml:brush xml:id="br0">
      <inkml:brushProperty name="width" value="0.17143" units="cm"/>
      <inkml:brushProperty name="height" value="0.17143" units="cm"/>
      <inkml:brushProperty name="color" value="#E71224"/>
    </inkml:brush>
  </inkml:definitions>
  <inkml:trace contextRef="#ctx0" brushRef="#br0">1 18 7569,'0'-10'-1537,"2"3"1468,4 7 0,-2 0 69,7 0 0,1 0 0,5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52.267"/>
    </inkml:context>
    <inkml:brush xml:id="br0">
      <inkml:brushProperty name="width" value="0.17143" units="cm"/>
      <inkml:brushProperty name="height" value="0.17143" units="cm"/>
      <inkml:brushProperty name="color" value="#E71224"/>
    </inkml:brush>
  </inkml:definitions>
  <inkml:trace contextRef="#ctx0" brushRef="#br0">53 158 7569,'-9'0'-395,"-7"0"1,12-2 377,-7-4 0,7 2 0,-2-7 48,4-3 1,2 4 0,0-1-129,0-3 1,0 4 0,2-1 90,4-3 1,-2 1-1,7 1 1,1 4-12,-2 0 1,5 7 0,-3-5-1,3 4 8,3 2 1,-1 0 0,1 0 45,-1 0 1,1 0 0,-1 2-25,1 4 1,-7-3-1,-1 9 1,0 2-27,-1 1 0,-3 1 0,4-3 1,0-1 15,-1 2 0,-5 1 1,2 2 1,-4 1 1,-2-1 0,2 1 24,4-1 1,-4 1 0,3-1-26,-3 1 1,-2-7-1,0 1 26,0 2-46,0-7 15,0 9 1,0-16-28,0 0 0,2-6 0,2-8 9,2 3 1,0-1 0,-6-5 8,0-1 1,0 1-1,2-1-2,4 1 1,-3-1-1,9 1 12,2-1 0,-1 7 0,1 1 0,-3 0-6,3 1 1,-4 5-1,1-4 1,3 2 16,1 0 1,3-1 0,-1 3-11,1-2 0,-1 0 1,1 6 36,-1 0 0,1 0 0,-1 0 0,1 0-21,-1 0 1,-5 0-1,-1 0 1,3 0-19,2 0 1,1 0 0,0 0 0,1 0-5,-1 0 1,-1 2-1,-3 2 1,-1 2 27,2-2 0,-5 3 44,3-1 0,-8 8 0,4-4-7,-1-1 0,-5 7-67,4-5 1,-4 5 0,-2 1-58,0 1 1,2-1 0,2 1 20,2-1 1,0 1 0,-6-1 12,0 1 0,0-7 0,0 1 50,0 2 1,0 1 0,-2 1 21,-4-5 0,4-1 0,-6-6 1,2 4-32,1 1 1,-3-3-94,2 6 0,4-1 48,-4 7 0,2-8-15,-2-5-8,5 5 1,-7-6-281,8 8 336,0-9 0,-8 13 0,-2-6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0:05.182"/>
    </inkml:context>
    <inkml:brush xml:id="br0">
      <inkml:brushProperty name="width" value="0.08571" units="cm"/>
      <inkml:brushProperty name="height" value="0.08571" units="cm"/>
    </inkml:brush>
  </inkml:definitions>
  <inkml:trace contextRef="#ctx0" brushRef="#br0">88 123 7384,'12'0'-156,"-1"0"0,1 0 1,5 0 45,1 0 1,-1 0 0,1 0 99,-1 0 0,-7-2 1,-2-2 87,-1-2-79,-5-7 0,6 9 2,-8-8 0,-8 8 0,-3-2 0,-7 4 46,-5 2 0,4 6 0,-7 2 0,3 2 27,0 3 0,-1-3 0,7 2 1,1 1-61,5 3 0,-3 1 0,8 1 5,3-1 1,1 1 0,2-1-51,0 1 0,7-3 0,7-3 0,5-5-50,5 1 1,7-6 0,-2 4-1,4-4-70,2-2 1,0 0 0,0 0-1,-1 0-37,1 0 188,0 0 0,0-8 0,0-2 0</inkml:trace>
  <inkml:trace contextRef="#ctx0" brushRef="#br0" timeOffset="363">839 88 7569,'17'-8'-147,"-7"-2"0,-2-7 0,-8 0 183,0-1 0,-2 8 0,-4 5-86,-6 3 1,-3 2-1,-3 0 1,1 0 1,-1 0 1,1 0 0,0 0 94,-1 0 0,1 0-44,-1 0-1,8 0 0,3 7 1,7 5-7,0 4 0,0 1 0,0 0-3,0 1 1,7-1 0,3 1 0,2-3-3,-1-3 1,1 4 0,7-5 0,3 3 3,1-3 0,0 5 0,-5-6 0,-3 1-44,-3 1 1,2-6 0,-9 5-20,-1 3 0,-4-4 63,-5 1 0,-5-7 1,-10 2-1,-1-4-27,-2-2 1,-6 0 0,3 0 46,-1 0 0,4 0 0,-4 0 0,0 0 0,1-2-141,1-4 1,2 4 0,5-6-33,1 1 1,7 3 157,4-8 0,5 1 0,1-7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7.895"/>
    </inkml:context>
    <inkml:brush xml:id="br0">
      <inkml:brushProperty name="width" value="0.17143" units="cm"/>
      <inkml:brushProperty name="height" value="0.17143" units="cm"/>
      <inkml:brushProperty name="color" value="#E71224"/>
    </inkml:brush>
  </inkml:definitions>
  <inkml:trace contextRef="#ctx0" brushRef="#br0">280 52 7267,'-12'0'-1288,"1"0"1390,-3 0 1,4 0 0,-1 0 27,-3 0 1,-1-1-20,-3-5 0,1 4-91,-1-4 0,1 4 1,1 4-20,5 4 1,-3-2-1,6 5 1,1 1-47,-1 0 1,-6 1 0,5 7 57,-1-1 1,2-5 0,6 0 0,-2 1-12,-2 3 0,1-5 0,5 1 1,2 0 11,3-3 0,-1 5 1,8-6-1,1-1 11,3 1 1,1-2-1,1-6 1,-1 2-34,1 4 1,5-4-1,2 4 1,1-5 1,-1-1 0,-2 0 0,-5 0 1,-1 0-9,1 0 0,-1-1 1,0-3 5,1-2 0,-3-8 1,-1 5-1,-4-3 2,-3 0 1,5 1-1,-6-7-7,-2 1 1,-2 5 0,-2 0 0,0-1 11,0-3 0,0 5 1,0-1 0,0-2 0,-6-1 0,-2-1 0,-2 3 19,-3 1 0,3 8 0,-1-3-54,-3-1 1,-2 6 0,-1-4-49,0 4 1,-1 2 0,1 0-1,-1 0-20,1 0 0,5 6 1,2 2 102,3 1 0,-7 3 0,4 5 0</inkml:trace>
  <inkml:trace contextRef="#ctx0" brushRef="#br0" timeOffset="288">682 314 7569,'9'0'-1161,"7"0"1177,-6 8 0,1 0 1,-1 6-1,-2-3-54,-4 3 0,-4-5 0,-4 3 0,-4 0-18,-2-3 1,4 7 0,-5-6 0,-3 1 55,-1 1 0,-11 0 0,-1 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6.099"/>
    </inkml:context>
    <inkml:brush xml:id="br0">
      <inkml:brushProperty name="width" value="0.17143" units="cm"/>
      <inkml:brushProperty name="height" value="0.17143" units="cm"/>
      <inkml:brushProperty name="color" value="#E71224"/>
    </inkml:brush>
  </inkml:definitions>
  <inkml:trace contextRef="#ctx0" brushRef="#br0">36 123 7439,'17'0'-255,"-1"-2"1,-3-2-1,-1-2 162,1 2 0,3 2 1,1 2-1,1 0 112,-1 0 0,1 0 1,1 0-1,3 0-24,1 0 0,0 0 1,-5 2-1,-1 2 16,1 2 0,-7 6 0,1-7 1,0 1-2,-3 2 1,7 0-1,-7 5-5,1-1 1,-2 0 7,-8 5 1,0 0 0,0 1-8,0-1 1,-8-5-1,-3-2 1,-5-2-18,-1-5 0,-1 5 1,-1-2-1,-3 0-18,-1 2 1,-6-6-1,4 3 1,-2-3 2,-5-2 0,7 0 0,0 0 0,2 0-102,-1 0 1,1 0 127,6 0 0,-1-7 0,1-3 0</inkml:trace>
  <inkml:trace contextRef="#ctx0" brushRef="#br0" timeOffset="388">664 18 6661,'-11'0'-141,"-1"0"1,6-6 310,-5 0 1,-1 0-298,-5 6 1,5 0-1,0 0 118,-1 0 0,3 6 0,0 2 0,1 0 41,-1 0 1,-2 5-1,-5-1-20,-1 3 0,7-3 0,1 0 0,0-1 9,1-1 1,5 5-1,-2-3-13,4 4 1,2 1 0,0 1-3,0-1 0,0-5 0,2-1-47,4 3 1,3-1-1,9-1 1,-1-6-37,1-4 0,5 4 1,2 0-1,1-3 77,-1-1 0,6-2 0,-4 0 0,8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4:32:43.209"/>
    </inkml:context>
    <inkml:brush xml:id="br0">
      <inkml:brushProperty name="width" value="0.17143" units="cm"/>
      <inkml:brushProperty name="height" value="0.17143" units="cm"/>
      <inkml:brushProperty name="color" value="#E71224"/>
    </inkml:brush>
  </inkml:definitions>
  <inkml:trace contextRef="#ctx0" brushRef="#br0">106 340 6044,'-10'0'82,"-6"0"1,13 0-47,-9 0 0,2 2 1,-3 4-4,1 5 0,8-1 0,-4 0 1,2-1-13,1 1 0,-1-4 0,6 6 1,0 1-23,0 3 0,0-5 0,0 1 0,0 2 8,0 1 0,6-3 1,1-1-1,1 3 3,0 1 0,6-3 1,-5 0-1,3-1-5,0-1 1,-1 4 0,7-7 0,-1 1-15,1 0 1,-1-2 0,0-4-1,1 2-13,-1 1 1,3 1 0,1-6-1,2 0 17,-1 0 1,-3-6 0,1-1 0,1-1 12,2 0 1,1-4 0,-7 5-1,-1-3 15,-5-4 1,5 5 0,-7-3 11,1-1 1,-2 3-1,-8-2-196,0 8 140,0-3 0,0 8 19,0 5 0,0 4 0,2 7 71,4 1 1,1-6 0,7-3-1,-2-1-52,1-4 1,3 4 0,1-3-1,3-1 35,3-2 0,-4-2 0,5 0 0,-5 0-44,-2 0 0,1 0 0,-1 0 1,1-2-9,-1-3 0,1-5 0,-3-8 34,-3 1 1,1-1-1,-7 1-10,-2 0 0,-2-1 0,-2 1 0,0-1-63,0 1 1,-2-1 0,-4 1 34,-5-1 0,-3 7 0,1-1 0,1 0-182,-2 3 1,1-1 0,-1 6-1,3-2-123,-3 2 0,4-3 309,-1 1 0,7-8 0,-4 4 0</inkml:trace>
  <inkml:trace contextRef="#ctx0" brushRef="#br0" timeOffset="557">1014 43 7569,'17'-17'-965,"-5"5"902,0 0 0,-9 10 98,3 2 1,-2 2-1,0 10 11,2 1 1,0 3 0,-6 1-50,0 1 1,5-1 0,1 1 0,0-1-8,2 1 1,-6-1-1,4 1 1,-3-1-23,3 1 0,-4 5 0,4 0 1,-2-1 18,2-3 1,-4-2-1,4 1 1,-5-1 2,-1 1 0,0-1 22,0 1 1,0-1-15,0 1 11,0-9-61,0-1 0,0-10 0,0-4 33,0-5 0,6 1 1,2-2-1,0-1 16,0-3 1,5 1 0,-1 1 0,3 3 25,3-3 0,-1 0 0,1 1 0,-1 3 1,1 2 1,1 2-1,2 6 1,3 0-18,-3 0 0,-2 0 0,1 0 0,1 2-4,2 4 1,1-2-1,-7 6 1,-1 0-6,-5-1 0,3 3 1,-8 5-12,-2 1 0,-2-1 0,-2 1-36,0-1 0,0 1 1,0-1-1,0 1-68,0-1 1,0 1 116,0-1 0,0 0 0,0 1 0</inkml:trace>
  <inkml:trace contextRef="#ctx0" brushRef="#br0" timeOffset="1391">1817 462 7569,'12'0'-693,"-1"0"0,1 0 656,6 0 0,-1 0 52,0 0 1,-5-8-2,0-3 1,-8 1-1,1-2 25,-3-1 0,-2 3-31,0-2 1,-2 7-11,-3-7 1,-5 8 15,-8-2 0,7 4 0,-1 2 7,-1 0 0,5 2 0,0 2 14,0 2 1,6 8-1,-3-3-13,3 5 0,2 1 0,0 1 1,0-1-13,0 1 0,0-7 0,2 1 0,1 1-4,3 3 1,8-4 0,-3-3 0,5 1-3,1 0 0,1-4 0,1 3 0,3-1-21,1-4 0,0-2 1,-3-2-1,1 0 24,2 0 0,1-2 0,-7-2 0,0-4 9,1-1 0,-1-3 1,1-6-13,-1 1 1,-5 0 0,0-1-1,-1 1 2,-1-1 0,4-5 0,-7 0 0,1 1 0,0 3 2,-4 1 1,0-3-1,-1 2 55,3 3 0,0 2 0,-8-1-67,-4 3 0,2 5 1,-7 7-15,-3 0 0,-1 0 1,-3 0-35,1 0 0,-1 0 15,1 0 63,7 7-12,2 3 1,16 0-1,4-4 1,3-5-14,3-1 0,-1 0 1,3 0-1,1 0-7,2 0 1,1 0 0,-7 0 0,1 0 16,-1 0 1,0 0 0,1 0-8,-1 0 0,1 0 0,-1 0-4,1 0 0,-7 6 1,-1 2 0,-2 2 1,-2 1 0,-6 7 2,0-1 0,0 1 0,-2-1 1,-2 1-25,-2-1 0,0 1 1,6-1-1,0 1-71,0-1 1,0 1-1,2-1-41,4 0 0,2-5 0,5-2 0,-1-1 132,2 1 0,1-6 0,3 4 0</inkml:trace>
  <inkml:trace contextRef="#ctx0" brushRef="#br0" timeOffset="1878">2813 410 7569,'11'-2'-249,"1"-4"1,-6 4 0,5-4 285,3 4 1,1 2 0,1-2-22,-4-3 0,3 3 43,-3-4 0,3 2-119,3-2 1,-7 4 11,1-4 0,-6-1-72,6 1 1,-3-8 95,3 2 0,-2 3 1,-7-3 24,3-1 0,0 3 21,-6-2 0,-6 6 1,-1-3-59,-3 1 1,-2 2 0,-5 6 22,-1 0 0,1 0 0,1 2 0,3 2-11,1 2 1,0 5-1,-5-3 1,1 2 78,5 3 1,-5-3 0,7 2 0,-3 1 4,0 3 0,6 1 0,-3 1-28,1-1 0,2 1 0,6-1 0,0 1-3,0-1 1,2 1 0,4-1 1,6 1 0,-3-7 0,3-1 0,1-2 16,3-4 1,1 3 0,1-1-1,-1-2-19,1-2 0,5-2 0,0 2 1,-1 2-163,-3 2 1,4-1-1,1-5 1,-3 0 5,-2 0 128,-1 0 0,-1 0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5.955"/>
    </inkml:context>
    <inkml:brush xml:id="br0">
      <inkml:brushProperty name="width" value="0.08571" units="cm"/>
      <inkml:brushProperty name="height" value="0.08571" units="cm"/>
    </inkml:brush>
  </inkml:definitions>
  <inkml:trace contextRef="#ctx0" brushRef="#br0">36 18 7569,'9'0'-1588,"-1"-2"2074,-8-4-378,0 4 1,-2-6-18,-4 8 0,3 2 0,-7 4-29,2 6 0,-4 3-34,7 2 1,-1 1 0,6-1-105,0 1 0,0-6 0,0-1-82,0 3 1,8-1-13,3-1 1,-1 2 169,2-9 0,-1 1 0,7-6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6.095"/>
    </inkml:context>
    <inkml:brush xml:id="br0">
      <inkml:brushProperty name="width" value="0.08571" units="cm"/>
      <inkml:brushProperty name="height" value="0.08571" units="cm"/>
    </inkml:brush>
  </inkml:definitions>
  <inkml:trace contextRef="#ctx0" brushRef="#br0">52 28 7341,'-17'-8'-1316,"7"4"1329,5-8-13,-5 8 0,8 4 0,-6 10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6.600"/>
    </inkml:context>
    <inkml:brush xml:id="br0">
      <inkml:brushProperty name="width" value="0.08571" units="cm"/>
      <inkml:brushProperty name="height" value="0.08571" units="cm"/>
    </inkml:brush>
  </inkml:definitions>
  <inkml:trace contextRef="#ctx0" brushRef="#br0">52 53 7569,'26'0'-288,"-7"0"0,6 0 0,-3-2 0,-3-2 0,-3-2 446,-1 2 1,-5-4-201,1 3 0,-1-3 55,2 2 0,-6 4 0,-12-4 0,-6 4 35,-3 2 1,-3 0 0,1 0 0,-1 2 28,1 4 1,-1-2-1,1 6 1,-1-1-30,1 1 1,1-4 0,3 4-1,3-1 28,2 1 1,1 0-1,3 3-111,-2-1 0,0-1-36,6 7 1,2-8-1,4-3 62,6 1 0,3-6 0,2 4 0,1-4 9,-1-2 0,1 0 0,1 0 1,5 0 0,1 6 0,4 0 2,-6-3 0,-3 5 0,-5 0 0,-1 0-15,-3-1 0,-5 5 1,4-4-6,-2 2 0,-3 1 0,-5 7 12,0-1 1,-5-5-1,-3-3 1,-2-1 1,-3-4 1,-5 4-1,-3-2 1,-4 0 0,-3 1 1,5-5 0,-4 4-1,2-4-140,3-2 1,3 0-319,1 0 460,9 0 0,1-8 0,8-1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7.095"/>
    </inkml:context>
    <inkml:brush xml:id="br0">
      <inkml:brushProperty name="width" value="0.08571" units="cm"/>
      <inkml:brushProperty name="height" value="0.08571" units="cm"/>
    </inkml:brush>
  </inkml:definitions>
  <inkml:trace contextRef="#ctx0" brushRef="#br0">88 122 6927,'23'-5'0,"1"-3"0,-3 0 0,-1-2-293,-3 1 1,0 3-1,1-4 1,-3 1 584,-3-1-114,-4 6 0,-8-6-76,0 4 1,-2 4-91,-4-3 1,-4-3 0,-7 2 0,-1 2 39,1 2 1,0 2-1,-1 0-16,1 0 1,-1 2 0,1 2-5,-1 2 1,1 7-12,-1-1 0,9 4 0,3 1-38,4 1 1,2-7 0,0 1-2,0 1 1,6-3-1,1 0 1,3 0 9,4-1 1,1-5 0,3 4 3,-1 0 0,1-6 1,-1 5-1,1-1 4,-1 0 0,0 8 1,1-5-11,-1 1 0,-5 4 1,-2-7-9,-3 3 0,1 0 0,-4 3 11,2-1 1,0-6 27,-6 5 1,-8-7-1,-4 4 1,-3-2-14,-3 0 1,1 0 0,-2-6 0,-3 1 12,-1 5 0,0-4 1,3 4-1,-1-4-34,-2-2 0,-1 6 0,7 0-70,-1-2 1,9-1-650,3 3 732,4-4 0,17-2 0,5-10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12.072"/>
    </inkml:context>
    <inkml:brush xml:id="br0">
      <inkml:brushProperty name="width" value="0.08571" units="cm"/>
      <inkml:brushProperty name="height" value="0.08571" units="cm"/>
    </inkml:brush>
  </inkml:definitions>
  <inkml:trace contextRef="#ctx0" brushRef="#br0">36 53 7569,'-12'-8'-193,"0"-3"1,9 1-73,-3-2 70,4 8 206,2-3 1,0 14-1,0 5 1,0 4 6,0 1 0,0 0 0,0 3 1,0 3 15,0 6 1,0-2-1,0 3 1,2 1-33,4 2 0,-5 1 1,5 1-1,-4 0 17,-2 0 0,0 0 0,2 0 0,2 0-74,2 0 1,0-6-1,-6-2 1,0-2 23,0-3 1,0 3 0,0-2-4,0-1 0,0-3-44,0-1 21,0-9 1,0-3 27,0-12 1,0-3-1,2-9 1,2 1 20,1-1 1,7 1 0,-4-1 0,1 1 41,5-1 1,2 3-1,1 1 85,1 3-121,-1 7 1,2-10 0,3 8 20,1 2-13,0 2 0,1 2 1,-1 0-1,0 0 0,2 0 0,-5 0 0,3 0 1,-5 2-13,-7 4 0,5-2 0,-7 8 0,3 1-1,0 3 0,-8-5 1,1 1-1,-3 2 7,-2 1 0,0 5 0,0 1 0,0 2 20,0-1 0,-7-3 0,-5-2 0,-4 1 14,-1-1 0,-6-1 0,-3-2 0,1-3 7,0 3 0,-4-6 0,4-1 0,-1-1-25,1 0 0,-4 0 1,6-6-1,0 0-24,-3 0 1,7-6-1,-4-2 1,3-2-22,3-3 0,1-3 0,5-1 0,5-1-43,4 1 1,2-1 0,0 1 0,2 0-251,4-1 0,3 1 322,9-1 0,15 1 0,4-1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12.522"/>
    </inkml:context>
    <inkml:brush xml:id="br0">
      <inkml:brushProperty name="width" value="0.08571" units="cm"/>
      <inkml:brushProperty name="height" value="0.08571" units="cm"/>
    </inkml:brush>
  </inkml:definitions>
  <inkml:trace contextRef="#ctx0" brushRef="#br0">1 557 6708,'0'12'46,"0"0"0,0 1 7,0 3 0,0-5 0,0 1 0,0 2-21,0 1 0,0 3 1,0-1-1,2-1-45,4-5 1,-3 5 0,9-5-12,2 5 0,-5-6 1,3-5-1,2-3-40,1-2 1,-3 0 0,-1 0 0,3 0 35,2 0 0,1-7 0,2-5 0,3-4-9,1-1 1,0 0 0,-7-1 0,-3 1 35,-1-1 0,-2 1 1,3 1 254,-1 5-244,-8-5 0,4 16 1,-8 0 0,0 10 1,0 5 0,0 3-60,0-1 0,2 1 1,3-1-90,7 1 0,4-1 0,3-1-228,4-5 365,-3-3 0,13-8 0,-6 0 0</inkml:trace>
  <inkml:trace contextRef="#ctx0" brushRef="#br0" timeOffset="340">822 51 7569,'-10'-8'-1268,"2"-2"1846,8-7-353,0 7 1,6 4-352,0 12 1,5 4-1,-5 7 1,-2 1 147,-2-1 0,-2 9 1,2 1-1,2 2-10,2 0 1,0 2 0,-6 8 0,0 2-31,0-3 1,-2-1-1,-2-4 1,-2-2 6,2-2 1,-4 1 0,2 4 0,3-1-58,1-3 0,0 1 1,-2-8-1,-2-2-67,2-1 0,2-3 0,0 1-86,-4-1 221,4 0 0,-13-7 0,5-2 0</inkml:trace>
  <inkml:trace contextRef="#ctx0" brushRef="#br0" timeOffset="779">612 348 7266,'-17'0'-263,"7"0"0,4 6 0,12 1 177,6 3 0,3-4 1,3 4-1,1-3 94,4-3 1,-3-2 0,3-2 0,-4 0 15,-1 0 0,5 0 0,2 0 0,1 0-28,-1 0 1,4 0-1,-4 0 1,2 0-1,4 0 0,-4 0 0,3-2 0,-1-2-3,-2-1 0,0-1 1,-6 6 7,3 0 0,-1 0 0,-6 0 1,1 0 0,-6 0 0,-1 0 1,-7 2 79,2 4 0,-4-3-66,-2 9 1,-2 0 0,-2 5 0,-2 1 40,2-1 1,0 1-1,1-1 1,-3 0-19,2 1 1,2-1-1,2 1-30,0-1 1,0 1 0,2-3-1,4-1-39,5-2 0,-1-9 1,2 3-1,1-2-82,3 2 1,3-4-1,2 4 1,3-4 111,-3-2 0,6-16 0,0-3 0</inkml:trace>
  <inkml:trace contextRef="#ctx0" brushRef="#br0" timeOffset="929">1468 173 7521,'-18'-10'0,"3"3"0,1 1-229,3 0 463,7 0 1,-4 8-920,8 4 685,0 4 0,0 7 0,0 1 0</inkml:trace>
  <inkml:trace contextRef="#ctx0" brushRef="#br0" timeOffset="1417">1852 418 7464,'-8'-10'-128,"-3"4"1,1 4-1,-2 2 1,-1 0 32,-3 0 1,-1 2 0,-1 4 115,1 6 1,-1 3-1,1 1 1,1-1-3,5 3 1,-3-5-1,6 11 1,1-5-23,-1-2 1,2 1 0,6-1-1,0 1 1,0-1 1,0 1 0,2-3 0,2-1 22,2-3 0,7-5 0,1 4 0,5-2-39,5-4 1,5-2-1,-4-2 1,2 0-8,4 0 0,0-8 1,0-4-1,-2-3 17,2-3 1,0 1-1,0-1 1,-3 1-7,-3-1 0,-4-5 0,-7 0 1,-5 1 17,-1 3 1,4 2 0,-6-1-1,-4 3 8,-6 3 1,-6-2-1,-7 7 1,-1-1-9,1 0 0,-7 0 0,-1 4 0,-2-1-53,-4 1 1,6 2 0,-1 2 0,3 0-118,0 0 0,5 0-109,7 0 275,7 0 0,-12 8 0,7 1 0</inkml:trace>
  <inkml:trace contextRef="#ctx0" brushRef="#br0" timeOffset="1923">2271 418 7569,'18'7'-914,"-9"-5"930,7 6 1,-8-6 0,5 4-62,-1 6 0,-8-3 1,2 3-1,-4 1 56,-2 3 0,5 1 0,1 1-8,-2-1 0,-2 1 0,-2-1 0,0 1-5,0-1 0,0-5 0,0 0 5,0 1 24,0 3 59,0 1 1,0-9-1,2-8-107,4-10 1,-4-5 0,5-3-1,-1 1-5,0-1 0,2-1 0,-4-3 1,3-3-1,3-2 0,0 6 0,3-3 1,-1 5 20,2 2 0,1-7 1,3 3-1,-1 4-2,1 3 0,1 8 0,2-4 0,3 3 21,-3 3 1,0 2 0,1 2 0,1 0 5,-2 0 1,5 0 0,-3 2 0,-2 2 18,-1 1 0,-3 9 1,1-4-1,-1 1 15,0 1 1,1 0-1,-3 5 1,-1 1-15,-2-1 0,-7 1 0,5-1 1,-2 0-26,-4 1 0,-2 5 0,-2 0 0,0-1-85,0-3 1,-6 1 0,-2 1-1,-2 2-66,-3-1 1,-3-3 135,-1-2 0,-8 1 0,-2-1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27T05:41:09.913"/>
    </inkml:context>
    <inkml:brush xml:id="br0">
      <inkml:brushProperty name="width" value="0.08571" units="cm"/>
      <inkml:brushProperty name="height" value="0.08571" units="cm"/>
    </inkml:brush>
  </inkml:definitions>
  <inkml:trace contextRef="#ctx0" brushRef="#br0">245 315 7569,'17'0'0,"1"0"-910,-1 0 632,-7 0 1,0 0 363,-4 0 1,-4-2 4,3-3 0,-5 1-86,-5-8 0,-5 8 0,-8-2 0,1 4 24,-1 2 0,1 0 0,0 2 0,-3 2 19,-3 2 1,3 2 0,-3-4-24,4 1 0,7 9 0,2-2 12,3 3 1,1-3 0,6 0-36,0 1 0,8 1 0,1-1 1,3-3 3,0-2 0,-1 3 0,7-3 0,-1 0-26,1 0 1,5-1 0,0-3 0,-1 2 18,-3-2 0,4 4 0,0 0 0,-1-1-16,-3 1 0,-1 4 0,-1-5 8,1 3 1,-9 2 62,-3 5 0,-6 1-43,-6-1 1,-3-7 0,-11-4 0,-1-4 61,-2-2 1,-8 5 0,1 1 0,-1-2 2,2-2 1,-4-2 0,6 0-1,-2 0-162,0 0 0,8 0 1,-3 0-1,5 0-276,1 0 1,7-6 361,-1 0 0,8-7 0,-4 3 0</inkml:trace>
  <inkml:trace contextRef="#ctx0" brushRef="#br0" timeOffset="434">909 123 7569,'-12'0'0,"2"-2"-228,3-4 1,-1 5-798,2-5 952,4-4 0,-6 6 0,6-6 0,-2 1 269,-1-1 0,-1 4-48,6-5 89,0-1 264,0 2-475,0 2 0,6 10 1,1 4-1,1 6 15,0 3 1,4 5 0,-5 1-1,3 4-59,4 2 1,-5-3 0,1 5-1,-2 2 18,-4 2 0,-2 2 0,-2 0 0,0 0 21,0 0 1,0-6 0,0 0 0,0 0-19,0-2 1,0 4 0,0-8-1,0-1-12,0-3 1,-6-1 0,0-1 8,2 1 0,-6-9 0,1-1 0</inkml:trace>
  <inkml:trace contextRef="#ctx0" brushRef="#br0" timeOffset="716">647 385 7387,'-10'0'-1213,"4"0"1436,12 0 1,4 2 0,7 2 0,1 2-258,-1-2 1,1-2 0,-1-2 0,0 0 40,1 0 0,1 0 0,3 0 0,1 0-18,-2 0 1,5 0-1,-1 0 1,0 0-43,0 0 1,4 0-1,-3 0 1,-1-2 52,0-4 0,6 4 0,-4-6 0</inkml:trace>
  <inkml:trace contextRef="#ctx0" brushRef="#br0" timeOffset="1068">1240 350 7316,'18'0'-379,"-1"0"0,1 0 0,-1 0 535,1 0 0,-1 0 0,1 2 0,1 2-108,4 2 1,-3 0-1,3-4 1,-4 2-147,-1 1 1,-6 7-1,-1-4 79,3 1 1,-4 3 0,-1 6 20,-1-1 1,-2 0 0,-6 1 35,0-1 1,0-5 0,-2-2 0,-2-1-6,-2 1 1,-7-6-90,1 2 1,2-4 0,-1-2 133,-3 0 1,4-6 0,1-2 0,1-1-38,4-5 1,2 4 0,2-1 0,0-3-71,0-2 1,2-1 0,2 0-1,4-1-141,1 1 1,3-1-1,5 3 1,1 1 85,-1 2 1,7 7-1,-1-5 1,0 2 83,2 4 0,3-5 0,7-1 0</inkml:trace>
  <inkml:trace contextRef="#ctx0" brushRef="#br0" timeOffset="1242">1817 298 6953,'17'8'0,"-1"3"0,-5 5 0,-5 1 195,-4 1-256,-2-9 1,0 7-1,0-4 64,0 3 0,2 3-108,4-1 1,-2-5-335,7-1 439,1-7 0,6-4 0,-1-10 0</inkml:trace>
  <inkml:trace contextRef="#ctx0" brushRef="#br0" timeOffset="1391">1904 71 7441,'0'-18'-320,"-6"7"1,0-1-148,3-2 307,-7 7 160,8-1 0,-6 8 0,8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F9121-974D-4CE0-909B-1B6B32D9BC35}" type="datetimeFigureOut">
              <a:rPr lang="en-IN" smtClean="0"/>
              <a:t>03-10-2020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9BAF2-B008-44F0-8B48-FAA752EC58D3}" type="slidenum">
              <a:rPr lang="en-IN" smtClean="0"/>
              <a:t>‹#›</a:t>
            </a:fld>
            <a:endParaRPr lang="en-IN"/>
          </a:p>
        </p:txBody>
      </p:sp>
    </p:spTree>
    <p:extLst>
      <p:ext uri="{BB962C8B-B14F-4D97-AF65-F5344CB8AC3E}">
        <p14:creationId xmlns:p14="http://schemas.microsoft.com/office/powerpoint/2010/main" val="327716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Simple random sampling is easier to perform on small than on large populations. The</a:t>
            </a:r>
          </a:p>
          <a:p>
            <a:r>
              <a:rPr lang="en-US" sz="1200" b="0" i="0" u="none" strike="noStrike" kern="1200" baseline="0" dirty="0">
                <a:solidFill>
                  <a:schemeClr val="tx1"/>
                </a:solidFill>
                <a:latin typeface="+mn-lt"/>
                <a:ea typeface="+mn-ea"/>
                <a:cs typeface="+mn-cs"/>
              </a:rPr>
              <a:t>process of numbering all the members of the population and selecting items is cumbersome</a:t>
            </a:r>
          </a:p>
          <a:p>
            <a:r>
              <a:rPr lang="en-IN" sz="1200" b="0" i="0" u="none" strike="noStrike" kern="1200" baseline="0" dirty="0">
                <a:solidFill>
                  <a:schemeClr val="tx1"/>
                </a:solidFill>
                <a:latin typeface="+mn-lt"/>
                <a:ea typeface="+mn-ea"/>
                <a:cs typeface="+mn-cs"/>
              </a:rPr>
              <a:t>for large populations.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30</a:t>
            </a:fld>
            <a:endParaRPr lang="en-IN"/>
          </a:p>
        </p:txBody>
      </p:sp>
    </p:spTree>
    <p:extLst>
      <p:ext uri="{BB962C8B-B14F-4D97-AF65-F5344CB8AC3E}">
        <p14:creationId xmlns:p14="http://schemas.microsoft.com/office/powerpoint/2010/main" val="1456582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50</a:t>
            </a:fld>
            <a:endParaRPr lang="en-IN"/>
          </a:p>
        </p:txBody>
      </p:sp>
    </p:spTree>
    <p:extLst>
      <p:ext uri="{BB962C8B-B14F-4D97-AF65-F5344CB8AC3E}">
        <p14:creationId xmlns:p14="http://schemas.microsoft.com/office/powerpoint/2010/main" val="225151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51</a:t>
            </a:fld>
            <a:endParaRPr lang="en-IN"/>
          </a:p>
        </p:txBody>
      </p:sp>
    </p:spTree>
    <p:extLst>
      <p:ext uri="{BB962C8B-B14F-4D97-AF65-F5344CB8AC3E}">
        <p14:creationId xmlns:p14="http://schemas.microsoft.com/office/powerpoint/2010/main" val="382917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a random sample of size 35 were taken from a finite population of only 500, the sample</a:t>
            </a:r>
          </a:p>
          <a:p>
            <a:r>
              <a:rPr lang="en-US" sz="1200" b="0" i="0" u="none" strike="noStrike" kern="1200" baseline="0" dirty="0">
                <a:solidFill>
                  <a:schemeClr val="tx1"/>
                </a:solidFill>
                <a:latin typeface="+mn-lt"/>
                <a:ea typeface="+mn-ea"/>
                <a:cs typeface="+mn-cs"/>
              </a:rPr>
              <a:t>mean would be less likely to deviate from the population mean than would be the case</a:t>
            </a:r>
          </a:p>
          <a:p>
            <a:r>
              <a:rPr lang="en-US" sz="1200" b="0" i="0" u="none" strike="noStrike" kern="1200" baseline="0" dirty="0">
                <a:solidFill>
                  <a:schemeClr val="tx1"/>
                </a:solidFill>
                <a:latin typeface="+mn-lt"/>
                <a:ea typeface="+mn-ea"/>
                <a:cs typeface="+mn-cs"/>
              </a:rPr>
              <a:t>if a sample of size 35 were taken from an infinite population.</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56</a:t>
            </a:fld>
            <a:endParaRPr lang="en-IN"/>
          </a:p>
        </p:txBody>
      </p:sp>
    </p:spTree>
    <p:extLst>
      <p:ext uri="{BB962C8B-B14F-4D97-AF65-F5344CB8AC3E}">
        <p14:creationId xmlns:p14="http://schemas.microsoft.com/office/powerpoint/2010/main" val="393340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research produces </a:t>
            </a:r>
            <a:r>
              <a:rPr lang="en-US" sz="1200" b="0" i="1" u="none" strike="noStrike" kern="1200" baseline="0" dirty="0">
                <a:solidFill>
                  <a:schemeClr val="tx1"/>
                </a:solidFill>
                <a:latin typeface="+mn-lt"/>
                <a:ea typeface="+mn-ea"/>
                <a:cs typeface="+mn-cs"/>
              </a:rPr>
              <a:t>measurable </a:t>
            </a:r>
            <a:r>
              <a:rPr lang="en-US" sz="1200" b="0" i="0" u="none" strike="noStrike" kern="1200" baseline="0" dirty="0">
                <a:solidFill>
                  <a:schemeClr val="tx1"/>
                </a:solidFill>
                <a:latin typeface="+mn-lt"/>
                <a:ea typeface="+mn-ea"/>
                <a:cs typeface="+mn-cs"/>
              </a:rPr>
              <a:t>data such as weight, distance, time, and income,</a:t>
            </a:r>
          </a:p>
          <a:p>
            <a:r>
              <a:rPr lang="en-US" sz="1200" b="0" i="0" u="none" strike="noStrike" kern="1200" baseline="0" dirty="0">
                <a:solidFill>
                  <a:schemeClr val="tx1"/>
                </a:solidFill>
                <a:latin typeface="+mn-lt"/>
                <a:ea typeface="+mn-ea"/>
                <a:cs typeface="+mn-cs"/>
              </a:rPr>
              <a:t>the sample mean is often the statistic of choice. However, if research results in </a:t>
            </a:r>
            <a:r>
              <a:rPr lang="en-US" sz="1200" b="0" i="1" u="none" strike="noStrike" kern="1200" baseline="0" dirty="0">
                <a:solidFill>
                  <a:schemeClr val="tx1"/>
                </a:solidFill>
                <a:latin typeface="+mn-lt"/>
                <a:ea typeface="+mn-ea"/>
                <a:cs typeface="+mn-cs"/>
              </a:rPr>
              <a:t>countable</a:t>
            </a:r>
          </a:p>
          <a:p>
            <a:r>
              <a:rPr lang="en-US" sz="1200" b="0" i="0" u="none" strike="noStrike" kern="1200" baseline="0" dirty="0">
                <a:solidFill>
                  <a:schemeClr val="tx1"/>
                </a:solidFill>
                <a:latin typeface="+mn-lt"/>
                <a:ea typeface="+mn-ea"/>
                <a:cs typeface="+mn-cs"/>
              </a:rPr>
              <a:t>items such as how many people in a sample choose Dr. Pepper as their soft drink or how</a:t>
            </a:r>
          </a:p>
          <a:p>
            <a:r>
              <a:rPr lang="en-US" sz="1200" b="0" i="0" u="none" strike="noStrike" kern="1200" baseline="0" dirty="0">
                <a:solidFill>
                  <a:schemeClr val="tx1"/>
                </a:solidFill>
                <a:latin typeface="+mn-lt"/>
                <a:ea typeface="+mn-ea"/>
                <a:cs typeface="+mn-cs"/>
              </a:rPr>
              <a:t>many people in a sample have a flexible work schedule, the sample proportion is often the</a:t>
            </a:r>
          </a:p>
          <a:p>
            <a:r>
              <a:rPr lang="en-IN" sz="1200" b="0" i="0" u="none" strike="noStrike" kern="1200" baseline="0" dirty="0">
                <a:solidFill>
                  <a:schemeClr val="tx1"/>
                </a:solidFill>
                <a:latin typeface="+mn-lt"/>
                <a:ea typeface="+mn-ea"/>
                <a:cs typeface="+mn-cs"/>
              </a:rPr>
              <a:t>statistic of choice.</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60</a:t>
            </a:fld>
            <a:endParaRPr lang="en-IN"/>
          </a:p>
        </p:txBody>
      </p:sp>
    </p:spTree>
    <p:extLst>
      <p:ext uri="{BB962C8B-B14F-4D97-AF65-F5344CB8AC3E}">
        <p14:creationId xmlns:p14="http://schemas.microsoft.com/office/powerpoint/2010/main" val="59488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68</a:t>
            </a:fld>
            <a:endParaRPr lang="en-IN"/>
          </a:p>
        </p:txBody>
      </p:sp>
    </p:spTree>
    <p:extLst>
      <p:ext uri="{BB962C8B-B14F-4D97-AF65-F5344CB8AC3E}">
        <p14:creationId xmlns:p14="http://schemas.microsoft.com/office/powerpoint/2010/main" val="150700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Rewriting this expression yields the confidence interval formula for estimating </a:t>
            </a:r>
            <a:r>
              <a:rPr lang="en-US" dirty="0"/>
              <a:t>µ</a:t>
            </a:r>
            <a:r>
              <a:rPr lang="en-US" sz="1200" b="0" i="0" u="none" strike="noStrike" kern="1200" baseline="0" dirty="0">
                <a:solidFill>
                  <a:schemeClr val="tx1"/>
                </a:solidFill>
                <a:latin typeface="+mn-lt"/>
                <a:ea typeface="+mn-ea"/>
                <a:cs typeface="+mn-cs"/>
              </a:rPr>
              <a:t> with large sample sizes if the population standard deviation is known.</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72</a:t>
            </a:fld>
            <a:endParaRPr lang="en-IN"/>
          </a:p>
        </p:txBody>
      </p:sp>
    </p:spTree>
    <p:extLst>
      <p:ext uri="{BB962C8B-B14F-4D97-AF65-F5344CB8AC3E}">
        <p14:creationId xmlns:p14="http://schemas.microsoft.com/office/powerpoint/2010/main" val="62829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It is not certain that the population mean is in the interval unless we have a 100% confidence interval that is infinitely wide. </a:t>
            </a:r>
          </a:p>
          <a:p>
            <a:pPr>
              <a:buFont typeface="Arial" panose="020B0604020202020204" pitchFamily="34" charset="0"/>
              <a:buChar char="•"/>
            </a:pPr>
            <a:r>
              <a:rPr lang="en-US" dirty="0"/>
              <a:t>If we want to construct a 95% confidence interval, the level of confidence is 95%, or .95.</a:t>
            </a:r>
          </a:p>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73</a:t>
            </a:fld>
            <a:endParaRPr lang="en-IN"/>
          </a:p>
        </p:txBody>
      </p:sp>
    </p:spTree>
    <p:extLst>
      <p:ext uri="{BB962C8B-B14F-4D97-AF65-F5344CB8AC3E}">
        <p14:creationId xmlns:p14="http://schemas.microsoft.com/office/powerpoint/2010/main" val="421474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indicates that, if the company researcher were to randomly select 100 samples</a:t>
            </a:r>
          </a:p>
          <a:p>
            <a:r>
              <a:rPr lang="en-US" sz="1200" b="0" i="0" u="none" strike="noStrike" kern="1200" baseline="0" dirty="0">
                <a:solidFill>
                  <a:schemeClr val="tx1"/>
                </a:solidFill>
                <a:latin typeface="+mn-lt"/>
                <a:ea typeface="+mn-ea"/>
                <a:cs typeface="+mn-cs"/>
              </a:rPr>
              <a:t>of 85 calls and use the results of each sample to construct a 95% confidence interval,</a:t>
            </a:r>
          </a:p>
          <a:p>
            <a:r>
              <a:rPr lang="en-US" sz="1200" b="0" i="0" u="none" strike="noStrike" kern="1200" baseline="0" dirty="0">
                <a:solidFill>
                  <a:schemeClr val="tx1"/>
                </a:solidFill>
                <a:latin typeface="+mn-lt"/>
                <a:ea typeface="+mn-ea"/>
                <a:cs typeface="+mn-cs"/>
              </a:rPr>
              <a:t>approximately 95 of the 100 intervals would contain the population mean. It also indicates</a:t>
            </a:r>
          </a:p>
          <a:p>
            <a:r>
              <a:rPr lang="en-US" sz="1200" b="0" i="0" u="none" strike="noStrike" kern="1200" baseline="0" dirty="0">
                <a:solidFill>
                  <a:schemeClr val="tx1"/>
                </a:solidFill>
                <a:latin typeface="+mn-lt"/>
                <a:ea typeface="+mn-ea"/>
                <a:cs typeface="+mn-cs"/>
              </a:rPr>
              <a:t>that 5% of the intervals would not contain the population mean.</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77</a:t>
            </a:fld>
            <a:endParaRPr lang="en-IN"/>
          </a:p>
        </p:txBody>
      </p:sp>
    </p:spTree>
    <p:extLst>
      <p:ext uri="{BB962C8B-B14F-4D97-AF65-F5344CB8AC3E}">
        <p14:creationId xmlns:p14="http://schemas.microsoft.com/office/powerpoint/2010/main" val="1008584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finite population</a:t>
            </a:r>
          </a:p>
        </p:txBody>
      </p:sp>
      <p:sp>
        <p:nvSpPr>
          <p:cNvPr id="4" name="Slide Number Placeholder 3"/>
          <p:cNvSpPr>
            <a:spLocks noGrp="1"/>
          </p:cNvSpPr>
          <p:nvPr>
            <p:ph type="sldNum" sz="quarter" idx="10"/>
          </p:nvPr>
        </p:nvSpPr>
        <p:spPr/>
        <p:txBody>
          <a:bodyPr/>
          <a:lstStyle/>
          <a:p>
            <a:fld id="{1B4923B5-F462-414F-A893-4C31DDBF6B11}" type="slidenum">
              <a:rPr lang="en-IN" smtClean="0"/>
              <a:t>80</a:t>
            </a:fld>
            <a:endParaRPr lang="en-IN"/>
          </a:p>
        </p:txBody>
      </p:sp>
    </p:spTree>
    <p:extLst>
      <p:ext uri="{BB962C8B-B14F-4D97-AF65-F5344CB8AC3E}">
        <p14:creationId xmlns:p14="http://schemas.microsoft.com/office/powerpoint/2010/main" val="2580140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finite correction factor takes into account the fact that the population is only</a:t>
            </a:r>
          </a:p>
          <a:p>
            <a:r>
              <a:rPr lang="en-US" sz="1200" b="0" i="0" u="none" strike="noStrike" kern="1200" baseline="0" dirty="0">
                <a:solidFill>
                  <a:schemeClr val="tx1"/>
                </a:solidFill>
                <a:latin typeface="+mn-lt"/>
                <a:ea typeface="+mn-ea"/>
                <a:cs typeface="+mn-cs"/>
              </a:rPr>
              <a:t>800 instead of being infinitely large. The sample, n = 50, is a greater proportion of the</a:t>
            </a:r>
          </a:p>
          <a:p>
            <a:r>
              <a:rPr lang="en-US" sz="1200" b="0" i="0" u="none" strike="noStrike" kern="1200" baseline="0" dirty="0">
                <a:solidFill>
                  <a:schemeClr val="tx1"/>
                </a:solidFill>
                <a:latin typeface="+mn-lt"/>
                <a:ea typeface="+mn-ea"/>
                <a:cs typeface="+mn-cs"/>
              </a:rPr>
              <a:t>800 than it would be of a larger population, and thus the width of the confidence</a:t>
            </a:r>
          </a:p>
          <a:p>
            <a:r>
              <a:rPr lang="en-IN" sz="1200" b="0" i="0" u="none" strike="noStrike" kern="1200" baseline="0" dirty="0">
                <a:solidFill>
                  <a:schemeClr val="tx1"/>
                </a:solidFill>
                <a:latin typeface="+mn-lt"/>
                <a:ea typeface="+mn-ea"/>
                <a:cs typeface="+mn-cs"/>
              </a:rPr>
              <a:t>interval is reduced.</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82</a:t>
            </a:fld>
            <a:endParaRPr lang="en-IN"/>
          </a:p>
        </p:txBody>
      </p:sp>
    </p:spTree>
    <p:extLst>
      <p:ext uri="{BB962C8B-B14F-4D97-AF65-F5344CB8AC3E}">
        <p14:creationId xmlns:p14="http://schemas.microsoft.com/office/powerpoint/2010/main" val="197541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occurs when, by chance, the sample does not represent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stratified random sampling is generally more costly than simple random sampling because each unit of the population must be assigned to a stratum before the random selection process begins.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31</a:t>
            </a:fld>
            <a:endParaRPr lang="en-IN"/>
          </a:p>
        </p:txBody>
      </p:sp>
    </p:spTree>
    <p:extLst>
      <p:ext uri="{BB962C8B-B14F-4D97-AF65-F5344CB8AC3E}">
        <p14:creationId xmlns:p14="http://schemas.microsoft.com/office/powerpoint/2010/main" val="1166711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categorical</a:t>
            </a:r>
            <a:r>
              <a:rPr lang="en-US" sz="1200" b="0" i="0" kern="1200" dirty="0">
                <a:solidFill>
                  <a:schemeClr val="tx1"/>
                </a:solidFill>
                <a:effectLst/>
                <a:latin typeface="+mn-lt"/>
                <a:ea typeface="+mn-ea"/>
                <a:cs typeface="+mn-cs"/>
              </a:rPr>
              <a:t>, the population parameter that we will infer about is the </a:t>
            </a:r>
            <a:r>
              <a:rPr lang="en-US" sz="1200" b="1" i="0" kern="1200" dirty="0">
                <a:solidFill>
                  <a:schemeClr val="tx1"/>
                </a:solidFill>
                <a:effectLst/>
                <a:latin typeface="+mn-lt"/>
                <a:ea typeface="+mn-ea"/>
                <a:cs typeface="+mn-cs"/>
              </a:rPr>
              <a:t>population proportion (p)</a:t>
            </a:r>
            <a:r>
              <a:rPr lang="en-US" sz="1200" b="0" i="0" kern="1200" dirty="0">
                <a:solidFill>
                  <a:schemeClr val="tx1"/>
                </a:solidFill>
                <a:effectLst/>
                <a:latin typeface="+mn-lt"/>
                <a:ea typeface="+mn-ea"/>
                <a:cs typeface="+mn-cs"/>
              </a:rPr>
              <a:t> associated with that variable.</a:t>
            </a:r>
          </a:p>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quantitative</a:t>
            </a:r>
            <a:r>
              <a:rPr lang="en-US" sz="1200" b="0" i="0" kern="1200" dirty="0">
                <a:solidFill>
                  <a:schemeClr val="tx1"/>
                </a:solidFill>
                <a:effectLst/>
                <a:latin typeface="+mn-lt"/>
                <a:ea typeface="+mn-ea"/>
                <a:cs typeface="+mn-cs"/>
              </a:rPr>
              <a:t>, the population parameter that we infer about is the </a:t>
            </a:r>
            <a:r>
              <a:rPr lang="en-US" sz="1200" b="1" i="0" kern="1200" dirty="0">
                <a:solidFill>
                  <a:schemeClr val="tx1"/>
                </a:solidFill>
                <a:effectLst/>
                <a:latin typeface="+mn-lt"/>
                <a:ea typeface="+mn-ea"/>
                <a:cs typeface="+mn-cs"/>
              </a:rPr>
              <a:t>population mean (μ)</a:t>
            </a:r>
            <a:r>
              <a:rPr lang="en-US" sz="1200" b="0" i="0" kern="1200" dirty="0">
                <a:solidFill>
                  <a:schemeClr val="tx1"/>
                </a:solidFill>
                <a:effectLst/>
                <a:latin typeface="+mn-lt"/>
                <a:ea typeface="+mn-ea"/>
                <a:cs typeface="+mn-cs"/>
              </a:rPr>
              <a:t> associated with that variable.</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83</a:t>
            </a:fld>
            <a:endParaRPr lang="en-IN"/>
          </a:p>
        </p:txBody>
      </p:sp>
    </p:spTree>
    <p:extLst>
      <p:ext uri="{BB962C8B-B14F-4D97-AF65-F5344CB8AC3E}">
        <p14:creationId xmlns:p14="http://schemas.microsoft.com/office/powerpoint/2010/main" val="2567527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we are not using the true standard deviation of sample proportion, the correct divisor of the standard error of sample proportion is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a:t>
            </a:r>
          </a:p>
          <a:p>
            <a:r>
              <a:rPr lang="en-US" sz="1200" b="0" i="0" u="none" strike="noStrike" kern="1200" baseline="0" dirty="0">
                <a:solidFill>
                  <a:schemeClr val="tx1"/>
                </a:solidFill>
                <a:latin typeface="+mn-lt"/>
                <a:ea typeface="+mn-ea"/>
                <a:cs typeface="+mn-cs"/>
              </a:rPr>
              <a:t>However, for large sample sizes, the effect is negligible. Although technically the minimal sample size for the techniques</a:t>
            </a:r>
          </a:p>
          <a:p>
            <a:r>
              <a:rPr lang="en-US" sz="1200" b="0" i="0" u="none" strike="noStrike" kern="1200" baseline="0" dirty="0">
                <a:solidFill>
                  <a:schemeClr val="tx1"/>
                </a:solidFill>
                <a:latin typeface="+mn-lt"/>
                <a:ea typeface="+mn-ea"/>
                <a:cs typeface="+mn-cs"/>
              </a:rPr>
              <a:t>presented in this section is </a:t>
            </a:r>
            <a:r>
              <a:rPr lang="en-US" sz="1200" b="0" i="1" u="none" strike="noStrike" kern="1200" baseline="0" dirty="0">
                <a:solidFill>
                  <a:schemeClr val="tx1"/>
                </a:solidFill>
                <a:latin typeface="+mn-lt"/>
                <a:ea typeface="+mn-ea"/>
                <a:cs typeface="+mn-cs"/>
              </a:rPr>
              <a:t>n*p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n*q </a:t>
            </a:r>
            <a:r>
              <a:rPr lang="en-US" sz="1200" b="0" i="0" u="none" strike="noStrike" kern="1200" baseline="0" dirty="0">
                <a:solidFill>
                  <a:schemeClr val="tx1"/>
                </a:solidFill>
                <a:latin typeface="+mn-lt"/>
                <a:ea typeface="+mn-ea"/>
                <a:cs typeface="+mn-cs"/>
              </a:rPr>
              <a:t>greater than 5, in actual practice sample sizes of several hundred</a:t>
            </a:r>
          </a:p>
          <a:p>
            <a:r>
              <a:rPr lang="en-US" sz="1200" b="0" i="0" u="none" strike="noStrike" kern="1200" baseline="0" dirty="0">
                <a:solidFill>
                  <a:schemeClr val="tx1"/>
                </a:solidFill>
                <a:latin typeface="+mn-lt"/>
                <a:ea typeface="+mn-ea"/>
                <a:cs typeface="+mn-cs"/>
              </a:rPr>
              <a:t>are more commonly used. As an example, for and of .50 and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300, the standard error of is .02887 using</a:t>
            </a:r>
          </a:p>
          <a:p>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and .02892 using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 a difference of only .00005.</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84</a:t>
            </a:fld>
            <a:endParaRPr lang="en-IN"/>
          </a:p>
        </p:txBody>
      </p:sp>
    </p:spTree>
    <p:extLst>
      <p:ext uri="{BB962C8B-B14F-4D97-AF65-F5344CB8AC3E}">
        <p14:creationId xmlns:p14="http://schemas.microsoft.com/office/powerpoint/2010/main" val="231196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Estimating the variance is important in many other instances in business. For example,</a:t>
            </a:r>
          </a:p>
          <a:p>
            <a:r>
              <a:rPr lang="en-US" sz="1200" b="0" i="0" u="none" strike="noStrike" kern="1200" baseline="0" dirty="0">
                <a:solidFill>
                  <a:schemeClr val="tx1"/>
                </a:solidFill>
                <a:latin typeface="+mn-lt"/>
                <a:ea typeface="+mn-ea"/>
                <a:cs typeface="+mn-cs"/>
              </a:rPr>
              <a:t>variations between airplane altimeter readings need to be minimal. It is not enough just</a:t>
            </a:r>
          </a:p>
          <a:p>
            <a:r>
              <a:rPr lang="en-US" sz="1200" b="0" i="0" u="none" strike="noStrike" kern="1200" baseline="0" dirty="0">
                <a:solidFill>
                  <a:schemeClr val="tx1"/>
                </a:solidFill>
                <a:latin typeface="+mn-lt"/>
                <a:ea typeface="+mn-ea"/>
                <a:cs typeface="+mn-cs"/>
              </a:rPr>
              <a:t>to know that, on the average, a particular brand of altimeter produces the correct altitude.</a:t>
            </a:r>
          </a:p>
          <a:p>
            <a:r>
              <a:rPr lang="en-US" sz="1200" b="0" i="0" u="none" strike="noStrike" kern="1200" baseline="0" dirty="0">
                <a:solidFill>
                  <a:schemeClr val="tx1"/>
                </a:solidFill>
                <a:latin typeface="+mn-lt"/>
                <a:ea typeface="+mn-ea"/>
                <a:cs typeface="+mn-cs"/>
              </a:rPr>
              <a:t>It is also important that the variation between instruments be small.</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91</a:t>
            </a:fld>
            <a:endParaRPr lang="en-IN"/>
          </a:p>
        </p:txBody>
      </p:sp>
    </p:spTree>
    <p:extLst>
      <p:ext uri="{BB962C8B-B14F-4D97-AF65-F5344CB8AC3E}">
        <p14:creationId xmlns:p14="http://schemas.microsoft.com/office/powerpoint/2010/main" val="391774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chi-square distribution is not symmetrical, and its shape will vary according to the </a:t>
            </a:r>
            <a:r>
              <a:rPr lang="en-IN" sz="1200" b="0" i="0" u="none" strike="noStrike" kern="1200" baseline="0" dirty="0">
                <a:solidFill>
                  <a:schemeClr val="tx1"/>
                </a:solidFill>
                <a:latin typeface="+mn-lt"/>
                <a:ea typeface="+mn-ea"/>
                <a:cs typeface="+mn-cs"/>
              </a:rPr>
              <a:t>degrees of freedom</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92</a:t>
            </a:fld>
            <a:endParaRPr lang="en-IN"/>
          </a:p>
        </p:txBody>
      </p:sp>
    </p:spTree>
    <p:extLst>
      <p:ext uri="{BB962C8B-B14F-4D97-AF65-F5344CB8AC3E}">
        <p14:creationId xmlns:p14="http://schemas.microsoft.com/office/powerpoint/2010/main" val="341344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Many times the statistic computed on the sample is not an accurate estimate of the population parameter because the sample was not representative of the population. This </a:t>
            </a:r>
            <a:r>
              <a:rPr lang="en-US" b="1" dirty="0"/>
              <a:t>result</a:t>
            </a:r>
            <a:r>
              <a:rPr lang="en-US" dirty="0"/>
              <a:t> is </a:t>
            </a:r>
            <a:r>
              <a:rPr lang="en-US" b="1" dirty="0"/>
              <a:t>caused</a:t>
            </a:r>
            <a:r>
              <a:rPr lang="en-US" dirty="0"/>
              <a:t> </a:t>
            </a:r>
            <a:r>
              <a:rPr lang="en-US" b="1" dirty="0"/>
              <a:t>by</a:t>
            </a:r>
            <a:r>
              <a:rPr lang="en-US" dirty="0"/>
              <a:t> sampling error.</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32</a:t>
            </a:fld>
            <a:endParaRPr lang="en-IN"/>
          </a:p>
        </p:txBody>
      </p:sp>
    </p:spTree>
    <p:extLst>
      <p:ext uri="{BB962C8B-B14F-4D97-AF65-F5344CB8AC3E}">
        <p14:creationId xmlns:p14="http://schemas.microsoft.com/office/powerpoint/2010/main" val="315014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parameter is a fixed number that describes a population, such as a percentage, proportion, mean, or standard deviation. In reality, we do not know these numbers because we cannot examine the entire population.</a:t>
            </a:r>
          </a:p>
          <a:p>
            <a:r>
              <a:rPr lang="en-US" sz="1200" b="0" i="0" kern="1200" dirty="0">
                <a:solidFill>
                  <a:schemeClr val="tx1"/>
                </a:solidFill>
                <a:effectLst/>
                <a:latin typeface="+mn-lt"/>
                <a:ea typeface="+mn-ea"/>
                <a:cs typeface="+mn-cs"/>
              </a:rPr>
              <a:t>A statistic is a known number that describes a sample, but it can change from sample to sample.</a:t>
            </a:r>
          </a:p>
        </p:txBody>
      </p:sp>
      <p:sp>
        <p:nvSpPr>
          <p:cNvPr id="4" name="Slide Number Placeholder 3"/>
          <p:cNvSpPr>
            <a:spLocks noGrp="1"/>
          </p:cNvSpPr>
          <p:nvPr>
            <p:ph type="sldNum" sz="quarter" idx="10"/>
          </p:nvPr>
        </p:nvSpPr>
        <p:spPr/>
        <p:txBody>
          <a:bodyPr/>
          <a:lstStyle/>
          <a:p>
            <a:fld id="{1B4923B5-F462-414F-A893-4C31DDBF6B11}" type="slidenum">
              <a:rPr lang="en-IN" smtClean="0"/>
              <a:t>38</a:t>
            </a:fld>
            <a:endParaRPr lang="en-IN"/>
          </a:p>
        </p:txBody>
      </p:sp>
    </p:spTree>
    <p:extLst>
      <p:ext uri="{BB962C8B-B14F-4D97-AF65-F5344CB8AC3E}">
        <p14:creationId xmlns:p14="http://schemas.microsoft.com/office/powerpoint/2010/main" val="299720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inferential statistics process, a researcher selects a random sample from the population,</a:t>
            </a:r>
          </a:p>
          <a:p>
            <a:r>
              <a:rPr lang="en-US" sz="1200" b="0" i="0" u="none" strike="noStrike" kern="1200" baseline="0" dirty="0">
                <a:solidFill>
                  <a:schemeClr val="tx1"/>
                </a:solidFill>
                <a:latin typeface="+mn-lt"/>
                <a:ea typeface="+mn-ea"/>
                <a:cs typeface="+mn-cs"/>
              </a:rPr>
              <a:t>computes a statistic on the sample, and reaches conclusions about the population</a:t>
            </a:r>
          </a:p>
          <a:p>
            <a:r>
              <a:rPr lang="en-US" sz="1200" b="0" i="0" u="none" strike="noStrike" kern="1200" baseline="0" dirty="0">
                <a:solidFill>
                  <a:schemeClr val="tx1"/>
                </a:solidFill>
                <a:latin typeface="+mn-lt"/>
                <a:ea typeface="+mn-ea"/>
                <a:cs typeface="+mn-cs"/>
              </a:rPr>
              <a:t>parameter from the statistic. In attempting to analyze the sample statistic, it is</a:t>
            </a:r>
          </a:p>
          <a:p>
            <a:r>
              <a:rPr lang="en-US" sz="1200" b="0" i="0" u="none" strike="noStrike" kern="1200" baseline="0" dirty="0">
                <a:solidFill>
                  <a:schemeClr val="tx1"/>
                </a:solidFill>
                <a:latin typeface="+mn-lt"/>
                <a:ea typeface="+mn-ea"/>
                <a:cs typeface="+mn-cs"/>
              </a:rPr>
              <a:t>essential to know the distribution of the statistic.</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39</a:t>
            </a:fld>
            <a:endParaRPr lang="en-IN"/>
          </a:p>
        </p:txBody>
      </p:sp>
    </p:spTree>
    <p:extLst>
      <p:ext uri="{BB962C8B-B14F-4D97-AF65-F5344CB8AC3E}">
        <p14:creationId xmlns:p14="http://schemas.microsoft.com/office/powerpoint/2010/main" val="1478356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and assign the probability of occurrence of a particular value of a sample mean, the researcher must know the distribution of the sample means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42</a:t>
            </a:fld>
            <a:endParaRPr lang="en-IN"/>
          </a:p>
        </p:txBody>
      </p:sp>
    </p:spTree>
    <p:extLst>
      <p:ext uri="{BB962C8B-B14F-4D97-AF65-F5344CB8AC3E}">
        <p14:creationId xmlns:p14="http://schemas.microsoft.com/office/powerpoint/2010/main" val="141078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45</a:t>
            </a:fld>
            <a:endParaRPr lang="en-IN"/>
          </a:p>
        </p:txBody>
      </p:sp>
    </p:spTree>
    <p:extLst>
      <p:ext uri="{BB962C8B-B14F-4D97-AF65-F5344CB8AC3E}">
        <p14:creationId xmlns:p14="http://schemas.microsoft.com/office/powerpoint/2010/main" val="304514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trend makes sense because the standard deviation of the mean is </a:t>
            </a:r>
            <a:r>
              <a:rPr lang="el-GR" sz="1200" b="0" i="0" u="none" strike="noStrike" kern="1200" baseline="0" dirty="0">
                <a:solidFill>
                  <a:schemeClr val="tx1"/>
                </a:solidFill>
                <a:latin typeface="+mn-lt"/>
                <a:ea typeface="+mn-ea"/>
                <a:cs typeface="+mn-cs"/>
              </a:rPr>
              <a:t>σ</a:t>
            </a:r>
            <a:r>
              <a:rPr lang="en-IN" sz="1200" b="0" i="0" u="none" strike="noStrike" kern="1200" baseline="0" dirty="0">
                <a:solidFill>
                  <a:schemeClr val="tx1"/>
                </a:solidFill>
                <a:latin typeface="+mn-lt"/>
                <a:ea typeface="+mn-ea"/>
                <a:cs typeface="+mn-cs"/>
              </a:rPr>
              <a:t>/</a:t>
            </a:r>
            <a:r>
              <a:rPr lang="en-IN" sz="1200" b="0" i="0" u="none" strike="noStrike" kern="1200" baseline="0" dirty="0" err="1">
                <a:solidFill>
                  <a:schemeClr val="tx1"/>
                </a:solidFill>
                <a:latin typeface="+mn-lt"/>
                <a:ea typeface="+mn-ea"/>
                <a:cs typeface="+mn-cs"/>
              </a:rPr>
              <a:t>sqrt</a:t>
            </a:r>
            <a:r>
              <a:rPr lang="en-IN" sz="1200" b="0" i="0" u="none" strike="noStrike" kern="1200" baseline="0" dirty="0">
                <a:solidFill>
                  <a:schemeClr val="tx1"/>
                </a:solidFill>
                <a:latin typeface="+mn-lt"/>
                <a:ea typeface="+mn-ea"/>
                <a:cs typeface="+mn-cs"/>
              </a:rPr>
              <a:t>(n)</a:t>
            </a:r>
            <a:r>
              <a:rPr lang="en-US" sz="1200" b="0" i="0" u="none" strike="noStrike" kern="1200" baseline="0" dirty="0">
                <a:solidFill>
                  <a:schemeClr val="tx1"/>
                </a:solidFill>
                <a:latin typeface="+mn-lt"/>
                <a:ea typeface="+mn-ea"/>
                <a:cs typeface="+mn-cs"/>
              </a:rPr>
              <a:t> . </a:t>
            </a:r>
          </a:p>
          <a:p>
            <a:r>
              <a:rPr lang="en-US" sz="1200" b="0" i="0" u="none" strike="noStrike" kern="1200" baseline="0" dirty="0">
                <a:solidFill>
                  <a:schemeClr val="tx1"/>
                </a:solidFill>
                <a:latin typeface="+mn-lt"/>
                <a:ea typeface="+mn-ea"/>
                <a:cs typeface="+mn-cs"/>
              </a:rPr>
              <a:t>This value will become smaller as the size of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increases.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48</a:t>
            </a:fld>
            <a:endParaRPr lang="en-IN"/>
          </a:p>
        </p:txBody>
      </p:sp>
    </p:spTree>
    <p:extLst>
      <p:ext uri="{BB962C8B-B14F-4D97-AF65-F5344CB8AC3E}">
        <p14:creationId xmlns:p14="http://schemas.microsoft.com/office/powerpoint/2010/main" val="3277104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size.</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49</a:t>
            </a:fld>
            <a:endParaRPr lang="en-IN"/>
          </a:p>
        </p:txBody>
      </p:sp>
    </p:spTree>
    <p:extLst>
      <p:ext uri="{BB962C8B-B14F-4D97-AF65-F5344CB8AC3E}">
        <p14:creationId xmlns:p14="http://schemas.microsoft.com/office/powerpoint/2010/main" val="344396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EC0DFCC-52B1-408F-B0E6-BA748731822C}"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53346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C0DFCC-52B1-408F-B0E6-BA748731822C}"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202998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C0DFCC-52B1-408F-B0E6-BA748731822C}"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517963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1366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16508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033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609600" y="1600200"/>
            <a:ext cx="1097232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1009565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4155544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3873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760712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527520" y="274680"/>
            <a:ext cx="816048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165386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C0DFCC-52B1-408F-B0E6-BA748731822C}"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4237604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596185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463276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718876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609600" y="160020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717911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185017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60960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431952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802944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60960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431952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802944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46464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4038600" y="6356352"/>
            <a:ext cx="4114800" cy="365125"/>
          </a:xfrm>
          <a:prstGeom prst="rect">
            <a:avLst/>
          </a:prstGeom>
        </p:spPr>
        <p:txBody>
          <a:bodyPr/>
          <a:lstStyle/>
          <a:p>
            <a:r>
              <a:rPr lang="en-US">
                <a:solidFill>
                  <a:prstClr val="black"/>
                </a:solidFill>
              </a:rPr>
              <a:t>Add a footer</a:t>
            </a:r>
            <a:endParaRPr lang="en-US" dirty="0">
              <a:solidFill>
                <a:prstClr val="black"/>
              </a:solidFill>
            </a:endParaRP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solidFill>
                  <a:prstClr val="black"/>
                </a:solidFill>
              </a:rPr>
              <a:pPr/>
              <a:t>‹#›</a:t>
            </a:fld>
            <a:endParaRPr lang="en-US" dirty="0">
              <a:solidFill>
                <a:prstClr val="black"/>
              </a:solidFill>
            </a:endParaRPr>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37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4"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grpSp>
        <p:nvGrpSpPr>
          <p:cNvPr id="5"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3309621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pic>
        <p:nvPicPr>
          <p:cNvPr id="15" name="Picture 14" descr="Picture 7.png"/>
          <p:cNvPicPr>
            <a:picLocks noChangeAspect="1"/>
          </p:cNvPicPr>
          <p:nvPr userDrawn="1"/>
        </p:nvPicPr>
        <p:blipFill>
          <a:blip r:embed="rId3" cstate="print"/>
          <a:srcRect l="1923" b="5336"/>
          <a:stretch>
            <a:fillRect/>
          </a:stretch>
        </p:blipFill>
        <p:spPr>
          <a:xfrm>
            <a:off x="9267744" y="0"/>
            <a:ext cx="2924257" cy="692697"/>
          </a:xfrm>
          <a:prstGeom prst="rect">
            <a:avLst/>
          </a:prstGeom>
        </p:spPr>
      </p:pic>
      <p:sp>
        <p:nvSpPr>
          <p:cNvPr id="17" name="Content Placeholder 16"/>
          <p:cNvSpPr>
            <a:spLocks noGrp="1"/>
          </p:cNvSpPr>
          <p:nvPr>
            <p:ph sz="quarter" idx="10" hasCustomPrompt="1"/>
          </p:nvPr>
        </p:nvSpPr>
        <p:spPr>
          <a:xfrm>
            <a:off x="406401" y="4648201"/>
            <a:ext cx="11277600" cy="1600200"/>
          </a:xfrm>
        </p:spPr>
        <p:txBody>
          <a:bodyPr>
            <a:noAutofit/>
          </a:bodyPr>
          <a:lstStyle>
            <a:lvl1pPr marL="0" indent="0">
              <a:lnSpc>
                <a:spcPts val="4200"/>
              </a:lnSpc>
              <a:spcBef>
                <a:spcPts val="0"/>
              </a:spcBef>
              <a:buNone/>
              <a:defRPr sz="4000" b="1" spc="-150" baseline="0">
                <a:latin typeface="Helvetica Neue"/>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6" name="Rectangle 15"/>
          <p:cNvSpPr/>
          <p:nvPr userDrawn="1"/>
        </p:nvSpPr>
        <p:spPr>
          <a:xfrm>
            <a:off x="-16934"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9" name="TextBox 18"/>
          <p:cNvSpPr txBox="1"/>
          <p:nvPr userDrawn="1"/>
        </p:nvSpPr>
        <p:spPr>
          <a:xfrm>
            <a:off x="9144001" y="762000"/>
            <a:ext cx="2946400" cy="538609"/>
          </a:xfrm>
          <a:prstGeom prst="rect">
            <a:avLst/>
          </a:prstGeom>
          <a:noFill/>
        </p:spPr>
        <p:txBody>
          <a:bodyPr wrap="square" rtlCol="0">
            <a:spAutoFit/>
          </a:bodyPr>
          <a:lstStyle/>
          <a:p>
            <a:pPr algn="ctr"/>
            <a:r>
              <a:rPr lang="en-US" sz="2900" b="1" spc="-150" dirty="0">
                <a:solidFill>
                  <a:schemeClr val="bg1"/>
                </a:solidFill>
                <a:latin typeface="Helvetica Neue"/>
                <a:cs typeface="Arial"/>
              </a:rPr>
              <a:t>BITS</a:t>
            </a:r>
            <a:r>
              <a:rPr lang="en-US" sz="2900" spc="-150" dirty="0">
                <a:solidFill>
                  <a:schemeClr val="bg1"/>
                </a:solidFill>
                <a:latin typeface="Helvetica Neue"/>
                <a:cs typeface="Arial"/>
              </a:rPr>
              <a:t> Pilani</a:t>
            </a:r>
          </a:p>
        </p:txBody>
      </p:sp>
    </p:spTree>
    <p:extLst>
      <p:ext uri="{BB962C8B-B14F-4D97-AF65-F5344CB8AC3E}">
        <p14:creationId xmlns:p14="http://schemas.microsoft.com/office/powerpoint/2010/main" val="4290309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Layout">
    <p:spTree>
      <p:nvGrpSpPr>
        <p:cNvPr id="1" name=""/>
        <p:cNvGrpSpPr/>
        <p:nvPr/>
      </p:nvGrpSpPr>
      <p:grpSpPr>
        <a:xfrm>
          <a:off x="0" y="0"/>
          <a:ext cx="0" cy="0"/>
          <a:chOff x="0" y="0"/>
          <a:chExt cx="0" cy="0"/>
        </a:xfrm>
      </p:grpSpPr>
      <p:sp>
        <p:nvSpPr>
          <p:cNvPr id="6" name="Rectangle 5"/>
          <p:cNvSpPr/>
          <p:nvPr userDrawn="1"/>
        </p:nvSpPr>
        <p:spPr>
          <a:xfrm>
            <a:off x="2" y="583813"/>
            <a:ext cx="1219647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algn="ctr" defTabSz="837617"/>
            <a:endParaRPr lang="en-IN" sz="1600" dirty="0">
              <a:solidFill>
                <a:prstClr val="white"/>
              </a:solidFill>
              <a:latin typeface="Helvetica Neue"/>
            </a:endParaRPr>
          </a:p>
        </p:txBody>
      </p:sp>
      <p:sp>
        <p:nvSpPr>
          <p:cNvPr id="8" name="Text Placeholder 6"/>
          <p:cNvSpPr>
            <a:spLocks noGrp="1"/>
          </p:cNvSpPr>
          <p:nvPr>
            <p:ph type="body" sz="quarter" idx="13"/>
          </p:nvPr>
        </p:nvSpPr>
        <p:spPr>
          <a:xfrm>
            <a:off x="806211" y="878184"/>
            <a:ext cx="10610298" cy="5412901"/>
          </a:xfrm>
          <a:prstGeom prst="rect">
            <a:avLst/>
          </a:prstGeom>
        </p:spPr>
        <p:txBody>
          <a:bodyPr>
            <a:normAutofit/>
          </a:bodyPr>
          <a:lstStyle>
            <a:lvl1pPr marL="0" indent="0">
              <a:buNone/>
              <a:defRPr lang="en-US" sz="3100" b="1" kern="1200" dirty="0" smtClean="0">
                <a:solidFill>
                  <a:schemeClr val="tx1"/>
                </a:solidFill>
                <a:latin typeface="Helvetica Neue"/>
                <a:ea typeface="+mn-ea"/>
                <a:cs typeface="Arial" panose="020B0604020202020204" pitchFamily="34" charset="0"/>
              </a:defRPr>
            </a:lvl1pPr>
            <a:lvl2pPr>
              <a:defRPr lang="en-US" sz="3100" b="1" kern="1200" dirty="0" smtClean="0">
                <a:solidFill>
                  <a:schemeClr val="tx1"/>
                </a:solidFill>
                <a:latin typeface="Helvetica Neue"/>
                <a:ea typeface="+mn-ea"/>
                <a:cs typeface="Arial" panose="020B0604020202020204" pitchFamily="34" charset="0"/>
              </a:defRPr>
            </a:lvl2pPr>
            <a:lvl3pPr>
              <a:defRPr lang="en-US" sz="2900" b="1" kern="1200" dirty="0" smtClean="0">
                <a:solidFill>
                  <a:schemeClr val="tx1"/>
                </a:solidFill>
                <a:latin typeface="Helvetica Neue"/>
                <a:ea typeface="+mn-ea"/>
                <a:cs typeface="Arial" panose="020B0604020202020204" pitchFamily="34" charset="0"/>
              </a:defRPr>
            </a:lvl3pPr>
            <a:lvl4pPr>
              <a:defRPr lang="en-US" sz="2800" b="1" kern="1200" dirty="0" smtClean="0">
                <a:solidFill>
                  <a:schemeClr val="tx1"/>
                </a:solidFill>
                <a:latin typeface="Helvetica Neue"/>
                <a:ea typeface="+mn-ea"/>
                <a:cs typeface="Arial" panose="020B0604020202020204" pitchFamily="34" charset="0"/>
              </a:defRPr>
            </a:lvl4pPr>
            <a:lvl5pPr>
              <a:defRPr lang="en-IN" sz="2600" b="1" kern="1200" dirty="0">
                <a:solidFill>
                  <a:schemeClr val="tx1"/>
                </a:solidFill>
                <a:latin typeface="Helvetica Neue"/>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820607" y="120694"/>
            <a:ext cx="10595901" cy="573754"/>
          </a:xfrm>
          <a:prstGeom prst="rect">
            <a:avLst/>
          </a:prstGeom>
        </p:spPr>
        <p:txBody>
          <a:bodyPr>
            <a:normAutofit/>
          </a:bodyPr>
          <a:lstStyle>
            <a:lvl1pPr>
              <a:defRPr lang="en-IN" sz="3500" b="1" kern="1200" dirty="0">
                <a:solidFill>
                  <a:srgbClr val="FF0000"/>
                </a:solidFill>
                <a:latin typeface="Helvetica Neue"/>
                <a:ea typeface="+mn-ea"/>
                <a:cs typeface="Arial" panose="020B0604020202020204" pitchFamily="34" charset="0"/>
              </a:defRPr>
            </a:lvl1pPr>
          </a:lstStyle>
          <a:p>
            <a:r>
              <a:rPr lang="en-US" dirty="0"/>
              <a:t>Click to edit Master title style</a:t>
            </a:r>
            <a:endParaRPr lang="en-IN" dirty="0"/>
          </a:p>
        </p:txBody>
      </p:sp>
      <p:grpSp>
        <p:nvGrpSpPr>
          <p:cNvPr id="24" name="Group 23"/>
          <p:cNvGrpSpPr/>
          <p:nvPr userDrawn="1"/>
        </p:nvGrpSpPr>
        <p:grpSpPr>
          <a:xfrm>
            <a:off x="0" y="609549"/>
            <a:ext cx="93472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grpSp>
      <p:grpSp>
        <p:nvGrpSpPr>
          <p:cNvPr id="28" name="Group 27"/>
          <p:cNvGrpSpPr/>
          <p:nvPr userDrawn="1"/>
        </p:nvGrpSpPr>
        <p:grpSpPr>
          <a:xfrm>
            <a:off x="2778518" y="6398188"/>
            <a:ext cx="9413483"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7617"/>
              <a:endParaRPr lang="en-US" sz="2475">
                <a:solidFill>
                  <a:prstClr val="white"/>
                </a:solidFill>
                <a:latin typeface="Helvetica Neue"/>
              </a:endParaRPr>
            </a:p>
          </p:txBody>
        </p:sp>
      </p:grpSp>
      <p:sp>
        <p:nvSpPr>
          <p:cNvPr id="32" name="Slide Number Placeholder 5"/>
          <p:cNvSpPr txBox="1">
            <a:spLocks/>
          </p:cNvSpPr>
          <p:nvPr userDrawn="1"/>
        </p:nvSpPr>
        <p:spPr>
          <a:xfrm>
            <a:off x="10342147" y="6525893"/>
            <a:ext cx="1781625"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a:defRPr/>
            </a:pPr>
            <a:r>
              <a:rPr lang="en-US" sz="1645" b="1" dirty="0">
                <a:solidFill>
                  <a:prstClr val="black"/>
                </a:solidFill>
                <a:latin typeface="Helvetica Neue"/>
              </a:rPr>
              <a:t>Slide </a:t>
            </a:r>
            <a:fld id="{7631EF54-1092-4AEB-8676-EECC83C6A9DC}" type="slidenum">
              <a:rPr lang="en-US" sz="1645" b="1" smtClean="0">
                <a:solidFill>
                  <a:prstClr val="black"/>
                </a:solidFill>
                <a:latin typeface="Helvetica Neue"/>
              </a:rPr>
              <a:pPr>
                <a:defRPr/>
              </a:pPr>
              <a:t>‹#›</a:t>
            </a:fld>
            <a:r>
              <a:rPr lang="en-US" sz="1645" b="1" dirty="0">
                <a:solidFill>
                  <a:prstClr val="black"/>
                </a:solidFill>
                <a:latin typeface="Helvetica Neue"/>
              </a:rPr>
              <a:t> of 59</a:t>
            </a:r>
          </a:p>
          <a:p>
            <a:endParaRPr lang="en-US" sz="1645" b="1" dirty="0">
              <a:solidFill>
                <a:prstClr val="black"/>
              </a:solidFill>
              <a:latin typeface="Verdana" panose="020B0604030504040204" pitchFamily="34" charset="0"/>
              <a:ea typeface="Verdana" panose="020B0604030504040204" pitchFamily="34" charset="0"/>
            </a:endParaRPr>
          </a:p>
        </p:txBody>
      </p:sp>
      <p:sp>
        <p:nvSpPr>
          <p:cNvPr id="33" name="Rectangle 32"/>
          <p:cNvSpPr/>
          <p:nvPr userDrawn="1"/>
        </p:nvSpPr>
        <p:spPr>
          <a:xfrm>
            <a:off x="10260762" y="6497043"/>
            <a:ext cx="163828" cy="345479"/>
          </a:xfrm>
          <a:prstGeom prst="rect">
            <a:avLst/>
          </a:prstGeom>
        </p:spPr>
        <p:txBody>
          <a:bodyPr wrap="square">
            <a:spAutoFit/>
          </a:bodyPr>
          <a:lstStyle/>
          <a:p>
            <a:pPr defTabSz="837617"/>
            <a:r>
              <a:rPr lang="en-US" sz="1645" dirty="0">
                <a:solidFill>
                  <a:srgbClr val="FF0000"/>
                </a:solidFill>
                <a:latin typeface="Helvetica Neue"/>
                <a:ea typeface="Verdana" panose="020B0604030504040204" pitchFamily="34" charset="0"/>
                <a:cs typeface="Arial" charset="0"/>
              </a:rPr>
              <a:t>|</a:t>
            </a:r>
            <a:endParaRPr lang="en-US" sz="1645" dirty="0">
              <a:solidFill>
                <a:srgbClr val="FF0000"/>
              </a:solidFill>
              <a:latin typeface="Helvetica Neue"/>
            </a:endParaRPr>
          </a:p>
        </p:txBody>
      </p:sp>
    </p:spTree>
    <p:extLst>
      <p:ext uri="{BB962C8B-B14F-4D97-AF65-F5344CB8AC3E}">
        <p14:creationId xmlns:p14="http://schemas.microsoft.com/office/powerpoint/2010/main" val="105896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C0DFCC-52B1-408F-B0E6-BA748731822C}"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12100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EC0DFCC-52B1-408F-B0E6-BA748731822C}"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224136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EC0DFCC-52B1-408F-B0E6-BA748731822C}" type="datetimeFigureOut">
              <a:rPr lang="en-IN" smtClean="0"/>
              <a:t>03-10-2020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4066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EC0DFCC-52B1-408F-B0E6-BA748731822C}" type="datetimeFigureOut">
              <a:rPr lang="en-IN" smtClean="0"/>
              <a:t>03-10-2020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363249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0DFCC-52B1-408F-B0E6-BA748731822C}" type="datetimeFigureOut">
              <a:rPr lang="en-IN" smtClean="0"/>
              <a:t>03-10-2020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423527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0DFCC-52B1-408F-B0E6-BA748731822C}"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629662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0DFCC-52B1-408F-B0E6-BA748731822C}"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5E5E40-49BC-4540-AE9B-DDE15EBE9E72}" type="slidenum">
              <a:rPr lang="en-IN" smtClean="0"/>
              <a:t>‹#›</a:t>
            </a:fld>
            <a:endParaRPr lang="en-IN"/>
          </a:p>
        </p:txBody>
      </p:sp>
    </p:spTree>
    <p:extLst>
      <p:ext uri="{BB962C8B-B14F-4D97-AF65-F5344CB8AC3E}">
        <p14:creationId xmlns:p14="http://schemas.microsoft.com/office/powerpoint/2010/main" val="1505495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0DFCC-52B1-408F-B0E6-BA748731822C}" type="datetimeFigureOut">
              <a:rPr lang="en-IN" smtClean="0"/>
              <a:t>03-10-2020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E5E40-49BC-4540-AE9B-DDE15EBE9E72}" type="slidenum">
              <a:rPr lang="en-IN" smtClean="0"/>
              <a:t>‹#›</a:t>
            </a:fld>
            <a:endParaRPr lang="en-IN"/>
          </a:p>
        </p:txBody>
      </p:sp>
    </p:spTree>
    <p:extLst>
      <p:ext uri="{BB962C8B-B14F-4D97-AF65-F5344CB8AC3E}">
        <p14:creationId xmlns:p14="http://schemas.microsoft.com/office/powerpoint/2010/main" val="339094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4368960" y="6596280"/>
            <a:ext cx="7822560" cy="26136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1" normalizeH="0" baseline="0" noProof="0" dirty="0">
                <a:ln>
                  <a:noFill/>
                </a:ln>
                <a:solidFill>
                  <a:srgbClr val="101141"/>
                </a:solidFill>
                <a:effectLst/>
                <a:uLnTx/>
                <a:uFillTx/>
                <a:latin typeface="Arial"/>
                <a:ea typeface="Arial"/>
              </a:rPr>
              <a:t>BITS </a:t>
            </a:r>
            <a:r>
              <a:rPr kumimoji="0" lang="en-IN" sz="1100" b="0" i="0" u="none" strike="noStrike" kern="1200" cap="none" spc="-1" normalizeH="0" baseline="0" noProof="0" dirty="0" err="1">
                <a:ln>
                  <a:noFill/>
                </a:ln>
                <a:solidFill>
                  <a:srgbClr val="101141"/>
                </a:solidFill>
                <a:effectLst/>
                <a:uLnTx/>
                <a:uFillTx/>
                <a:latin typeface="Arial"/>
                <a:ea typeface="Arial"/>
              </a:rPr>
              <a:t>Pilani</a:t>
            </a:r>
            <a:r>
              <a:rPr kumimoji="0" lang="en-IN" sz="1100" b="0" i="0" u="none" strike="noStrike" kern="1200" cap="none" spc="-1" normalizeH="0" baseline="0" noProof="0" dirty="0">
                <a:ln>
                  <a:noFill/>
                </a:ln>
                <a:solidFill>
                  <a:srgbClr val="101141"/>
                </a:solidFill>
                <a:effectLst/>
                <a:uLnTx/>
                <a:uFillTx/>
                <a:latin typeface="Arial"/>
                <a:ea typeface="Arial"/>
              </a:rPr>
              <a:t>, Bengaluru</a:t>
            </a:r>
            <a:endParaRPr kumimoji="0" lang="en-IN" sz="1100" b="0" i="0" u="none" strike="noStrike" kern="1200" cap="none" spc="-1" normalizeH="0" baseline="0" noProof="0" dirty="0">
              <a:ln>
                <a:noFill/>
              </a:ln>
              <a:solidFill>
                <a:prstClr val="black"/>
              </a:solidFill>
              <a:effectLst/>
              <a:uLnTx/>
              <a:uFillTx/>
              <a:latin typeface="Arial"/>
            </a:endParaRPr>
          </a:p>
        </p:txBody>
      </p:sp>
      <p:pic>
        <p:nvPicPr>
          <p:cNvPr id="46" name="Google Shape;157;p13"/>
          <p:cNvPicPr/>
          <p:nvPr/>
        </p:nvPicPr>
        <p:blipFill>
          <a:blip r:embed="rId18"/>
          <a:srcRect l="1916" b="5315"/>
          <a:stretch/>
        </p:blipFill>
        <p:spPr>
          <a:xfrm>
            <a:off x="8839200" y="0"/>
            <a:ext cx="2923680" cy="692280"/>
          </a:xfrm>
          <a:prstGeom prst="rect">
            <a:avLst/>
          </a:prstGeom>
          <a:ln>
            <a:noFill/>
          </a:ln>
        </p:spPr>
      </p:pic>
      <p:grpSp>
        <p:nvGrpSpPr>
          <p:cNvPr id="47" name="Group 2"/>
          <p:cNvGrpSpPr/>
          <p:nvPr/>
        </p:nvGrpSpPr>
        <p:grpSpPr>
          <a:xfrm>
            <a:off x="2844960" y="6553080"/>
            <a:ext cx="934656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934656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527520" y="274680"/>
            <a:ext cx="816048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609600" y="1600200"/>
            <a:ext cx="1097232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11376480" y="6237360"/>
            <a:ext cx="815040" cy="292680"/>
          </a:xfrm>
          <a:prstGeom prst="rect">
            <a:avLst/>
          </a:prstGeom>
        </p:spPr>
        <p:txBody>
          <a:bodyPr/>
          <a:lstStyle/>
          <a:p>
            <a:fld id="{019CE14B-5260-42C8-85E4-EDB00C879B62}" type="slidenum">
              <a:rPr lang="en-IN" sz="1600" b="1" spc="-1" smtClean="0">
                <a:solidFill>
                  <a:srgbClr val="000000"/>
                </a:solidFill>
                <a:latin typeface="Calibri"/>
                <a:ea typeface="Calibri"/>
              </a:rPr>
              <a:pPr/>
              <a:t>‹#›</a:t>
            </a:fld>
            <a:endParaRPr lang="en-IN" sz="1600" spc="-1">
              <a:solidFill>
                <a:prstClr val="black"/>
              </a:solidFill>
              <a:latin typeface="Times New Roman"/>
            </a:endParaRPr>
          </a:p>
        </p:txBody>
      </p:sp>
    </p:spTree>
    <p:extLst>
      <p:ext uri="{BB962C8B-B14F-4D97-AF65-F5344CB8AC3E}">
        <p14:creationId xmlns:p14="http://schemas.microsoft.com/office/powerpoint/2010/main" val="374954780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xStyles>
    <p:titleStyle/>
    <p:bodyStyle>
      <a:lvl1pPr marL="432000" indent="-324000">
        <a:spcBef>
          <a:spcPts val="1417"/>
        </a:spcBef>
        <a:buClr>
          <a:srgbClr val="000000"/>
        </a:buClr>
        <a:buSzPct val="45000"/>
        <a:buFont typeface="Wingdings" charset="2"/>
        <a:buChar char=""/>
        <a:defRPr/>
      </a:lvl1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6" Type="http://schemas.openxmlformats.org/officeDocument/2006/relationships/customXml" Target="../ink/ink240.xml"/><Relationship Id="rId21" Type="http://schemas.openxmlformats.org/officeDocument/2006/relationships/image" Target="../media/image504.emf"/><Relationship Id="rId34" Type="http://schemas.openxmlformats.org/officeDocument/2006/relationships/customXml" Target="../ink/ink244.xml"/><Relationship Id="rId42" Type="http://schemas.openxmlformats.org/officeDocument/2006/relationships/customXml" Target="../ink/ink248.xml"/><Relationship Id="rId47" Type="http://schemas.openxmlformats.org/officeDocument/2006/relationships/image" Target="../media/image517.emf"/><Relationship Id="rId50" Type="http://schemas.openxmlformats.org/officeDocument/2006/relationships/customXml" Target="../ink/ink252.xml"/><Relationship Id="rId55" Type="http://schemas.openxmlformats.org/officeDocument/2006/relationships/image" Target="../media/image521.emf"/><Relationship Id="rId63" Type="http://schemas.openxmlformats.org/officeDocument/2006/relationships/image" Target="../media/image525.emf"/><Relationship Id="rId7" Type="http://schemas.openxmlformats.org/officeDocument/2006/relationships/image" Target="../media/image497.emf"/><Relationship Id="rId2" Type="http://schemas.openxmlformats.org/officeDocument/2006/relationships/customXml" Target="../ink/ink228.xml"/><Relationship Id="rId16" Type="http://schemas.openxmlformats.org/officeDocument/2006/relationships/customXml" Target="../ink/ink235.xml"/><Relationship Id="rId29" Type="http://schemas.openxmlformats.org/officeDocument/2006/relationships/image" Target="../media/image508.emf"/><Relationship Id="rId11" Type="http://schemas.openxmlformats.org/officeDocument/2006/relationships/image" Target="../media/image499.emf"/><Relationship Id="rId24" Type="http://schemas.openxmlformats.org/officeDocument/2006/relationships/customXml" Target="../ink/ink239.xml"/><Relationship Id="rId32" Type="http://schemas.openxmlformats.org/officeDocument/2006/relationships/customXml" Target="../ink/ink243.xml"/><Relationship Id="rId37" Type="http://schemas.openxmlformats.org/officeDocument/2006/relationships/image" Target="../media/image512.emf"/><Relationship Id="rId40" Type="http://schemas.openxmlformats.org/officeDocument/2006/relationships/customXml" Target="../ink/ink247.xml"/><Relationship Id="rId45" Type="http://schemas.openxmlformats.org/officeDocument/2006/relationships/image" Target="../media/image516.emf"/><Relationship Id="rId53" Type="http://schemas.openxmlformats.org/officeDocument/2006/relationships/image" Target="../media/image520.emf"/><Relationship Id="rId58" Type="http://schemas.openxmlformats.org/officeDocument/2006/relationships/customXml" Target="../ink/ink256.xml"/><Relationship Id="rId66" Type="http://schemas.openxmlformats.org/officeDocument/2006/relationships/customXml" Target="../ink/ink260.xml"/><Relationship Id="rId5" Type="http://schemas.openxmlformats.org/officeDocument/2006/relationships/image" Target="../media/image496.emf"/><Relationship Id="rId61" Type="http://schemas.openxmlformats.org/officeDocument/2006/relationships/image" Target="../media/image524.emf"/><Relationship Id="rId19" Type="http://schemas.openxmlformats.org/officeDocument/2006/relationships/image" Target="../media/image503.emf"/><Relationship Id="rId14" Type="http://schemas.openxmlformats.org/officeDocument/2006/relationships/customXml" Target="../ink/ink234.xml"/><Relationship Id="rId22" Type="http://schemas.openxmlformats.org/officeDocument/2006/relationships/customXml" Target="../ink/ink238.xml"/><Relationship Id="rId27" Type="http://schemas.openxmlformats.org/officeDocument/2006/relationships/image" Target="../media/image507.emf"/><Relationship Id="rId30" Type="http://schemas.openxmlformats.org/officeDocument/2006/relationships/customXml" Target="../ink/ink242.xml"/><Relationship Id="rId35" Type="http://schemas.openxmlformats.org/officeDocument/2006/relationships/image" Target="../media/image511.emf"/><Relationship Id="rId43" Type="http://schemas.openxmlformats.org/officeDocument/2006/relationships/image" Target="../media/image515.emf"/><Relationship Id="rId48" Type="http://schemas.openxmlformats.org/officeDocument/2006/relationships/customXml" Target="../ink/ink251.xml"/><Relationship Id="rId56" Type="http://schemas.openxmlformats.org/officeDocument/2006/relationships/customXml" Target="../ink/ink255.xml"/><Relationship Id="rId64" Type="http://schemas.openxmlformats.org/officeDocument/2006/relationships/customXml" Target="../ink/ink259.xml"/><Relationship Id="rId8" Type="http://schemas.openxmlformats.org/officeDocument/2006/relationships/customXml" Target="../ink/ink231.xml"/><Relationship Id="rId51" Type="http://schemas.openxmlformats.org/officeDocument/2006/relationships/image" Target="../media/image519.emf"/><Relationship Id="rId3" Type="http://schemas.openxmlformats.org/officeDocument/2006/relationships/image" Target="../media/image495.emf"/><Relationship Id="rId12" Type="http://schemas.openxmlformats.org/officeDocument/2006/relationships/customXml" Target="../ink/ink233.xml"/><Relationship Id="rId17" Type="http://schemas.openxmlformats.org/officeDocument/2006/relationships/image" Target="../media/image502.emf"/><Relationship Id="rId25" Type="http://schemas.openxmlformats.org/officeDocument/2006/relationships/image" Target="../media/image506.emf"/><Relationship Id="rId33" Type="http://schemas.openxmlformats.org/officeDocument/2006/relationships/image" Target="../media/image510.emf"/><Relationship Id="rId38" Type="http://schemas.openxmlformats.org/officeDocument/2006/relationships/customXml" Target="../ink/ink246.xml"/><Relationship Id="rId46" Type="http://schemas.openxmlformats.org/officeDocument/2006/relationships/customXml" Target="../ink/ink250.xml"/><Relationship Id="rId59" Type="http://schemas.openxmlformats.org/officeDocument/2006/relationships/image" Target="../media/image523.emf"/><Relationship Id="rId67" Type="http://schemas.openxmlformats.org/officeDocument/2006/relationships/image" Target="../media/image527.emf"/><Relationship Id="rId20" Type="http://schemas.openxmlformats.org/officeDocument/2006/relationships/customXml" Target="../ink/ink237.xml"/><Relationship Id="rId41" Type="http://schemas.openxmlformats.org/officeDocument/2006/relationships/image" Target="../media/image514.emf"/><Relationship Id="rId54" Type="http://schemas.openxmlformats.org/officeDocument/2006/relationships/customXml" Target="../ink/ink254.xml"/><Relationship Id="rId62" Type="http://schemas.openxmlformats.org/officeDocument/2006/relationships/customXml" Target="../ink/ink258.xml"/><Relationship Id="rId1" Type="http://schemas.openxmlformats.org/officeDocument/2006/relationships/slideLayout" Target="../slideLayouts/slideLayout26.xml"/><Relationship Id="rId6" Type="http://schemas.openxmlformats.org/officeDocument/2006/relationships/customXml" Target="../ink/ink230.xml"/><Relationship Id="rId15" Type="http://schemas.openxmlformats.org/officeDocument/2006/relationships/image" Target="../media/image501.emf"/><Relationship Id="rId23" Type="http://schemas.openxmlformats.org/officeDocument/2006/relationships/image" Target="../media/image505.emf"/><Relationship Id="rId28" Type="http://schemas.openxmlformats.org/officeDocument/2006/relationships/customXml" Target="../ink/ink241.xml"/><Relationship Id="rId36" Type="http://schemas.openxmlformats.org/officeDocument/2006/relationships/customXml" Target="../ink/ink245.xml"/><Relationship Id="rId49" Type="http://schemas.openxmlformats.org/officeDocument/2006/relationships/image" Target="../media/image518.emf"/><Relationship Id="rId57" Type="http://schemas.openxmlformats.org/officeDocument/2006/relationships/image" Target="../media/image522.emf"/><Relationship Id="rId10" Type="http://schemas.openxmlformats.org/officeDocument/2006/relationships/customXml" Target="../ink/ink232.xml"/><Relationship Id="rId31" Type="http://schemas.openxmlformats.org/officeDocument/2006/relationships/image" Target="../media/image509.emf"/><Relationship Id="rId44" Type="http://schemas.openxmlformats.org/officeDocument/2006/relationships/customXml" Target="../ink/ink249.xml"/><Relationship Id="rId52" Type="http://schemas.openxmlformats.org/officeDocument/2006/relationships/customXml" Target="../ink/ink253.xml"/><Relationship Id="rId60" Type="http://schemas.openxmlformats.org/officeDocument/2006/relationships/customXml" Target="../ink/ink257.xml"/><Relationship Id="rId65" Type="http://schemas.openxmlformats.org/officeDocument/2006/relationships/image" Target="../media/image526.emf"/><Relationship Id="rId4" Type="http://schemas.openxmlformats.org/officeDocument/2006/relationships/customXml" Target="../ink/ink229.xml"/><Relationship Id="rId9" Type="http://schemas.openxmlformats.org/officeDocument/2006/relationships/image" Target="../media/image498.emf"/><Relationship Id="rId13" Type="http://schemas.openxmlformats.org/officeDocument/2006/relationships/image" Target="../media/image500.emf"/><Relationship Id="rId18" Type="http://schemas.openxmlformats.org/officeDocument/2006/relationships/customXml" Target="../ink/ink236.xml"/><Relationship Id="rId39" Type="http://schemas.openxmlformats.org/officeDocument/2006/relationships/image" Target="../media/image513.emf"/></Relationships>
</file>

<file path=ppt/slides/_rels/slide12.xml.rels><?xml version="1.0" encoding="UTF-8" standalone="yes"?>
<Relationships xmlns="http://schemas.openxmlformats.org/package/2006/relationships"><Relationship Id="rId117" Type="http://schemas.openxmlformats.org/officeDocument/2006/relationships/image" Target="../media/image585.emf"/><Relationship Id="rId21" Type="http://schemas.openxmlformats.org/officeDocument/2006/relationships/image" Target="../media/image537.emf"/><Relationship Id="rId42" Type="http://schemas.openxmlformats.org/officeDocument/2006/relationships/customXml" Target="../ink/ink281.xml"/><Relationship Id="rId63" Type="http://schemas.openxmlformats.org/officeDocument/2006/relationships/image" Target="../media/image558.emf"/><Relationship Id="rId84" Type="http://schemas.openxmlformats.org/officeDocument/2006/relationships/customXml" Target="../ink/ink302.xml"/><Relationship Id="rId16" Type="http://schemas.openxmlformats.org/officeDocument/2006/relationships/customXml" Target="../ink/ink268.xml"/><Relationship Id="rId107" Type="http://schemas.openxmlformats.org/officeDocument/2006/relationships/image" Target="../media/image580.emf"/><Relationship Id="rId11" Type="http://schemas.openxmlformats.org/officeDocument/2006/relationships/image" Target="../media/image532.emf"/><Relationship Id="rId32" Type="http://schemas.openxmlformats.org/officeDocument/2006/relationships/customXml" Target="../ink/ink276.xml"/><Relationship Id="rId37" Type="http://schemas.openxmlformats.org/officeDocument/2006/relationships/image" Target="../media/image545.emf"/><Relationship Id="rId53" Type="http://schemas.openxmlformats.org/officeDocument/2006/relationships/image" Target="../media/image553.emf"/><Relationship Id="rId58" Type="http://schemas.openxmlformats.org/officeDocument/2006/relationships/customXml" Target="../ink/ink289.xml"/><Relationship Id="rId74" Type="http://schemas.openxmlformats.org/officeDocument/2006/relationships/customXml" Target="../ink/ink297.xml"/><Relationship Id="rId79" Type="http://schemas.openxmlformats.org/officeDocument/2006/relationships/image" Target="../media/image566.emf"/><Relationship Id="rId102" Type="http://schemas.openxmlformats.org/officeDocument/2006/relationships/customXml" Target="../ink/ink311.xml"/><Relationship Id="rId123" Type="http://schemas.openxmlformats.org/officeDocument/2006/relationships/image" Target="../media/image588.emf"/><Relationship Id="rId128" Type="http://schemas.openxmlformats.org/officeDocument/2006/relationships/customXml" Target="../ink/ink324.xml"/><Relationship Id="rId5" Type="http://schemas.openxmlformats.org/officeDocument/2006/relationships/image" Target="../media/image529.emf"/><Relationship Id="rId90" Type="http://schemas.openxmlformats.org/officeDocument/2006/relationships/customXml" Target="../ink/ink305.xml"/><Relationship Id="rId95" Type="http://schemas.openxmlformats.org/officeDocument/2006/relationships/image" Target="../media/image574.emf"/><Relationship Id="rId22" Type="http://schemas.openxmlformats.org/officeDocument/2006/relationships/customXml" Target="../ink/ink271.xml"/><Relationship Id="rId27" Type="http://schemas.openxmlformats.org/officeDocument/2006/relationships/image" Target="../media/image540.emf"/><Relationship Id="rId43" Type="http://schemas.openxmlformats.org/officeDocument/2006/relationships/image" Target="../media/image548.emf"/><Relationship Id="rId48" Type="http://schemas.openxmlformats.org/officeDocument/2006/relationships/customXml" Target="../ink/ink284.xml"/><Relationship Id="rId64" Type="http://schemas.openxmlformats.org/officeDocument/2006/relationships/customXml" Target="../ink/ink292.xml"/><Relationship Id="rId69" Type="http://schemas.openxmlformats.org/officeDocument/2006/relationships/image" Target="../media/image561.emf"/><Relationship Id="rId113" Type="http://schemas.openxmlformats.org/officeDocument/2006/relationships/image" Target="../media/image583.emf"/><Relationship Id="rId118" Type="http://schemas.openxmlformats.org/officeDocument/2006/relationships/customXml" Target="../ink/ink319.xml"/><Relationship Id="rId134" Type="http://schemas.openxmlformats.org/officeDocument/2006/relationships/customXml" Target="../ink/ink327.xml"/><Relationship Id="rId80" Type="http://schemas.openxmlformats.org/officeDocument/2006/relationships/customXml" Target="../ink/ink300.xml"/><Relationship Id="rId85" Type="http://schemas.openxmlformats.org/officeDocument/2006/relationships/image" Target="../media/image569.emf"/><Relationship Id="rId12" Type="http://schemas.openxmlformats.org/officeDocument/2006/relationships/customXml" Target="../ink/ink266.xml"/><Relationship Id="rId17" Type="http://schemas.openxmlformats.org/officeDocument/2006/relationships/image" Target="../media/image535.emf"/><Relationship Id="rId33" Type="http://schemas.openxmlformats.org/officeDocument/2006/relationships/image" Target="../media/image543.emf"/><Relationship Id="rId38" Type="http://schemas.openxmlformats.org/officeDocument/2006/relationships/customXml" Target="../ink/ink279.xml"/><Relationship Id="rId59" Type="http://schemas.openxmlformats.org/officeDocument/2006/relationships/image" Target="../media/image556.emf"/><Relationship Id="rId103" Type="http://schemas.openxmlformats.org/officeDocument/2006/relationships/image" Target="../media/image578.emf"/><Relationship Id="rId108" Type="http://schemas.openxmlformats.org/officeDocument/2006/relationships/customXml" Target="../ink/ink314.xml"/><Relationship Id="rId124" Type="http://schemas.openxmlformats.org/officeDocument/2006/relationships/customXml" Target="../ink/ink322.xml"/><Relationship Id="rId129" Type="http://schemas.openxmlformats.org/officeDocument/2006/relationships/image" Target="../media/image591.emf"/><Relationship Id="rId54" Type="http://schemas.openxmlformats.org/officeDocument/2006/relationships/customXml" Target="../ink/ink287.xml"/><Relationship Id="rId70" Type="http://schemas.openxmlformats.org/officeDocument/2006/relationships/customXml" Target="../ink/ink295.xml"/><Relationship Id="rId75" Type="http://schemas.openxmlformats.org/officeDocument/2006/relationships/image" Target="../media/image564.emf"/><Relationship Id="rId91" Type="http://schemas.openxmlformats.org/officeDocument/2006/relationships/image" Target="../media/image572.emf"/><Relationship Id="rId96" Type="http://schemas.openxmlformats.org/officeDocument/2006/relationships/customXml" Target="../ink/ink308.xml"/><Relationship Id="rId1" Type="http://schemas.openxmlformats.org/officeDocument/2006/relationships/slideLayout" Target="../slideLayouts/slideLayout26.xml"/><Relationship Id="rId6" Type="http://schemas.openxmlformats.org/officeDocument/2006/relationships/customXml" Target="../ink/ink263.xml"/><Relationship Id="rId23" Type="http://schemas.openxmlformats.org/officeDocument/2006/relationships/image" Target="../media/image538.emf"/><Relationship Id="rId28" Type="http://schemas.openxmlformats.org/officeDocument/2006/relationships/customXml" Target="../ink/ink274.xml"/><Relationship Id="rId49" Type="http://schemas.openxmlformats.org/officeDocument/2006/relationships/image" Target="../media/image551.emf"/><Relationship Id="rId114" Type="http://schemas.openxmlformats.org/officeDocument/2006/relationships/customXml" Target="../ink/ink317.xml"/><Relationship Id="rId119" Type="http://schemas.openxmlformats.org/officeDocument/2006/relationships/image" Target="../media/image586.emf"/><Relationship Id="rId44" Type="http://schemas.openxmlformats.org/officeDocument/2006/relationships/customXml" Target="../ink/ink282.xml"/><Relationship Id="rId60" Type="http://schemas.openxmlformats.org/officeDocument/2006/relationships/customXml" Target="../ink/ink290.xml"/><Relationship Id="rId65" Type="http://schemas.openxmlformats.org/officeDocument/2006/relationships/image" Target="../media/image559.emf"/><Relationship Id="rId81" Type="http://schemas.openxmlformats.org/officeDocument/2006/relationships/image" Target="../media/image567.emf"/><Relationship Id="rId86" Type="http://schemas.openxmlformats.org/officeDocument/2006/relationships/customXml" Target="../ink/ink303.xml"/><Relationship Id="rId130" Type="http://schemas.openxmlformats.org/officeDocument/2006/relationships/customXml" Target="../ink/ink325.xml"/><Relationship Id="rId135" Type="http://schemas.openxmlformats.org/officeDocument/2006/relationships/image" Target="../media/image594.emf"/><Relationship Id="rId13" Type="http://schemas.openxmlformats.org/officeDocument/2006/relationships/image" Target="../media/image533.emf"/><Relationship Id="rId18" Type="http://schemas.openxmlformats.org/officeDocument/2006/relationships/customXml" Target="../ink/ink269.xml"/><Relationship Id="rId39" Type="http://schemas.openxmlformats.org/officeDocument/2006/relationships/image" Target="../media/image546.emf"/><Relationship Id="rId109" Type="http://schemas.openxmlformats.org/officeDocument/2006/relationships/image" Target="../media/image581.emf"/><Relationship Id="rId34" Type="http://schemas.openxmlformats.org/officeDocument/2006/relationships/customXml" Target="../ink/ink277.xml"/><Relationship Id="rId50" Type="http://schemas.openxmlformats.org/officeDocument/2006/relationships/customXml" Target="../ink/ink285.xml"/><Relationship Id="rId55" Type="http://schemas.openxmlformats.org/officeDocument/2006/relationships/image" Target="../media/image554.emf"/><Relationship Id="rId76" Type="http://schemas.openxmlformats.org/officeDocument/2006/relationships/customXml" Target="../ink/ink298.xml"/><Relationship Id="rId97" Type="http://schemas.openxmlformats.org/officeDocument/2006/relationships/image" Target="../media/image575.emf"/><Relationship Id="rId104" Type="http://schemas.openxmlformats.org/officeDocument/2006/relationships/customXml" Target="../ink/ink312.xml"/><Relationship Id="rId120" Type="http://schemas.openxmlformats.org/officeDocument/2006/relationships/customXml" Target="../ink/ink320.xml"/><Relationship Id="rId125" Type="http://schemas.openxmlformats.org/officeDocument/2006/relationships/image" Target="../media/image589.emf"/><Relationship Id="rId7" Type="http://schemas.openxmlformats.org/officeDocument/2006/relationships/image" Target="../media/image530.emf"/><Relationship Id="rId71" Type="http://schemas.openxmlformats.org/officeDocument/2006/relationships/image" Target="../media/image562.emf"/><Relationship Id="rId92" Type="http://schemas.openxmlformats.org/officeDocument/2006/relationships/customXml" Target="../ink/ink306.xml"/><Relationship Id="rId2" Type="http://schemas.openxmlformats.org/officeDocument/2006/relationships/customXml" Target="../ink/ink261.xml"/><Relationship Id="rId29" Type="http://schemas.openxmlformats.org/officeDocument/2006/relationships/image" Target="../media/image541.emf"/><Relationship Id="rId24" Type="http://schemas.openxmlformats.org/officeDocument/2006/relationships/customXml" Target="../ink/ink272.xml"/><Relationship Id="rId40" Type="http://schemas.openxmlformats.org/officeDocument/2006/relationships/customXml" Target="../ink/ink280.xml"/><Relationship Id="rId45" Type="http://schemas.openxmlformats.org/officeDocument/2006/relationships/image" Target="../media/image549.emf"/><Relationship Id="rId66" Type="http://schemas.openxmlformats.org/officeDocument/2006/relationships/customXml" Target="../ink/ink293.xml"/><Relationship Id="rId87" Type="http://schemas.openxmlformats.org/officeDocument/2006/relationships/image" Target="../media/image570.emf"/><Relationship Id="rId110" Type="http://schemas.openxmlformats.org/officeDocument/2006/relationships/customXml" Target="../ink/ink315.xml"/><Relationship Id="rId115" Type="http://schemas.openxmlformats.org/officeDocument/2006/relationships/image" Target="../media/image584.emf"/><Relationship Id="rId131" Type="http://schemas.openxmlformats.org/officeDocument/2006/relationships/image" Target="../media/image592.emf"/><Relationship Id="rId61" Type="http://schemas.openxmlformats.org/officeDocument/2006/relationships/image" Target="../media/image557.emf"/><Relationship Id="rId82" Type="http://schemas.openxmlformats.org/officeDocument/2006/relationships/customXml" Target="../ink/ink301.xml"/><Relationship Id="rId19" Type="http://schemas.openxmlformats.org/officeDocument/2006/relationships/image" Target="../media/image536.emf"/><Relationship Id="rId14" Type="http://schemas.openxmlformats.org/officeDocument/2006/relationships/customXml" Target="../ink/ink267.xml"/><Relationship Id="rId30" Type="http://schemas.openxmlformats.org/officeDocument/2006/relationships/customXml" Target="../ink/ink275.xml"/><Relationship Id="rId35" Type="http://schemas.openxmlformats.org/officeDocument/2006/relationships/image" Target="../media/image544.emf"/><Relationship Id="rId56" Type="http://schemas.openxmlformats.org/officeDocument/2006/relationships/customXml" Target="../ink/ink288.xml"/><Relationship Id="rId77" Type="http://schemas.openxmlformats.org/officeDocument/2006/relationships/image" Target="../media/image565.emf"/><Relationship Id="rId100" Type="http://schemas.openxmlformats.org/officeDocument/2006/relationships/customXml" Target="../ink/ink310.xml"/><Relationship Id="rId105" Type="http://schemas.openxmlformats.org/officeDocument/2006/relationships/image" Target="../media/image579.emf"/><Relationship Id="rId126" Type="http://schemas.openxmlformats.org/officeDocument/2006/relationships/customXml" Target="../ink/ink323.xml"/><Relationship Id="rId8" Type="http://schemas.openxmlformats.org/officeDocument/2006/relationships/customXml" Target="../ink/ink264.xml"/><Relationship Id="rId51" Type="http://schemas.openxmlformats.org/officeDocument/2006/relationships/image" Target="../media/image552.emf"/><Relationship Id="rId72" Type="http://schemas.openxmlformats.org/officeDocument/2006/relationships/customXml" Target="../ink/ink296.xml"/><Relationship Id="rId93" Type="http://schemas.openxmlformats.org/officeDocument/2006/relationships/image" Target="../media/image573.emf"/><Relationship Id="rId98" Type="http://schemas.openxmlformats.org/officeDocument/2006/relationships/customXml" Target="../ink/ink309.xml"/><Relationship Id="rId121" Type="http://schemas.openxmlformats.org/officeDocument/2006/relationships/image" Target="../media/image587.emf"/><Relationship Id="rId3" Type="http://schemas.openxmlformats.org/officeDocument/2006/relationships/image" Target="../media/image528.emf"/><Relationship Id="rId25" Type="http://schemas.openxmlformats.org/officeDocument/2006/relationships/image" Target="../media/image539.emf"/><Relationship Id="rId46" Type="http://schemas.openxmlformats.org/officeDocument/2006/relationships/customXml" Target="../ink/ink283.xml"/><Relationship Id="rId67" Type="http://schemas.openxmlformats.org/officeDocument/2006/relationships/image" Target="../media/image560.emf"/><Relationship Id="rId116" Type="http://schemas.openxmlformats.org/officeDocument/2006/relationships/customXml" Target="../ink/ink318.xml"/><Relationship Id="rId20" Type="http://schemas.openxmlformats.org/officeDocument/2006/relationships/customXml" Target="../ink/ink270.xml"/><Relationship Id="rId41" Type="http://schemas.openxmlformats.org/officeDocument/2006/relationships/image" Target="../media/image547.emf"/><Relationship Id="rId62" Type="http://schemas.openxmlformats.org/officeDocument/2006/relationships/customXml" Target="../ink/ink291.xml"/><Relationship Id="rId83" Type="http://schemas.openxmlformats.org/officeDocument/2006/relationships/image" Target="../media/image568.emf"/><Relationship Id="rId88" Type="http://schemas.openxmlformats.org/officeDocument/2006/relationships/customXml" Target="../ink/ink304.xml"/><Relationship Id="rId111" Type="http://schemas.openxmlformats.org/officeDocument/2006/relationships/image" Target="../media/image582.emf"/><Relationship Id="rId132" Type="http://schemas.openxmlformats.org/officeDocument/2006/relationships/customXml" Target="../ink/ink326.xml"/><Relationship Id="rId15" Type="http://schemas.openxmlformats.org/officeDocument/2006/relationships/image" Target="../media/image534.emf"/><Relationship Id="rId36" Type="http://schemas.openxmlformats.org/officeDocument/2006/relationships/customXml" Target="../ink/ink278.xml"/><Relationship Id="rId57" Type="http://schemas.openxmlformats.org/officeDocument/2006/relationships/image" Target="../media/image555.emf"/><Relationship Id="rId106" Type="http://schemas.openxmlformats.org/officeDocument/2006/relationships/customXml" Target="../ink/ink313.xml"/><Relationship Id="rId127" Type="http://schemas.openxmlformats.org/officeDocument/2006/relationships/image" Target="../media/image590.emf"/><Relationship Id="rId10" Type="http://schemas.openxmlformats.org/officeDocument/2006/relationships/customXml" Target="../ink/ink265.xml"/><Relationship Id="rId31" Type="http://schemas.openxmlformats.org/officeDocument/2006/relationships/image" Target="../media/image542.emf"/><Relationship Id="rId52" Type="http://schemas.openxmlformats.org/officeDocument/2006/relationships/customXml" Target="../ink/ink286.xml"/><Relationship Id="rId73" Type="http://schemas.openxmlformats.org/officeDocument/2006/relationships/image" Target="../media/image563.emf"/><Relationship Id="rId78" Type="http://schemas.openxmlformats.org/officeDocument/2006/relationships/customXml" Target="../ink/ink299.xml"/><Relationship Id="rId94" Type="http://schemas.openxmlformats.org/officeDocument/2006/relationships/customXml" Target="../ink/ink307.xml"/><Relationship Id="rId99" Type="http://schemas.openxmlformats.org/officeDocument/2006/relationships/image" Target="../media/image576.emf"/><Relationship Id="rId101" Type="http://schemas.openxmlformats.org/officeDocument/2006/relationships/image" Target="../media/image577.emf"/><Relationship Id="rId122" Type="http://schemas.openxmlformats.org/officeDocument/2006/relationships/customXml" Target="../ink/ink321.xml"/><Relationship Id="rId4" Type="http://schemas.openxmlformats.org/officeDocument/2006/relationships/customXml" Target="../ink/ink262.xml"/><Relationship Id="rId9" Type="http://schemas.openxmlformats.org/officeDocument/2006/relationships/image" Target="../media/image531.emf"/><Relationship Id="rId26" Type="http://schemas.openxmlformats.org/officeDocument/2006/relationships/customXml" Target="../ink/ink273.xml"/><Relationship Id="rId47" Type="http://schemas.openxmlformats.org/officeDocument/2006/relationships/image" Target="../media/image550.emf"/><Relationship Id="rId68" Type="http://schemas.openxmlformats.org/officeDocument/2006/relationships/customXml" Target="../ink/ink294.xml"/><Relationship Id="rId89" Type="http://schemas.openxmlformats.org/officeDocument/2006/relationships/image" Target="../media/image571.emf"/><Relationship Id="rId112" Type="http://schemas.openxmlformats.org/officeDocument/2006/relationships/customXml" Target="../ink/ink316.xml"/><Relationship Id="rId133" Type="http://schemas.openxmlformats.org/officeDocument/2006/relationships/image" Target="../media/image593.emf"/></Relationships>
</file>

<file path=ppt/slides/_rels/slide13.xml.rels><?xml version="1.0" encoding="UTF-8" standalone="yes"?>
<Relationships xmlns="http://schemas.openxmlformats.org/package/2006/relationships"><Relationship Id="rId117" Type="http://schemas.openxmlformats.org/officeDocument/2006/relationships/image" Target="../media/image585.emf"/><Relationship Id="rId21" Type="http://schemas.openxmlformats.org/officeDocument/2006/relationships/image" Target="../media/image537.emf"/><Relationship Id="rId42" Type="http://schemas.openxmlformats.org/officeDocument/2006/relationships/customXml" Target="../ink/ink348.xml"/><Relationship Id="rId63" Type="http://schemas.openxmlformats.org/officeDocument/2006/relationships/image" Target="../media/image558.emf"/><Relationship Id="rId84" Type="http://schemas.openxmlformats.org/officeDocument/2006/relationships/customXml" Target="../ink/ink369.xml"/><Relationship Id="rId138" Type="http://schemas.openxmlformats.org/officeDocument/2006/relationships/customXml" Target="../ink/ink396.xml"/><Relationship Id="rId159" Type="http://schemas.openxmlformats.org/officeDocument/2006/relationships/image" Target="../media/image608.emf"/><Relationship Id="rId170" Type="http://schemas.openxmlformats.org/officeDocument/2006/relationships/customXml" Target="../ink/ink412.xml"/><Relationship Id="rId191" Type="http://schemas.openxmlformats.org/officeDocument/2006/relationships/image" Target="../media/image624.emf"/><Relationship Id="rId107" Type="http://schemas.openxmlformats.org/officeDocument/2006/relationships/image" Target="../media/image580.emf"/><Relationship Id="rId11" Type="http://schemas.openxmlformats.org/officeDocument/2006/relationships/image" Target="../media/image532.emf"/><Relationship Id="rId32" Type="http://schemas.openxmlformats.org/officeDocument/2006/relationships/customXml" Target="../ink/ink343.xml"/><Relationship Id="rId53" Type="http://schemas.openxmlformats.org/officeDocument/2006/relationships/image" Target="../media/image553.emf"/><Relationship Id="rId74" Type="http://schemas.openxmlformats.org/officeDocument/2006/relationships/customXml" Target="../ink/ink364.xml"/><Relationship Id="rId128" Type="http://schemas.openxmlformats.org/officeDocument/2006/relationships/customXml" Target="../ink/ink391.xml"/><Relationship Id="rId149" Type="http://schemas.openxmlformats.org/officeDocument/2006/relationships/image" Target="../media/image603.emf"/><Relationship Id="rId5" Type="http://schemas.openxmlformats.org/officeDocument/2006/relationships/image" Target="../media/image529.emf"/><Relationship Id="rId95" Type="http://schemas.openxmlformats.org/officeDocument/2006/relationships/image" Target="../media/image574.emf"/><Relationship Id="rId160" Type="http://schemas.openxmlformats.org/officeDocument/2006/relationships/customXml" Target="../ink/ink407.xml"/><Relationship Id="rId181" Type="http://schemas.openxmlformats.org/officeDocument/2006/relationships/image" Target="../media/image619.emf"/><Relationship Id="rId22" Type="http://schemas.openxmlformats.org/officeDocument/2006/relationships/customXml" Target="../ink/ink338.xml"/><Relationship Id="rId43" Type="http://schemas.openxmlformats.org/officeDocument/2006/relationships/image" Target="../media/image548.emf"/><Relationship Id="rId64" Type="http://schemas.openxmlformats.org/officeDocument/2006/relationships/customXml" Target="../ink/ink359.xml"/><Relationship Id="rId118" Type="http://schemas.openxmlformats.org/officeDocument/2006/relationships/customXml" Target="../ink/ink386.xml"/><Relationship Id="rId139" Type="http://schemas.openxmlformats.org/officeDocument/2006/relationships/image" Target="../media/image598.emf"/><Relationship Id="rId85" Type="http://schemas.openxmlformats.org/officeDocument/2006/relationships/image" Target="../media/image569.emf"/><Relationship Id="rId150" Type="http://schemas.openxmlformats.org/officeDocument/2006/relationships/customXml" Target="../ink/ink402.xml"/><Relationship Id="rId171" Type="http://schemas.openxmlformats.org/officeDocument/2006/relationships/image" Target="../media/image614.emf"/><Relationship Id="rId192" Type="http://schemas.openxmlformats.org/officeDocument/2006/relationships/customXml" Target="../ink/ink423.xml"/><Relationship Id="rId12" Type="http://schemas.openxmlformats.org/officeDocument/2006/relationships/customXml" Target="../ink/ink333.xml"/><Relationship Id="rId33" Type="http://schemas.openxmlformats.org/officeDocument/2006/relationships/image" Target="../media/image543.emf"/><Relationship Id="rId108" Type="http://schemas.openxmlformats.org/officeDocument/2006/relationships/customXml" Target="../ink/ink381.xml"/><Relationship Id="rId129" Type="http://schemas.openxmlformats.org/officeDocument/2006/relationships/image" Target="../media/image591.emf"/><Relationship Id="rId54" Type="http://schemas.openxmlformats.org/officeDocument/2006/relationships/customXml" Target="../ink/ink354.xml"/><Relationship Id="rId75" Type="http://schemas.openxmlformats.org/officeDocument/2006/relationships/image" Target="../media/image564.emf"/><Relationship Id="rId96" Type="http://schemas.openxmlformats.org/officeDocument/2006/relationships/customXml" Target="../ink/ink375.xml"/><Relationship Id="rId140" Type="http://schemas.openxmlformats.org/officeDocument/2006/relationships/customXml" Target="../ink/ink397.xml"/><Relationship Id="rId161" Type="http://schemas.openxmlformats.org/officeDocument/2006/relationships/image" Target="../media/image609.emf"/><Relationship Id="rId182" Type="http://schemas.openxmlformats.org/officeDocument/2006/relationships/customXml" Target="../ink/ink418.xml"/><Relationship Id="rId6" Type="http://schemas.openxmlformats.org/officeDocument/2006/relationships/customXml" Target="../ink/ink330.xml"/><Relationship Id="rId23" Type="http://schemas.openxmlformats.org/officeDocument/2006/relationships/image" Target="../media/image538.emf"/><Relationship Id="rId119" Type="http://schemas.openxmlformats.org/officeDocument/2006/relationships/image" Target="../media/image586.emf"/><Relationship Id="rId44" Type="http://schemas.openxmlformats.org/officeDocument/2006/relationships/customXml" Target="../ink/ink349.xml"/><Relationship Id="rId65" Type="http://schemas.openxmlformats.org/officeDocument/2006/relationships/image" Target="../media/image559.emf"/><Relationship Id="rId86" Type="http://schemas.openxmlformats.org/officeDocument/2006/relationships/customXml" Target="../ink/ink370.xml"/><Relationship Id="rId130" Type="http://schemas.openxmlformats.org/officeDocument/2006/relationships/customXml" Target="../ink/ink392.xml"/><Relationship Id="rId151" Type="http://schemas.openxmlformats.org/officeDocument/2006/relationships/image" Target="../media/image604.emf"/><Relationship Id="rId172" Type="http://schemas.openxmlformats.org/officeDocument/2006/relationships/customXml" Target="../ink/ink413.xml"/><Relationship Id="rId193" Type="http://schemas.openxmlformats.org/officeDocument/2006/relationships/image" Target="../media/image625.emf"/><Relationship Id="rId13" Type="http://schemas.openxmlformats.org/officeDocument/2006/relationships/image" Target="../media/image533.emf"/><Relationship Id="rId109" Type="http://schemas.openxmlformats.org/officeDocument/2006/relationships/image" Target="../media/image581.emf"/><Relationship Id="rId34" Type="http://schemas.openxmlformats.org/officeDocument/2006/relationships/customXml" Target="../ink/ink344.xml"/><Relationship Id="rId50" Type="http://schemas.openxmlformats.org/officeDocument/2006/relationships/customXml" Target="../ink/ink352.xml"/><Relationship Id="rId55" Type="http://schemas.openxmlformats.org/officeDocument/2006/relationships/image" Target="../media/image554.emf"/><Relationship Id="rId76" Type="http://schemas.openxmlformats.org/officeDocument/2006/relationships/customXml" Target="../ink/ink365.xml"/><Relationship Id="rId97" Type="http://schemas.openxmlformats.org/officeDocument/2006/relationships/image" Target="../media/image575.emf"/><Relationship Id="rId104" Type="http://schemas.openxmlformats.org/officeDocument/2006/relationships/customXml" Target="../ink/ink379.xml"/><Relationship Id="rId120" Type="http://schemas.openxmlformats.org/officeDocument/2006/relationships/customXml" Target="../ink/ink387.xml"/><Relationship Id="rId125" Type="http://schemas.openxmlformats.org/officeDocument/2006/relationships/image" Target="../media/image589.emf"/><Relationship Id="rId141" Type="http://schemas.openxmlformats.org/officeDocument/2006/relationships/image" Target="../media/image599.emf"/><Relationship Id="rId146" Type="http://schemas.openxmlformats.org/officeDocument/2006/relationships/customXml" Target="../ink/ink400.xml"/><Relationship Id="rId167" Type="http://schemas.openxmlformats.org/officeDocument/2006/relationships/image" Target="../media/image612.emf"/><Relationship Id="rId188" Type="http://schemas.openxmlformats.org/officeDocument/2006/relationships/customXml" Target="../ink/ink421.xml"/><Relationship Id="rId7" Type="http://schemas.openxmlformats.org/officeDocument/2006/relationships/image" Target="../media/image530.emf"/><Relationship Id="rId71" Type="http://schemas.openxmlformats.org/officeDocument/2006/relationships/image" Target="../media/image562.emf"/><Relationship Id="rId92" Type="http://schemas.openxmlformats.org/officeDocument/2006/relationships/customXml" Target="../ink/ink373.xml"/><Relationship Id="rId162" Type="http://schemas.openxmlformats.org/officeDocument/2006/relationships/customXml" Target="../ink/ink408.xml"/><Relationship Id="rId183" Type="http://schemas.openxmlformats.org/officeDocument/2006/relationships/image" Target="../media/image620.emf"/><Relationship Id="rId2" Type="http://schemas.openxmlformats.org/officeDocument/2006/relationships/customXml" Target="../ink/ink328.xml"/><Relationship Id="rId29" Type="http://schemas.openxmlformats.org/officeDocument/2006/relationships/image" Target="../media/image541.emf"/><Relationship Id="rId24" Type="http://schemas.openxmlformats.org/officeDocument/2006/relationships/customXml" Target="../ink/ink339.xml"/><Relationship Id="rId40" Type="http://schemas.openxmlformats.org/officeDocument/2006/relationships/customXml" Target="../ink/ink347.xml"/><Relationship Id="rId45" Type="http://schemas.openxmlformats.org/officeDocument/2006/relationships/image" Target="../media/image549.emf"/><Relationship Id="rId66" Type="http://schemas.openxmlformats.org/officeDocument/2006/relationships/customXml" Target="../ink/ink360.xml"/><Relationship Id="rId87" Type="http://schemas.openxmlformats.org/officeDocument/2006/relationships/image" Target="../media/image570.emf"/><Relationship Id="rId110" Type="http://schemas.openxmlformats.org/officeDocument/2006/relationships/customXml" Target="../ink/ink382.xml"/><Relationship Id="rId115" Type="http://schemas.openxmlformats.org/officeDocument/2006/relationships/image" Target="../media/image584.emf"/><Relationship Id="rId131" Type="http://schemas.openxmlformats.org/officeDocument/2006/relationships/image" Target="../media/image592.emf"/><Relationship Id="rId136" Type="http://schemas.openxmlformats.org/officeDocument/2006/relationships/customXml" Target="../ink/ink395.xml"/><Relationship Id="rId157" Type="http://schemas.openxmlformats.org/officeDocument/2006/relationships/image" Target="../media/image607.emf"/><Relationship Id="rId178" Type="http://schemas.openxmlformats.org/officeDocument/2006/relationships/customXml" Target="../ink/ink416.xml"/><Relationship Id="rId61" Type="http://schemas.openxmlformats.org/officeDocument/2006/relationships/image" Target="../media/image557.emf"/><Relationship Id="rId82" Type="http://schemas.openxmlformats.org/officeDocument/2006/relationships/customXml" Target="../ink/ink368.xml"/><Relationship Id="rId152" Type="http://schemas.openxmlformats.org/officeDocument/2006/relationships/customXml" Target="../ink/ink403.xml"/><Relationship Id="rId173" Type="http://schemas.openxmlformats.org/officeDocument/2006/relationships/image" Target="../media/image615.emf"/><Relationship Id="rId194" Type="http://schemas.openxmlformats.org/officeDocument/2006/relationships/customXml" Target="../ink/ink424.xml"/><Relationship Id="rId19" Type="http://schemas.openxmlformats.org/officeDocument/2006/relationships/image" Target="../media/image536.emf"/><Relationship Id="rId14" Type="http://schemas.openxmlformats.org/officeDocument/2006/relationships/customXml" Target="../ink/ink334.xml"/><Relationship Id="rId30" Type="http://schemas.openxmlformats.org/officeDocument/2006/relationships/customXml" Target="../ink/ink342.xml"/><Relationship Id="rId35" Type="http://schemas.openxmlformats.org/officeDocument/2006/relationships/image" Target="../media/image544.emf"/><Relationship Id="rId56" Type="http://schemas.openxmlformats.org/officeDocument/2006/relationships/customXml" Target="../ink/ink355.xml"/><Relationship Id="rId77" Type="http://schemas.openxmlformats.org/officeDocument/2006/relationships/image" Target="../media/image565.emf"/><Relationship Id="rId100" Type="http://schemas.openxmlformats.org/officeDocument/2006/relationships/customXml" Target="../ink/ink377.xml"/><Relationship Id="rId105" Type="http://schemas.openxmlformats.org/officeDocument/2006/relationships/image" Target="../media/image579.emf"/><Relationship Id="rId126" Type="http://schemas.openxmlformats.org/officeDocument/2006/relationships/customXml" Target="../ink/ink390.xml"/><Relationship Id="rId147" Type="http://schemas.openxmlformats.org/officeDocument/2006/relationships/image" Target="../media/image602.emf"/><Relationship Id="rId168" Type="http://schemas.openxmlformats.org/officeDocument/2006/relationships/customXml" Target="../ink/ink411.xml"/><Relationship Id="rId8" Type="http://schemas.openxmlformats.org/officeDocument/2006/relationships/customXml" Target="../ink/ink331.xml"/><Relationship Id="rId51" Type="http://schemas.openxmlformats.org/officeDocument/2006/relationships/image" Target="../media/image552.emf"/><Relationship Id="rId72" Type="http://schemas.openxmlformats.org/officeDocument/2006/relationships/customXml" Target="../ink/ink363.xml"/><Relationship Id="rId93" Type="http://schemas.openxmlformats.org/officeDocument/2006/relationships/image" Target="../media/image573.emf"/><Relationship Id="rId98" Type="http://schemas.openxmlformats.org/officeDocument/2006/relationships/customXml" Target="../ink/ink376.xml"/><Relationship Id="rId121" Type="http://schemas.openxmlformats.org/officeDocument/2006/relationships/image" Target="../media/image587.emf"/><Relationship Id="rId142" Type="http://schemas.openxmlformats.org/officeDocument/2006/relationships/customXml" Target="../ink/ink398.xml"/><Relationship Id="rId163" Type="http://schemas.openxmlformats.org/officeDocument/2006/relationships/image" Target="../media/image610.emf"/><Relationship Id="rId184" Type="http://schemas.openxmlformats.org/officeDocument/2006/relationships/customXml" Target="../ink/ink419.xml"/><Relationship Id="rId189" Type="http://schemas.openxmlformats.org/officeDocument/2006/relationships/image" Target="../media/image623.emf"/><Relationship Id="rId3" Type="http://schemas.openxmlformats.org/officeDocument/2006/relationships/image" Target="../media/image528.emf"/><Relationship Id="rId25" Type="http://schemas.openxmlformats.org/officeDocument/2006/relationships/image" Target="../media/image539.emf"/><Relationship Id="rId46" Type="http://schemas.openxmlformats.org/officeDocument/2006/relationships/customXml" Target="../ink/ink350.xml"/><Relationship Id="rId67" Type="http://schemas.openxmlformats.org/officeDocument/2006/relationships/image" Target="../media/image560.emf"/><Relationship Id="rId116" Type="http://schemas.openxmlformats.org/officeDocument/2006/relationships/customXml" Target="../ink/ink385.xml"/><Relationship Id="rId137" Type="http://schemas.openxmlformats.org/officeDocument/2006/relationships/image" Target="../media/image597.emf"/><Relationship Id="rId158" Type="http://schemas.openxmlformats.org/officeDocument/2006/relationships/customXml" Target="../ink/ink406.xml"/><Relationship Id="rId20" Type="http://schemas.openxmlformats.org/officeDocument/2006/relationships/customXml" Target="../ink/ink337.xml"/><Relationship Id="rId41" Type="http://schemas.openxmlformats.org/officeDocument/2006/relationships/image" Target="../media/image547.emf"/><Relationship Id="rId62" Type="http://schemas.openxmlformats.org/officeDocument/2006/relationships/customXml" Target="../ink/ink358.xml"/><Relationship Id="rId83" Type="http://schemas.openxmlformats.org/officeDocument/2006/relationships/image" Target="../media/image568.emf"/><Relationship Id="rId88" Type="http://schemas.openxmlformats.org/officeDocument/2006/relationships/customXml" Target="../ink/ink371.xml"/><Relationship Id="rId111" Type="http://schemas.openxmlformats.org/officeDocument/2006/relationships/image" Target="../media/image582.emf"/><Relationship Id="rId132" Type="http://schemas.openxmlformats.org/officeDocument/2006/relationships/customXml" Target="../ink/ink393.xml"/><Relationship Id="rId153" Type="http://schemas.openxmlformats.org/officeDocument/2006/relationships/image" Target="../media/image605.emf"/><Relationship Id="rId174" Type="http://schemas.openxmlformats.org/officeDocument/2006/relationships/customXml" Target="../ink/ink414.xml"/><Relationship Id="rId179" Type="http://schemas.openxmlformats.org/officeDocument/2006/relationships/image" Target="../media/image618.emf"/><Relationship Id="rId195" Type="http://schemas.openxmlformats.org/officeDocument/2006/relationships/image" Target="../media/image626.emf"/><Relationship Id="rId190" Type="http://schemas.openxmlformats.org/officeDocument/2006/relationships/customXml" Target="../ink/ink422.xml"/><Relationship Id="rId15" Type="http://schemas.openxmlformats.org/officeDocument/2006/relationships/image" Target="../media/image534.emf"/><Relationship Id="rId36" Type="http://schemas.openxmlformats.org/officeDocument/2006/relationships/customXml" Target="../ink/ink345.xml"/><Relationship Id="rId57" Type="http://schemas.openxmlformats.org/officeDocument/2006/relationships/image" Target="../media/image555.emf"/><Relationship Id="rId106" Type="http://schemas.openxmlformats.org/officeDocument/2006/relationships/customXml" Target="../ink/ink380.xml"/><Relationship Id="rId127" Type="http://schemas.openxmlformats.org/officeDocument/2006/relationships/image" Target="../media/image590.emf"/><Relationship Id="rId10" Type="http://schemas.openxmlformats.org/officeDocument/2006/relationships/customXml" Target="../ink/ink332.xml"/><Relationship Id="rId31" Type="http://schemas.openxmlformats.org/officeDocument/2006/relationships/image" Target="../media/image542.emf"/><Relationship Id="rId52" Type="http://schemas.openxmlformats.org/officeDocument/2006/relationships/customXml" Target="../ink/ink353.xml"/><Relationship Id="rId73" Type="http://schemas.openxmlformats.org/officeDocument/2006/relationships/image" Target="../media/image563.emf"/><Relationship Id="rId78" Type="http://schemas.openxmlformats.org/officeDocument/2006/relationships/customXml" Target="../ink/ink366.xml"/><Relationship Id="rId94" Type="http://schemas.openxmlformats.org/officeDocument/2006/relationships/customXml" Target="../ink/ink374.xml"/><Relationship Id="rId99" Type="http://schemas.openxmlformats.org/officeDocument/2006/relationships/image" Target="../media/image576.emf"/><Relationship Id="rId101" Type="http://schemas.openxmlformats.org/officeDocument/2006/relationships/image" Target="../media/image577.emf"/><Relationship Id="rId122" Type="http://schemas.openxmlformats.org/officeDocument/2006/relationships/customXml" Target="../ink/ink388.xml"/><Relationship Id="rId143" Type="http://schemas.openxmlformats.org/officeDocument/2006/relationships/image" Target="../media/image600.emf"/><Relationship Id="rId148" Type="http://schemas.openxmlformats.org/officeDocument/2006/relationships/customXml" Target="../ink/ink401.xml"/><Relationship Id="rId164" Type="http://schemas.openxmlformats.org/officeDocument/2006/relationships/customXml" Target="../ink/ink409.xml"/><Relationship Id="rId169" Type="http://schemas.openxmlformats.org/officeDocument/2006/relationships/image" Target="../media/image613.emf"/><Relationship Id="rId185" Type="http://schemas.openxmlformats.org/officeDocument/2006/relationships/image" Target="../media/image621.emf"/><Relationship Id="rId4" Type="http://schemas.openxmlformats.org/officeDocument/2006/relationships/customXml" Target="../ink/ink329.xml"/><Relationship Id="rId9" Type="http://schemas.openxmlformats.org/officeDocument/2006/relationships/image" Target="../media/image531.emf"/><Relationship Id="rId180" Type="http://schemas.openxmlformats.org/officeDocument/2006/relationships/customXml" Target="../ink/ink417.xml"/><Relationship Id="rId26" Type="http://schemas.openxmlformats.org/officeDocument/2006/relationships/customXml" Target="../ink/ink340.xml"/><Relationship Id="rId47" Type="http://schemas.openxmlformats.org/officeDocument/2006/relationships/image" Target="../media/image550.emf"/><Relationship Id="rId68" Type="http://schemas.openxmlformats.org/officeDocument/2006/relationships/customXml" Target="../ink/ink361.xml"/><Relationship Id="rId89" Type="http://schemas.openxmlformats.org/officeDocument/2006/relationships/image" Target="../media/image571.emf"/><Relationship Id="rId112" Type="http://schemas.openxmlformats.org/officeDocument/2006/relationships/customXml" Target="../ink/ink383.xml"/><Relationship Id="rId133" Type="http://schemas.openxmlformats.org/officeDocument/2006/relationships/image" Target="../media/image595.emf"/><Relationship Id="rId154" Type="http://schemas.openxmlformats.org/officeDocument/2006/relationships/customXml" Target="../ink/ink404.xml"/><Relationship Id="rId175" Type="http://schemas.openxmlformats.org/officeDocument/2006/relationships/image" Target="../media/image616.emf"/><Relationship Id="rId16" Type="http://schemas.openxmlformats.org/officeDocument/2006/relationships/customXml" Target="../ink/ink335.xml"/><Relationship Id="rId37" Type="http://schemas.openxmlformats.org/officeDocument/2006/relationships/image" Target="../media/image545.emf"/><Relationship Id="rId58" Type="http://schemas.openxmlformats.org/officeDocument/2006/relationships/customXml" Target="../ink/ink356.xml"/><Relationship Id="rId79" Type="http://schemas.openxmlformats.org/officeDocument/2006/relationships/image" Target="../media/image566.emf"/><Relationship Id="rId102" Type="http://schemas.openxmlformats.org/officeDocument/2006/relationships/customXml" Target="../ink/ink378.xml"/><Relationship Id="rId123" Type="http://schemas.openxmlformats.org/officeDocument/2006/relationships/image" Target="../media/image588.emf"/><Relationship Id="rId144" Type="http://schemas.openxmlformats.org/officeDocument/2006/relationships/customXml" Target="../ink/ink399.xml"/><Relationship Id="rId90" Type="http://schemas.openxmlformats.org/officeDocument/2006/relationships/customXml" Target="../ink/ink372.xml"/><Relationship Id="rId165" Type="http://schemas.openxmlformats.org/officeDocument/2006/relationships/image" Target="../media/image611.emf"/><Relationship Id="rId186" Type="http://schemas.openxmlformats.org/officeDocument/2006/relationships/customXml" Target="../ink/ink420.xml"/><Relationship Id="rId27" Type="http://schemas.openxmlformats.org/officeDocument/2006/relationships/image" Target="../media/image540.emf"/><Relationship Id="rId48" Type="http://schemas.openxmlformats.org/officeDocument/2006/relationships/customXml" Target="../ink/ink351.xml"/><Relationship Id="rId69" Type="http://schemas.openxmlformats.org/officeDocument/2006/relationships/image" Target="../media/image561.emf"/><Relationship Id="rId113" Type="http://schemas.openxmlformats.org/officeDocument/2006/relationships/image" Target="../media/image583.emf"/><Relationship Id="rId134" Type="http://schemas.openxmlformats.org/officeDocument/2006/relationships/customXml" Target="../ink/ink394.xml"/><Relationship Id="rId80" Type="http://schemas.openxmlformats.org/officeDocument/2006/relationships/customXml" Target="../ink/ink367.xml"/><Relationship Id="rId155" Type="http://schemas.openxmlformats.org/officeDocument/2006/relationships/image" Target="../media/image606.emf"/><Relationship Id="rId176" Type="http://schemas.openxmlformats.org/officeDocument/2006/relationships/customXml" Target="../ink/ink415.xml"/><Relationship Id="rId17" Type="http://schemas.openxmlformats.org/officeDocument/2006/relationships/image" Target="../media/image535.emf"/><Relationship Id="rId38" Type="http://schemas.openxmlformats.org/officeDocument/2006/relationships/customXml" Target="../ink/ink346.xml"/><Relationship Id="rId59" Type="http://schemas.openxmlformats.org/officeDocument/2006/relationships/image" Target="../media/image556.emf"/><Relationship Id="rId103" Type="http://schemas.openxmlformats.org/officeDocument/2006/relationships/image" Target="../media/image578.emf"/><Relationship Id="rId124" Type="http://schemas.openxmlformats.org/officeDocument/2006/relationships/customXml" Target="../ink/ink389.xml"/><Relationship Id="rId70" Type="http://schemas.openxmlformats.org/officeDocument/2006/relationships/customXml" Target="../ink/ink362.xml"/><Relationship Id="rId91" Type="http://schemas.openxmlformats.org/officeDocument/2006/relationships/image" Target="../media/image572.emf"/><Relationship Id="rId145" Type="http://schemas.openxmlformats.org/officeDocument/2006/relationships/image" Target="../media/image601.emf"/><Relationship Id="rId166" Type="http://schemas.openxmlformats.org/officeDocument/2006/relationships/customXml" Target="../ink/ink410.xml"/><Relationship Id="rId187" Type="http://schemas.openxmlformats.org/officeDocument/2006/relationships/image" Target="../media/image622.emf"/><Relationship Id="rId1" Type="http://schemas.openxmlformats.org/officeDocument/2006/relationships/slideLayout" Target="../slideLayouts/slideLayout26.xml"/><Relationship Id="rId28" Type="http://schemas.openxmlformats.org/officeDocument/2006/relationships/customXml" Target="../ink/ink341.xml"/><Relationship Id="rId49" Type="http://schemas.openxmlformats.org/officeDocument/2006/relationships/image" Target="../media/image551.emf"/><Relationship Id="rId114" Type="http://schemas.openxmlformats.org/officeDocument/2006/relationships/customXml" Target="../ink/ink384.xml"/><Relationship Id="rId60" Type="http://schemas.openxmlformats.org/officeDocument/2006/relationships/customXml" Target="../ink/ink357.xml"/><Relationship Id="rId81" Type="http://schemas.openxmlformats.org/officeDocument/2006/relationships/image" Target="../media/image567.emf"/><Relationship Id="rId135" Type="http://schemas.openxmlformats.org/officeDocument/2006/relationships/image" Target="../media/image596.emf"/><Relationship Id="rId156" Type="http://schemas.openxmlformats.org/officeDocument/2006/relationships/customXml" Target="../ink/ink405.xml"/><Relationship Id="rId177" Type="http://schemas.openxmlformats.org/officeDocument/2006/relationships/image" Target="../media/image617.emf"/><Relationship Id="rId18" Type="http://schemas.openxmlformats.org/officeDocument/2006/relationships/customXml" Target="../ink/ink336.xml"/><Relationship Id="rId39" Type="http://schemas.openxmlformats.org/officeDocument/2006/relationships/image" Target="../media/image546.emf"/></Relationships>
</file>

<file path=ppt/slides/_rels/slide14.xml.rels><?xml version="1.0" encoding="UTF-8" standalone="yes"?>
<Relationships xmlns="http://schemas.openxmlformats.org/package/2006/relationships"><Relationship Id="rId8" Type="http://schemas.openxmlformats.org/officeDocument/2006/relationships/customXml" Target="../ink/ink428.xml"/><Relationship Id="rId13" Type="http://schemas.openxmlformats.org/officeDocument/2006/relationships/image" Target="../media/image632.emf"/><Relationship Id="rId18" Type="http://schemas.openxmlformats.org/officeDocument/2006/relationships/customXml" Target="../ink/ink433.xml"/><Relationship Id="rId3" Type="http://schemas.openxmlformats.org/officeDocument/2006/relationships/image" Target="../media/image627.emf"/><Relationship Id="rId21" Type="http://schemas.openxmlformats.org/officeDocument/2006/relationships/image" Target="../media/image636.emf"/><Relationship Id="rId7" Type="http://schemas.openxmlformats.org/officeDocument/2006/relationships/image" Target="../media/image629.emf"/><Relationship Id="rId12" Type="http://schemas.openxmlformats.org/officeDocument/2006/relationships/customXml" Target="../ink/ink430.xml"/><Relationship Id="rId17" Type="http://schemas.openxmlformats.org/officeDocument/2006/relationships/image" Target="../media/image634.emf"/><Relationship Id="rId2" Type="http://schemas.openxmlformats.org/officeDocument/2006/relationships/customXml" Target="../ink/ink425.xml"/><Relationship Id="rId16" Type="http://schemas.openxmlformats.org/officeDocument/2006/relationships/customXml" Target="../ink/ink432.xml"/><Relationship Id="rId20" Type="http://schemas.openxmlformats.org/officeDocument/2006/relationships/customXml" Target="../ink/ink434.xml"/><Relationship Id="rId1" Type="http://schemas.openxmlformats.org/officeDocument/2006/relationships/slideLayout" Target="../slideLayouts/slideLayout26.xml"/><Relationship Id="rId6" Type="http://schemas.openxmlformats.org/officeDocument/2006/relationships/customXml" Target="../ink/ink427.xml"/><Relationship Id="rId11" Type="http://schemas.openxmlformats.org/officeDocument/2006/relationships/image" Target="../media/image631.emf"/><Relationship Id="rId5" Type="http://schemas.openxmlformats.org/officeDocument/2006/relationships/image" Target="../media/image628.emf"/><Relationship Id="rId15" Type="http://schemas.openxmlformats.org/officeDocument/2006/relationships/image" Target="../media/image633.emf"/><Relationship Id="rId23" Type="http://schemas.openxmlformats.org/officeDocument/2006/relationships/image" Target="../media/image637.emf"/><Relationship Id="rId10" Type="http://schemas.openxmlformats.org/officeDocument/2006/relationships/customXml" Target="../ink/ink429.xml"/><Relationship Id="rId19" Type="http://schemas.openxmlformats.org/officeDocument/2006/relationships/image" Target="../media/image635.emf"/><Relationship Id="rId4" Type="http://schemas.openxmlformats.org/officeDocument/2006/relationships/customXml" Target="../ink/ink426.xml"/><Relationship Id="rId9" Type="http://schemas.openxmlformats.org/officeDocument/2006/relationships/image" Target="../media/image630.emf"/><Relationship Id="rId14" Type="http://schemas.openxmlformats.org/officeDocument/2006/relationships/customXml" Target="../ink/ink431.xml"/><Relationship Id="rId22" Type="http://schemas.openxmlformats.org/officeDocument/2006/relationships/customXml" Target="../ink/ink435.xml"/></Relationships>
</file>

<file path=ppt/slides/_rels/slide15.xml.rels><?xml version="1.0" encoding="UTF-8" standalone="yes"?>
<Relationships xmlns="http://schemas.openxmlformats.org/package/2006/relationships"><Relationship Id="rId8" Type="http://schemas.openxmlformats.org/officeDocument/2006/relationships/image" Target="../media/image641.emf"/><Relationship Id="rId13" Type="http://schemas.openxmlformats.org/officeDocument/2006/relationships/customXml" Target="../ink/ink441.xml"/><Relationship Id="rId18" Type="http://schemas.openxmlformats.org/officeDocument/2006/relationships/image" Target="../media/image646.emf"/><Relationship Id="rId26" Type="http://schemas.openxmlformats.org/officeDocument/2006/relationships/image" Target="../media/image650.emf"/><Relationship Id="rId3" Type="http://schemas.openxmlformats.org/officeDocument/2006/relationships/customXml" Target="../ink/ink436.xml"/><Relationship Id="rId21" Type="http://schemas.openxmlformats.org/officeDocument/2006/relationships/customXml" Target="../ink/ink445.xml"/><Relationship Id="rId7" Type="http://schemas.openxmlformats.org/officeDocument/2006/relationships/customXml" Target="../ink/ink438.xml"/><Relationship Id="rId12" Type="http://schemas.openxmlformats.org/officeDocument/2006/relationships/image" Target="../media/image643.emf"/><Relationship Id="rId17" Type="http://schemas.openxmlformats.org/officeDocument/2006/relationships/customXml" Target="../ink/ink443.xml"/><Relationship Id="rId25" Type="http://schemas.openxmlformats.org/officeDocument/2006/relationships/customXml" Target="../ink/ink447.xml"/><Relationship Id="rId2" Type="http://schemas.openxmlformats.org/officeDocument/2006/relationships/image" Target="../media/image9.emf"/><Relationship Id="rId16" Type="http://schemas.openxmlformats.org/officeDocument/2006/relationships/image" Target="../media/image645.emf"/><Relationship Id="rId20" Type="http://schemas.openxmlformats.org/officeDocument/2006/relationships/image" Target="../media/image647.emf"/><Relationship Id="rId29" Type="http://schemas.openxmlformats.org/officeDocument/2006/relationships/customXml" Target="../ink/ink449.xml"/><Relationship Id="rId1" Type="http://schemas.openxmlformats.org/officeDocument/2006/relationships/slideLayout" Target="../slideLayouts/slideLayout26.xml"/><Relationship Id="rId6" Type="http://schemas.openxmlformats.org/officeDocument/2006/relationships/image" Target="../media/image640.emf"/><Relationship Id="rId11" Type="http://schemas.openxmlformats.org/officeDocument/2006/relationships/customXml" Target="../ink/ink440.xml"/><Relationship Id="rId24" Type="http://schemas.openxmlformats.org/officeDocument/2006/relationships/image" Target="../media/image649.emf"/><Relationship Id="rId32" Type="http://schemas.openxmlformats.org/officeDocument/2006/relationships/image" Target="../media/image653.emf"/><Relationship Id="rId5" Type="http://schemas.openxmlformats.org/officeDocument/2006/relationships/customXml" Target="../ink/ink437.xml"/><Relationship Id="rId15" Type="http://schemas.openxmlformats.org/officeDocument/2006/relationships/customXml" Target="../ink/ink442.xml"/><Relationship Id="rId23" Type="http://schemas.openxmlformats.org/officeDocument/2006/relationships/customXml" Target="../ink/ink446.xml"/><Relationship Id="rId28" Type="http://schemas.openxmlformats.org/officeDocument/2006/relationships/image" Target="../media/image651.emf"/><Relationship Id="rId10" Type="http://schemas.openxmlformats.org/officeDocument/2006/relationships/image" Target="../media/image642.emf"/><Relationship Id="rId19" Type="http://schemas.openxmlformats.org/officeDocument/2006/relationships/customXml" Target="../ink/ink444.xml"/><Relationship Id="rId31" Type="http://schemas.openxmlformats.org/officeDocument/2006/relationships/customXml" Target="../ink/ink450.xml"/><Relationship Id="rId4" Type="http://schemas.openxmlformats.org/officeDocument/2006/relationships/image" Target="../media/image639.emf"/><Relationship Id="rId9" Type="http://schemas.openxmlformats.org/officeDocument/2006/relationships/customXml" Target="../ink/ink439.xml"/><Relationship Id="rId14" Type="http://schemas.openxmlformats.org/officeDocument/2006/relationships/image" Target="../media/image644.emf"/><Relationship Id="rId22" Type="http://schemas.openxmlformats.org/officeDocument/2006/relationships/image" Target="../media/image648.emf"/><Relationship Id="rId27" Type="http://schemas.openxmlformats.org/officeDocument/2006/relationships/customXml" Target="../ink/ink448.xml"/><Relationship Id="rId30" Type="http://schemas.openxmlformats.org/officeDocument/2006/relationships/image" Target="../media/image652.emf"/></Relationships>
</file>

<file path=ppt/slides/_rels/slide16.xml.rels><?xml version="1.0" encoding="UTF-8" standalone="yes"?>
<Relationships xmlns="http://schemas.openxmlformats.org/package/2006/relationships"><Relationship Id="rId117" Type="http://schemas.openxmlformats.org/officeDocument/2006/relationships/image" Target="../media/image711.emf"/><Relationship Id="rId21" Type="http://schemas.openxmlformats.org/officeDocument/2006/relationships/image" Target="../media/image663.emf"/><Relationship Id="rId63" Type="http://schemas.openxmlformats.org/officeDocument/2006/relationships/image" Target="../media/image684.emf"/><Relationship Id="rId159" Type="http://schemas.openxmlformats.org/officeDocument/2006/relationships/image" Target="../media/image732.emf"/><Relationship Id="rId170" Type="http://schemas.openxmlformats.org/officeDocument/2006/relationships/customXml" Target="../ink/ink535.xml"/><Relationship Id="rId226" Type="http://schemas.openxmlformats.org/officeDocument/2006/relationships/customXml" Target="../ink/ink563.xml"/><Relationship Id="rId268" Type="http://schemas.openxmlformats.org/officeDocument/2006/relationships/customXml" Target="../ink/ink584.xml"/><Relationship Id="rId32" Type="http://schemas.openxmlformats.org/officeDocument/2006/relationships/customXml" Target="../ink/ink466.xml"/><Relationship Id="rId74" Type="http://schemas.openxmlformats.org/officeDocument/2006/relationships/customXml" Target="../ink/ink487.xml"/><Relationship Id="rId128" Type="http://schemas.openxmlformats.org/officeDocument/2006/relationships/customXml" Target="../ink/ink514.xml"/><Relationship Id="rId5" Type="http://schemas.openxmlformats.org/officeDocument/2006/relationships/image" Target="../media/image655.emf"/><Relationship Id="rId181" Type="http://schemas.openxmlformats.org/officeDocument/2006/relationships/image" Target="../media/image743.emf"/><Relationship Id="rId237" Type="http://schemas.openxmlformats.org/officeDocument/2006/relationships/image" Target="../media/image771.emf"/><Relationship Id="rId279" Type="http://schemas.openxmlformats.org/officeDocument/2006/relationships/image" Target="../media/image792.emf"/><Relationship Id="rId43" Type="http://schemas.openxmlformats.org/officeDocument/2006/relationships/image" Target="../media/image674.emf"/><Relationship Id="rId139" Type="http://schemas.openxmlformats.org/officeDocument/2006/relationships/image" Target="../media/image722.emf"/><Relationship Id="rId290" Type="http://schemas.openxmlformats.org/officeDocument/2006/relationships/customXml" Target="../ink/ink595.xml"/><Relationship Id="rId85" Type="http://schemas.openxmlformats.org/officeDocument/2006/relationships/image" Target="../media/image695.emf"/><Relationship Id="rId150" Type="http://schemas.openxmlformats.org/officeDocument/2006/relationships/customXml" Target="../ink/ink525.xml"/><Relationship Id="rId192" Type="http://schemas.openxmlformats.org/officeDocument/2006/relationships/customXml" Target="../ink/ink546.xml"/><Relationship Id="rId206" Type="http://schemas.openxmlformats.org/officeDocument/2006/relationships/customXml" Target="../ink/ink553.xml"/><Relationship Id="rId248" Type="http://schemas.openxmlformats.org/officeDocument/2006/relationships/customXml" Target="../ink/ink574.xml"/><Relationship Id="rId12" Type="http://schemas.openxmlformats.org/officeDocument/2006/relationships/customXml" Target="../ink/ink456.xml"/><Relationship Id="rId33" Type="http://schemas.openxmlformats.org/officeDocument/2006/relationships/image" Target="../media/image669.emf"/><Relationship Id="rId108" Type="http://schemas.openxmlformats.org/officeDocument/2006/relationships/customXml" Target="../ink/ink504.xml"/><Relationship Id="rId129" Type="http://schemas.openxmlformats.org/officeDocument/2006/relationships/image" Target="../media/image717.emf"/><Relationship Id="rId280" Type="http://schemas.openxmlformats.org/officeDocument/2006/relationships/customXml" Target="../ink/ink590.xml"/><Relationship Id="rId54" Type="http://schemas.openxmlformats.org/officeDocument/2006/relationships/customXml" Target="../ink/ink477.xml"/><Relationship Id="rId75" Type="http://schemas.openxmlformats.org/officeDocument/2006/relationships/image" Target="../media/image690.emf"/><Relationship Id="rId96" Type="http://schemas.openxmlformats.org/officeDocument/2006/relationships/customXml" Target="../ink/ink498.xml"/><Relationship Id="rId140" Type="http://schemas.openxmlformats.org/officeDocument/2006/relationships/customXml" Target="../ink/ink520.xml"/><Relationship Id="rId161" Type="http://schemas.openxmlformats.org/officeDocument/2006/relationships/image" Target="../media/image733.emf"/><Relationship Id="rId182" Type="http://schemas.openxmlformats.org/officeDocument/2006/relationships/customXml" Target="../ink/ink541.xml"/><Relationship Id="rId217" Type="http://schemas.openxmlformats.org/officeDocument/2006/relationships/image" Target="../media/image761.emf"/><Relationship Id="rId6" Type="http://schemas.openxmlformats.org/officeDocument/2006/relationships/customXml" Target="../ink/ink453.xml"/><Relationship Id="rId238" Type="http://schemas.openxmlformats.org/officeDocument/2006/relationships/customXml" Target="../ink/ink569.xml"/><Relationship Id="rId259" Type="http://schemas.openxmlformats.org/officeDocument/2006/relationships/image" Target="../media/image782.emf"/><Relationship Id="rId23" Type="http://schemas.openxmlformats.org/officeDocument/2006/relationships/image" Target="../media/image664.emf"/><Relationship Id="rId119" Type="http://schemas.openxmlformats.org/officeDocument/2006/relationships/image" Target="../media/image712.emf"/><Relationship Id="rId270" Type="http://schemas.openxmlformats.org/officeDocument/2006/relationships/customXml" Target="../ink/ink585.xml"/><Relationship Id="rId291" Type="http://schemas.openxmlformats.org/officeDocument/2006/relationships/image" Target="../media/image798.emf"/><Relationship Id="rId44" Type="http://schemas.openxmlformats.org/officeDocument/2006/relationships/customXml" Target="../ink/ink472.xml"/><Relationship Id="rId65" Type="http://schemas.openxmlformats.org/officeDocument/2006/relationships/image" Target="../media/image685.emf"/><Relationship Id="rId86" Type="http://schemas.openxmlformats.org/officeDocument/2006/relationships/customXml" Target="../ink/ink493.xml"/><Relationship Id="rId130" Type="http://schemas.openxmlformats.org/officeDocument/2006/relationships/customXml" Target="../ink/ink515.xml"/><Relationship Id="rId151" Type="http://schemas.openxmlformats.org/officeDocument/2006/relationships/image" Target="../media/image728.emf"/><Relationship Id="rId172" Type="http://schemas.openxmlformats.org/officeDocument/2006/relationships/customXml" Target="../ink/ink536.xml"/><Relationship Id="rId193" Type="http://schemas.openxmlformats.org/officeDocument/2006/relationships/image" Target="../media/image749.emf"/><Relationship Id="rId207" Type="http://schemas.openxmlformats.org/officeDocument/2006/relationships/image" Target="../media/image756.emf"/><Relationship Id="rId228" Type="http://schemas.openxmlformats.org/officeDocument/2006/relationships/customXml" Target="../ink/ink564.xml"/><Relationship Id="rId249" Type="http://schemas.openxmlformats.org/officeDocument/2006/relationships/image" Target="../media/image777.emf"/><Relationship Id="rId13" Type="http://schemas.openxmlformats.org/officeDocument/2006/relationships/image" Target="../media/image659.emf"/><Relationship Id="rId109" Type="http://schemas.openxmlformats.org/officeDocument/2006/relationships/image" Target="../media/image707.emf"/><Relationship Id="rId260" Type="http://schemas.openxmlformats.org/officeDocument/2006/relationships/customXml" Target="../ink/ink580.xml"/><Relationship Id="rId281" Type="http://schemas.openxmlformats.org/officeDocument/2006/relationships/image" Target="../media/image793.emf"/><Relationship Id="rId34" Type="http://schemas.openxmlformats.org/officeDocument/2006/relationships/customXml" Target="../ink/ink467.xml"/><Relationship Id="rId55" Type="http://schemas.openxmlformats.org/officeDocument/2006/relationships/image" Target="../media/image680.emf"/><Relationship Id="rId76" Type="http://schemas.openxmlformats.org/officeDocument/2006/relationships/customXml" Target="../ink/ink488.xml"/><Relationship Id="rId97" Type="http://schemas.openxmlformats.org/officeDocument/2006/relationships/image" Target="../media/image701.emf"/><Relationship Id="rId120" Type="http://schemas.openxmlformats.org/officeDocument/2006/relationships/customXml" Target="../ink/ink510.xml"/><Relationship Id="rId141" Type="http://schemas.openxmlformats.org/officeDocument/2006/relationships/image" Target="../media/image723.emf"/><Relationship Id="rId7" Type="http://schemas.openxmlformats.org/officeDocument/2006/relationships/image" Target="../media/image656.emf"/><Relationship Id="rId162" Type="http://schemas.openxmlformats.org/officeDocument/2006/relationships/customXml" Target="../ink/ink531.xml"/><Relationship Id="rId183" Type="http://schemas.openxmlformats.org/officeDocument/2006/relationships/image" Target="../media/image744.emf"/><Relationship Id="rId218" Type="http://schemas.openxmlformats.org/officeDocument/2006/relationships/customXml" Target="../ink/ink559.xml"/><Relationship Id="rId239" Type="http://schemas.openxmlformats.org/officeDocument/2006/relationships/image" Target="../media/image772.emf"/><Relationship Id="rId250" Type="http://schemas.openxmlformats.org/officeDocument/2006/relationships/customXml" Target="../ink/ink575.xml"/><Relationship Id="rId271" Type="http://schemas.openxmlformats.org/officeDocument/2006/relationships/image" Target="../media/image788.emf"/><Relationship Id="rId292" Type="http://schemas.openxmlformats.org/officeDocument/2006/relationships/customXml" Target="../ink/ink596.xml"/><Relationship Id="rId24" Type="http://schemas.openxmlformats.org/officeDocument/2006/relationships/customXml" Target="../ink/ink462.xml"/><Relationship Id="rId45" Type="http://schemas.openxmlformats.org/officeDocument/2006/relationships/image" Target="../media/image675.emf"/><Relationship Id="rId66" Type="http://schemas.openxmlformats.org/officeDocument/2006/relationships/customXml" Target="../ink/ink483.xml"/><Relationship Id="rId87" Type="http://schemas.openxmlformats.org/officeDocument/2006/relationships/image" Target="../media/image696.emf"/><Relationship Id="rId110" Type="http://schemas.openxmlformats.org/officeDocument/2006/relationships/customXml" Target="../ink/ink505.xml"/><Relationship Id="rId131" Type="http://schemas.openxmlformats.org/officeDocument/2006/relationships/image" Target="../media/image718.emf"/><Relationship Id="rId152" Type="http://schemas.openxmlformats.org/officeDocument/2006/relationships/customXml" Target="../ink/ink526.xml"/><Relationship Id="rId173" Type="http://schemas.openxmlformats.org/officeDocument/2006/relationships/image" Target="../media/image739.emf"/><Relationship Id="rId194" Type="http://schemas.openxmlformats.org/officeDocument/2006/relationships/customXml" Target="../ink/ink547.xml"/><Relationship Id="rId208" Type="http://schemas.openxmlformats.org/officeDocument/2006/relationships/customXml" Target="../ink/ink554.xml"/><Relationship Id="rId229" Type="http://schemas.openxmlformats.org/officeDocument/2006/relationships/image" Target="../media/image767.emf"/><Relationship Id="rId240" Type="http://schemas.openxmlformats.org/officeDocument/2006/relationships/customXml" Target="../ink/ink570.xml"/><Relationship Id="rId261" Type="http://schemas.openxmlformats.org/officeDocument/2006/relationships/image" Target="../media/image783.emf"/><Relationship Id="rId14" Type="http://schemas.openxmlformats.org/officeDocument/2006/relationships/customXml" Target="../ink/ink457.xml"/><Relationship Id="rId35" Type="http://schemas.openxmlformats.org/officeDocument/2006/relationships/image" Target="../media/image670.emf"/><Relationship Id="rId56" Type="http://schemas.openxmlformats.org/officeDocument/2006/relationships/customXml" Target="../ink/ink478.xml"/><Relationship Id="rId77" Type="http://schemas.openxmlformats.org/officeDocument/2006/relationships/image" Target="../media/image691.emf"/><Relationship Id="rId100" Type="http://schemas.openxmlformats.org/officeDocument/2006/relationships/customXml" Target="../ink/ink500.xml"/><Relationship Id="rId282" Type="http://schemas.openxmlformats.org/officeDocument/2006/relationships/customXml" Target="../ink/ink591.xml"/><Relationship Id="rId8" Type="http://schemas.openxmlformats.org/officeDocument/2006/relationships/customXml" Target="../ink/ink454.xml"/><Relationship Id="rId98" Type="http://schemas.openxmlformats.org/officeDocument/2006/relationships/customXml" Target="../ink/ink499.xml"/><Relationship Id="rId121" Type="http://schemas.openxmlformats.org/officeDocument/2006/relationships/image" Target="../media/image713.emf"/><Relationship Id="rId142" Type="http://schemas.openxmlformats.org/officeDocument/2006/relationships/customXml" Target="../ink/ink521.xml"/><Relationship Id="rId163" Type="http://schemas.openxmlformats.org/officeDocument/2006/relationships/image" Target="../media/image734.emf"/><Relationship Id="rId184" Type="http://schemas.openxmlformats.org/officeDocument/2006/relationships/customXml" Target="../ink/ink542.xml"/><Relationship Id="rId219" Type="http://schemas.openxmlformats.org/officeDocument/2006/relationships/image" Target="../media/image762.emf"/><Relationship Id="rId230" Type="http://schemas.openxmlformats.org/officeDocument/2006/relationships/customXml" Target="../ink/ink565.xml"/><Relationship Id="rId251" Type="http://schemas.openxmlformats.org/officeDocument/2006/relationships/image" Target="../media/image778.emf"/><Relationship Id="rId25" Type="http://schemas.openxmlformats.org/officeDocument/2006/relationships/image" Target="../media/image665.emf"/><Relationship Id="rId46" Type="http://schemas.openxmlformats.org/officeDocument/2006/relationships/customXml" Target="../ink/ink473.xml"/><Relationship Id="rId67" Type="http://schemas.openxmlformats.org/officeDocument/2006/relationships/image" Target="../media/image686.emf"/><Relationship Id="rId272" Type="http://schemas.openxmlformats.org/officeDocument/2006/relationships/customXml" Target="../ink/ink586.xml"/><Relationship Id="rId293" Type="http://schemas.openxmlformats.org/officeDocument/2006/relationships/image" Target="../media/image799.emf"/><Relationship Id="rId88" Type="http://schemas.openxmlformats.org/officeDocument/2006/relationships/customXml" Target="../ink/ink494.xml"/><Relationship Id="rId111" Type="http://schemas.openxmlformats.org/officeDocument/2006/relationships/image" Target="../media/image708.emf"/><Relationship Id="rId132" Type="http://schemas.openxmlformats.org/officeDocument/2006/relationships/customXml" Target="../ink/ink516.xml"/><Relationship Id="rId153" Type="http://schemas.openxmlformats.org/officeDocument/2006/relationships/image" Target="../media/image729.emf"/><Relationship Id="rId174" Type="http://schemas.openxmlformats.org/officeDocument/2006/relationships/customXml" Target="../ink/ink537.xml"/><Relationship Id="rId195" Type="http://schemas.openxmlformats.org/officeDocument/2006/relationships/image" Target="../media/image750.emf"/><Relationship Id="rId209" Type="http://schemas.openxmlformats.org/officeDocument/2006/relationships/image" Target="../media/image757.emf"/><Relationship Id="rId220" Type="http://schemas.openxmlformats.org/officeDocument/2006/relationships/customXml" Target="../ink/ink560.xml"/><Relationship Id="rId241" Type="http://schemas.openxmlformats.org/officeDocument/2006/relationships/image" Target="../media/image773.emf"/><Relationship Id="rId15" Type="http://schemas.openxmlformats.org/officeDocument/2006/relationships/image" Target="../media/image660.emf"/><Relationship Id="rId36" Type="http://schemas.openxmlformats.org/officeDocument/2006/relationships/customXml" Target="../ink/ink468.xml"/><Relationship Id="rId57" Type="http://schemas.openxmlformats.org/officeDocument/2006/relationships/image" Target="../media/image681.emf"/><Relationship Id="rId262" Type="http://schemas.openxmlformats.org/officeDocument/2006/relationships/customXml" Target="../ink/ink581.xml"/><Relationship Id="rId283" Type="http://schemas.openxmlformats.org/officeDocument/2006/relationships/image" Target="../media/image794.emf"/><Relationship Id="rId78" Type="http://schemas.openxmlformats.org/officeDocument/2006/relationships/customXml" Target="../ink/ink489.xml"/><Relationship Id="rId99" Type="http://schemas.openxmlformats.org/officeDocument/2006/relationships/image" Target="../media/image702.emf"/><Relationship Id="rId101" Type="http://schemas.openxmlformats.org/officeDocument/2006/relationships/image" Target="../media/image703.emf"/><Relationship Id="rId122" Type="http://schemas.openxmlformats.org/officeDocument/2006/relationships/customXml" Target="../ink/ink511.xml"/><Relationship Id="rId143" Type="http://schemas.openxmlformats.org/officeDocument/2006/relationships/image" Target="../media/image724.emf"/><Relationship Id="rId164" Type="http://schemas.openxmlformats.org/officeDocument/2006/relationships/customXml" Target="../ink/ink532.xml"/><Relationship Id="rId185" Type="http://schemas.openxmlformats.org/officeDocument/2006/relationships/image" Target="../media/image745.emf"/><Relationship Id="rId9" Type="http://schemas.openxmlformats.org/officeDocument/2006/relationships/image" Target="../media/image657.emf"/><Relationship Id="rId210" Type="http://schemas.openxmlformats.org/officeDocument/2006/relationships/customXml" Target="../ink/ink555.xml"/><Relationship Id="rId26" Type="http://schemas.openxmlformats.org/officeDocument/2006/relationships/customXml" Target="../ink/ink463.xml"/><Relationship Id="rId231" Type="http://schemas.openxmlformats.org/officeDocument/2006/relationships/image" Target="../media/image768.emf"/><Relationship Id="rId252" Type="http://schemas.openxmlformats.org/officeDocument/2006/relationships/customXml" Target="../ink/ink576.xml"/><Relationship Id="rId273" Type="http://schemas.openxmlformats.org/officeDocument/2006/relationships/image" Target="../media/image789.emf"/><Relationship Id="rId294" Type="http://schemas.openxmlformats.org/officeDocument/2006/relationships/customXml" Target="../ink/ink597.xml"/><Relationship Id="rId47" Type="http://schemas.openxmlformats.org/officeDocument/2006/relationships/image" Target="../media/image676.emf"/><Relationship Id="rId68" Type="http://schemas.openxmlformats.org/officeDocument/2006/relationships/customXml" Target="../ink/ink484.xml"/><Relationship Id="rId89" Type="http://schemas.openxmlformats.org/officeDocument/2006/relationships/image" Target="../media/image697.emf"/><Relationship Id="rId112" Type="http://schemas.openxmlformats.org/officeDocument/2006/relationships/customXml" Target="../ink/ink506.xml"/><Relationship Id="rId133" Type="http://schemas.openxmlformats.org/officeDocument/2006/relationships/image" Target="../media/image719.emf"/><Relationship Id="rId154" Type="http://schemas.openxmlformats.org/officeDocument/2006/relationships/customXml" Target="../ink/ink527.xml"/><Relationship Id="rId175" Type="http://schemas.openxmlformats.org/officeDocument/2006/relationships/image" Target="../media/image740.emf"/><Relationship Id="rId196" Type="http://schemas.openxmlformats.org/officeDocument/2006/relationships/customXml" Target="../ink/ink548.xml"/><Relationship Id="rId200" Type="http://schemas.openxmlformats.org/officeDocument/2006/relationships/customXml" Target="../ink/ink550.xml"/><Relationship Id="rId16" Type="http://schemas.openxmlformats.org/officeDocument/2006/relationships/customXml" Target="../ink/ink458.xml"/><Relationship Id="rId221" Type="http://schemas.openxmlformats.org/officeDocument/2006/relationships/image" Target="../media/image763.emf"/><Relationship Id="rId242" Type="http://schemas.openxmlformats.org/officeDocument/2006/relationships/customXml" Target="../ink/ink571.xml"/><Relationship Id="rId263" Type="http://schemas.openxmlformats.org/officeDocument/2006/relationships/image" Target="../media/image784.emf"/><Relationship Id="rId284" Type="http://schemas.openxmlformats.org/officeDocument/2006/relationships/customXml" Target="../ink/ink592.xml"/><Relationship Id="rId37" Type="http://schemas.openxmlformats.org/officeDocument/2006/relationships/image" Target="../media/image671.emf"/><Relationship Id="rId58" Type="http://schemas.openxmlformats.org/officeDocument/2006/relationships/customXml" Target="../ink/ink479.xml"/><Relationship Id="rId79" Type="http://schemas.openxmlformats.org/officeDocument/2006/relationships/image" Target="../media/image692.emf"/><Relationship Id="rId102" Type="http://schemas.openxmlformats.org/officeDocument/2006/relationships/customXml" Target="../ink/ink501.xml"/><Relationship Id="rId123" Type="http://schemas.openxmlformats.org/officeDocument/2006/relationships/image" Target="../media/image714.emf"/><Relationship Id="rId144" Type="http://schemas.openxmlformats.org/officeDocument/2006/relationships/customXml" Target="../ink/ink522.xml"/><Relationship Id="rId90" Type="http://schemas.openxmlformats.org/officeDocument/2006/relationships/customXml" Target="../ink/ink495.xml"/><Relationship Id="rId165" Type="http://schemas.openxmlformats.org/officeDocument/2006/relationships/image" Target="../media/image735.emf"/><Relationship Id="rId186" Type="http://schemas.openxmlformats.org/officeDocument/2006/relationships/customXml" Target="../ink/ink543.xml"/><Relationship Id="rId211" Type="http://schemas.openxmlformats.org/officeDocument/2006/relationships/image" Target="../media/image758.emf"/><Relationship Id="rId232" Type="http://schemas.openxmlformats.org/officeDocument/2006/relationships/customXml" Target="../ink/ink566.xml"/><Relationship Id="rId253" Type="http://schemas.openxmlformats.org/officeDocument/2006/relationships/image" Target="../media/image779.emf"/><Relationship Id="rId274" Type="http://schemas.openxmlformats.org/officeDocument/2006/relationships/customXml" Target="../ink/ink587.xml"/><Relationship Id="rId295" Type="http://schemas.openxmlformats.org/officeDocument/2006/relationships/image" Target="../media/image800.emf"/><Relationship Id="rId27" Type="http://schemas.openxmlformats.org/officeDocument/2006/relationships/image" Target="../media/image666.emf"/><Relationship Id="rId48" Type="http://schemas.openxmlformats.org/officeDocument/2006/relationships/customXml" Target="../ink/ink474.xml"/><Relationship Id="rId69" Type="http://schemas.openxmlformats.org/officeDocument/2006/relationships/image" Target="../media/image687.emf"/><Relationship Id="rId113" Type="http://schemas.openxmlformats.org/officeDocument/2006/relationships/image" Target="../media/image709.emf"/><Relationship Id="rId134" Type="http://schemas.openxmlformats.org/officeDocument/2006/relationships/customXml" Target="../ink/ink517.xml"/><Relationship Id="rId80" Type="http://schemas.openxmlformats.org/officeDocument/2006/relationships/customXml" Target="../ink/ink490.xml"/><Relationship Id="rId155" Type="http://schemas.openxmlformats.org/officeDocument/2006/relationships/image" Target="../media/image730.emf"/><Relationship Id="rId176" Type="http://schemas.openxmlformats.org/officeDocument/2006/relationships/customXml" Target="../ink/ink538.xml"/><Relationship Id="rId197" Type="http://schemas.openxmlformats.org/officeDocument/2006/relationships/image" Target="../media/image751.emf"/><Relationship Id="rId201" Type="http://schemas.openxmlformats.org/officeDocument/2006/relationships/image" Target="../media/image753.emf"/><Relationship Id="rId222" Type="http://schemas.openxmlformats.org/officeDocument/2006/relationships/customXml" Target="../ink/ink561.xml"/><Relationship Id="rId243" Type="http://schemas.openxmlformats.org/officeDocument/2006/relationships/image" Target="../media/image774.emf"/><Relationship Id="rId264" Type="http://schemas.openxmlformats.org/officeDocument/2006/relationships/customXml" Target="../ink/ink582.xml"/><Relationship Id="rId285" Type="http://schemas.openxmlformats.org/officeDocument/2006/relationships/image" Target="../media/image795.emf"/><Relationship Id="rId17" Type="http://schemas.openxmlformats.org/officeDocument/2006/relationships/image" Target="../media/image661.emf"/><Relationship Id="rId38" Type="http://schemas.openxmlformats.org/officeDocument/2006/relationships/customXml" Target="../ink/ink469.xml"/><Relationship Id="rId59" Type="http://schemas.openxmlformats.org/officeDocument/2006/relationships/image" Target="../media/image682.emf"/><Relationship Id="rId103" Type="http://schemas.openxmlformats.org/officeDocument/2006/relationships/image" Target="../media/image704.emf"/><Relationship Id="rId124" Type="http://schemas.openxmlformats.org/officeDocument/2006/relationships/customXml" Target="../ink/ink512.xml"/><Relationship Id="rId70" Type="http://schemas.openxmlformats.org/officeDocument/2006/relationships/customXml" Target="../ink/ink485.xml"/><Relationship Id="rId91" Type="http://schemas.openxmlformats.org/officeDocument/2006/relationships/image" Target="../media/image698.emf"/><Relationship Id="rId145" Type="http://schemas.openxmlformats.org/officeDocument/2006/relationships/image" Target="../media/image725.emf"/><Relationship Id="rId166" Type="http://schemas.openxmlformats.org/officeDocument/2006/relationships/customXml" Target="../ink/ink533.xml"/><Relationship Id="rId187" Type="http://schemas.openxmlformats.org/officeDocument/2006/relationships/image" Target="../media/image746.emf"/><Relationship Id="rId1" Type="http://schemas.openxmlformats.org/officeDocument/2006/relationships/slideLayout" Target="../slideLayouts/slideLayout26.xml"/><Relationship Id="rId212" Type="http://schemas.openxmlformats.org/officeDocument/2006/relationships/customXml" Target="../ink/ink556.xml"/><Relationship Id="rId233" Type="http://schemas.openxmlformats.org/officeDocument/2006/relationships/image" Target="../media/image769.emf"/><Relationship Id="rId254" Type="http://schemas.openxmlformats.org/officeDocument/2006/relationships/customXml" Target="../ink/ink577.xml"/><Relationship Id="rId28" Type="http://schemas.openxmlformats.org/officeDocument/2006/relationships/customXml" Target="../ink/ink464.xml"/><Relationship Id="rId49" Type="http://schemas.openxmlformats.org/officeDocument/2006/relationships/image" Target="../media/image677.emf"/><Relationship Id="rId114" Type="http://schemas.openxmlformats.org/officeDocument/2006/relationships/customXml" Target="../ink/ink507.xml"/><Relationship Id="rId275" Type="http://schemas.openxmlformats.org/officeDocument/2006/relationships/image" Target="../media/image790.emf"/><Relationship Id="rId60" Type="http://schemas.openxmlformats.org/officeDocument/2006/relationships/customXml" Target="../ink/ink480.xml"/><Relationship Id="rId81" Type="http://schemas.openxmlformats.org/officeDocument/2006/relationships/image" Target="../media/image693.emf"/><Relationship Id="rId135" Type="http://schemas.openxmlformats.org/officeDocument/2006/relationships/image" Target="../media/image720.emf"/><Relationship Id="rId156" Type="http://schemas.openxmlformats.org/officeDocument/2006/relationships/customXml" Target="../ink/ink528.xml"/><Relationship Id="rId177" Type="http://schemas.openxmlformats.org/officeDocument/2006/relationships/image" Target="../media/image741.emf"/><Relationship Id="rId198" Type="http://schemas.openxmlformats.org/officeDocument/2006/relationships/customXml" Target="../ink/ink549.xml"/><Relationship Id="rId202" Type="http://schemas.openxmlformats.org/officeDocument/2006/relationships/customXml" Target="../ink/ink551.xml"/><Relationship Id="rId223" Type="http://schemas.openxmlformats.org/officeDocument/2006/relationships/image" Target="../media/image764.emf"/><Relationship Id="rId244" Type="http://schemas.openxmlformats.org/officeDocument/2006/relationships/customXml" Target="../ink/ink572.xml"/><Relationship Id="rId18" Type="http://schemas.openxmlformats.org/officeDocument/2006/relationships/customXml" Target="../ink/ink459.xml"/><Relationship Id="rId39" Type="http://schemas.openxmlformats.org/officeDocument/2006/relationships/image" Target="../media/image672.emf"/><Relationship Id="rId265" Type="http://schemas.openxmlformats.org/officeDocument/2006/relationships/image" Target="../media/image785.emf"/><Relationship Id="rId286" Type="http://schemas.openxmlformats.org/officeDocument/2006/relationships/customXml" Target="../ink/ink593.xml"/><Relationship Id="rId50" Type="http://schemas.openxmlformats.org/officeDocument/2006/relationships/customXml" Target="../ink/ink475.xml"/><Relationship Id="rId104" Type="http://schemas.openxmlformats.org/officeDocument/2006/relationships/customXml" Target="../ink/ink502.xml"/><Relationship Id="rId125" Type="http://schemas.openxmlformats.org/officeDocument/2006/relationships/image" Target="../media/image715.emf"/><Relationship Id="rId146" Type="http://schemas.openxmlformats.org/officeDocument/2006/relationships/customXml" Target="../ink/ink523.xml"/><Relationship Id="rId167" Type="http://schemas.openxmlformats.org/officeDocument/2006/relationships/image" Target="../media/image736.emf"/><Relationship Id="rId188" Type="http://schemas.openxmlformats.org/officeDocument/2006/relationships/customXml" Target="../ink/ink544.xml"/><Relationship Id="rId71" Type="http://schemas.openxmlformats.org/officeDocument/2006/relationships/image" Target="../media/image688.emf"/><Relationship Id="rId92" Type="http://schemas.openxmlformats.org/officeDocument/2006/relationships/customXml" Target="../ink/ink496.xml"/><Relationship Id="rId213" Type="http://schemas.openxmlformats.org/officeDocument/2006/relationships/image" Target="../media/image759.emf"/><Relationship Id="rId234" Type="http://schemas.openxmlformats.org/officeDocument/2006/relationships/customXml" Target="../ink/ink567.xml"/><Relationship Id="rId2" Type="http://schemas.openxmlformats.org/officeDocument/2006/relationships/customXml" Target="../ink/ink451.xml"/><Relationship Id="rId29" Type="http://schemas.openxmlformats.org/officeDocument/2006/relationships/image" Target="../media/image667.emf"/><Relationship Id="rId255" Type="http://schemas.openxmlformats.org/officeDocument/2006/relationships/image" Target="../media/image780.emf"/><Relationship Id="rId276" Type="http://schemas.openxmlformats.org/officeDocument/2006/relationships/customXml" Target="../ink/ink588.xml"/><Relationship Id="rId40" Type="http://schemas.openxmlformats.org/officeDocument/2006/relationships/customXml" Target="../ink/ink470.xml"/><Relationship Id="rId115" Type="http://schemas.openxmlformats.org/officeDocument/2006/relationships/image" Target="../media/image710.emf"/><Relationship Id="rId136" Type="http://schemas.openxmlformats.org/officeDocument/2006/relationships/customXml" Target="../ink/ink518.xml"/><Relationship Id="rId157" Type="http://schemas.openxmlformats.org/officeDocument/2006/relationships/image" Target="../media/image731.emf"/><Relationship Id="rId178" Type="http://schemas.openxmlformats.org/officeDocument/2006/relationships/customXml" Target="../ink/ink539.xml"/><Relationship Id="rId61" Type="http://schemas.openxmlformats.org/officeDocument/2006/relationships/image" Target="../media/image683.emf"/><Relationship Id="rId82" Type="http://schemas.openxmlformats.org/officeDocument/2006/relationships/customXml" Target="../ink/ink491.xml"/><Relationship Id="rId199" Type="http://schemas.openxmlformats.org/officeDocument/2006/relationships/image" Target="../media/image752.emf"/><Relationship Id="rId203" Type="http://schemas.openxmlformats.org/officeDocument/2006/relationships/image" Target="../media/image754.emf"/><Relationship Id="rId19" Type="http://schemas.openxmlformats.org/officeDocument/2006/relationships/image" Target="../media/image662.emf"/><Relationship Id="rId224" Type="http://schemas.openxmlformats.org/officeDocument/2006/relationships/customXml" Target="../ink/ink562.xml"/><Relationship Id="rId245" Type="http://schemas.openxmlformats.org/officeDocument/2006/relationships/image" Target="../media/image775.emf"/><Relationship Id="rId266" Type="http://schemas.openxmlformats.org/officeDocument/2006/relationships/customXml" Target="../ink/ink583.xml"/><Relationship Id="rId287" Type="http://schemas.openxmlformats.org/officeDocument/2006/relationships/image" Target="../media/image796.emf"/><Relationship Id="rId30" Type="http://schemas.openxmlformats.org/officeDocument/2006/relationships/customXml" Target="../ink/ink465.xml"/><Relationship Id="rId105" Type="http://schemas.openxmlformats.org/officeDocument/2006/relationships/image" Target="../media/image705.emf"/><Relationship Id="rId126" Type="http://schemas.openxmlformats.org/officeDocument/2006/relationships/customXml" Target="../ink/ink513.xml"/><Relationship Id="rId147" Type="http://schemas.openxmlformats.org/officeDocument/2006/relationships/image" Target="../media/image726.emf"/><Relationship Id="rId168" Type="http://schemas.openxmlformats.org/officeDocument/2006/relationships/customXml" Target="../ink/ink534.xml"/><Relationship Id="rId51" Type="http://schemas.openxmlformats.org/officeDocument/2006/relationships/image" Target="../media/image678.emf"/><Relationship Id="rId72" Type="http://schemas.openxmlformats.org/officeDocument/2006/relationships/customXml" Target="../ink/ink486.xml"/><Relationship Id="rId93" Type="http://schemas.openxmlformats.org/officeDocument/2006/relationships/image" Target="../media/image699.emf"/><Relationship Id="rId189" Type="http://schemas.openxmlformats.org/officeDocument/2006/relationships/image" Target="../media/image747.emf"/><Relationship Id="rId3" Type="http://schemas.openxmlformats.org/officeDocument/2006/relationships/image" Target="../media/image654.emf"/><Relationship Id="rId214" Type="http://schemas.openxmlformats.org/officeDocument/2006/relationships/customXml" Target="../ink/ink557.xml"/><Relationship Id="rId235" Type="http://schemas.openxmlformats.org/officeDocument/2006/relationships/image" Target="../media/image770.emf"/><Relationship Id="rId256" Type="http://schemas.openxmlformats.org/officeDocument/2006/relationships/customXml" Target="../ink/ink578.xml"/><Relationship Id="rId277" Type="http://schemas.openxmlformats.org/officeDocument/2006/relationships/image" Target="../media/image791.emf"/><Relationship Id="rId116" Type="http://schemas.openxmlformats.org/officeDocument/2006/relationships/customXml" Target="../ink/ink508.xml"/><Relationship Id="rId137" Type="http://schemas.openxmlformats.org/officeDocument/2006/relationships/image" Target="../media/image721.emf"/><Relationship Id="rId158" Type="http://schemas.openxmlformats.org/officeDocument/2006/relationships/customXml" Target="../ink/ink529.xml"/><Relationship Id="rId20" Type="http://schemas.openxmlformats.org/officeDocument/2006/relationships/customXml" Target="../ink/ink460.xml"/><Relationship Id="rId41" Type="http://schemas.openxmlformats.org/officeDocument/2006/relationships/image" Target="../media/image673.emf"/><Relationship Id="rId62" Type="http://schemas.openxmlformats.org/officeDocument/2006/relationships/customXml" Target="../ink/ink481.xml"/><Relationship Id="rId83" Type="http://schemas.openxmlformats.org/officeDocument/2006/relationships/image" Target="../media/image694.emf"/><Relationship Id="rId179" Type="http://schemas.openxmlformats.org/officeDocument/2006/relationships/image" Target="../media/image742.emf"/><Relationship Id="rId190" Type="http://schemas.openxmlformats.org/officeDocument/2006/relationships/customXml" Target="../ink/ink545.xml"/><Relationship Id="rId204" Type="http://schemas.openxmlformats.org/officeDocument/2006/relationships/customXml" Target="../ink/ink552.xml"/><Relationship Id="rId225" Type="http://schemas.openxmlformats.org/officeDocument/2006/relationships/image" Target="../media/image765.emf"/><Relationship Id="rId246" Type="http://schemas.openxmlformats.org/officeDocument/2006/relationships/customXml" Target="../ink/ink573.xml"/><Relationship Id="rId267" Type="http://schemas.openxmlformats.org/officeDocument/2006/relationships/image" Target="../media/image786.emf"/><Relationship Id="rId288" Type="http://schemas.openxmlformats.org/officeDocument/2006/relationships/customXml" Target="../ink/ink594.xml"/><Relationship Id="rId106" Type="http://schemas.openxmlformats.org/officeDocument/2006/relationships/customXml" Target="../ink/ink503.xml"/><Relationship Id="rId127" Type="http://schemas.openxmlformats.org/officeDocument/2006/relationships/image" Target="../media/image716.emf"/><Relationship Id="rId10" Type="http://schemas.openxmlformats.org/officeDocument/2006/relationships/customXml" Target="../ink/ink455.xml"/><Relationship Id="rId31" Type="http://schemas.openxmlformats.org/officeDocument/2006/relationships/image" Target="../media/image668.emf"/><Relationship Id="rId52" Type="http://schemas.openxmlformats.org/officeDocument/2006/relationships/customXml" Target="../ink/ink476.xml"/><Relationship Id="rId73" Type="http://schemas.openxmlformats.org/officeDocument/2006/relationships/image" Target="../media/image689.emf"/><Relationship Id="rId94" Type="http://schemas.openxmlformats.org/officeDocument/2006/relationships/customXml" Target="../ink/ink497.xml"/><Relationship Id="rId148" Type="http://schemas.openxmlformats.org/officeDocument/2006/relationships/customXml" Target="../ink/ink524.xml"/><Relationship Id="rId169" Type="http://schemas.openxmlformats.org/officeDocument/2006/relationships/image" Target="../media/image737.emf"/><Relationship Id="rId4" Type="http://schemas.openxmlformats.org/officeDocument/2006/relationships/customXml" Target="../ink/ink452.xml"/><Relationship Id="rId180" Type="http://schemas.openxmlformats.org/officeDocument/2006/relationships/customXml" Target="../ink/ink540.xml"/><Relationship Id="rId215" Type="http://schemas.openxmlformats.org/officeDocument/2006/relationships/image" Target="../media/image760.emf"/><Relationship Id="rId236" Type="http://schemas.openxmlformats.org/officeDocument/2006/relationships/customXml" Target="../ink/ink568.xml"/><Relationship Id="rId257" Type="http://schemas.openxmlformats.org/officeDocument/2006/relationships/image" Target="../media/image781.emf"/><Relationship Id="rId278" Type="http://schemas.openxmlformats.org/officeDocument/2006/relationships/customXml" Target="../ink/ink589.xml"/><Relationship Id="rId42" Type="http://schemas.openxmlformats.org/officeDocument/2006/relationships/customXml" Target="../ink/ink471.xml"/><Relationship Id="rId84" Type="http://schemas.openxmlformats.org/officeDocument/2006/relationships/customXml" Target="../ink/ink492.xml"/><Relationship Id="rId138" Type="http://schemas.openxmlformats.org/officeDocument/2006/relationships/customXml" Target="../ink/ink519.xml"/><Relationship Id="rId191" Type="http://schemas.openxmlformats.org/officeDocument/2006/relationships/image" Target="../media/image748.emf"/><Relationship Id="rId205" Type="http://schemas.openxmlformats.org/officeDocument/2006/relationships/image" Target="../media/image755.emf"/><Relationship Id="rId247" Type="http://schemas.openxmlformats.org/officeDocument/2006/relationships/image" Target="../media/image776.emf"/><Relationship Id="rId107" Type="http://schemas.openxmlformats.org/officeDocument/2006/relationships/image" Target="../media/image706.emf"/><Relationship Id="rId289" Type="http://schemas.openxmlformats.org/officeDocument/2006/relationships/image" Target="../media/image797.emf"/><Relationship Id="rId11" Type="http://schemas.openxmlformats.org/officeDocument/2006/relationships/image" Target="../media/image658.emf"/><Relationship Id="rId53" Type="http://schemas.openxmlformats.org/officeDocument/2006/relationships/image" Target="../media/image679.emf"/><Relationship Id="rId149" Type="http://schemas.openxmlformats.org/officeDocument/2006/relationships/image" Target="../media/image727.emf"/><Relationship Id="rId95" Type="http://schemas.openxmlformats.org/officeDocument/2006/relationships/image" Target="../media/image700.emf"/><Relationship Id="rId160" Type="http://schemas.openxmlformats.org/officeDocument/2006/relationships/customXml" Target="../ink/ink530.xml"/><Relationship Id="rId216" Type="http://schemas.openxmlformats.org/officeDocument/2006/relationships/customXml" Target="../ink/ink558.xml"/><Relationship Id="rId258" Type="http://schemas.openxmlformats.org/officeDocument/2006/relationships/customXml" Target="../ink/ink579.xml"/><Relationship Id="rId22" Type="http://schemas.openxmlformats.org/officeDocument/2006/relationships/customXml" Target="../ink/ink461.xml"/><Relationship Id="rId64" Type="http://schemas.openxmlformats.org/officeDocument/2006/relationships/customXml" Target="../ink/ink482.xml"/><Relationship Id="rId118" Type="http://schemas.openxmlformats.org/officeDocument/2006/relationships/customXml" Target="../ink/ink509.xml"/><Relationship Id="rId171" Type="http://schemas.openxmlformats.org/officeDocument/2006/relationships/image" Target="../media/image738.emf"/><Relationship Id="rId227" Type="http://schemas.openxmlformats.org/officeDocument/2006/relationships/image" Target="../media/image766.emf"/><Relationship Id="rId269" Type="http://schemas.openxmlformats.org/officeDocument/2006/relationships/image" Target="../media/image787.emf"/></Relationships>
</file>

<file path=ppt/slides/_rels/slide17.xml.rels><?xml version="1.0" encoding="UTF-8" standalone="yes"?>
<Relationships xmlns="http://schemas.openxmlformats.org/package/2006/relationships"><Relationship Id="rId117" Type="http://schemas.openxmlformats.org/officeDocument/2006/relationships/image" Target="../media/image711.emf"/><Relationship Id="rId299" Type="http://schemas.openxmlformats.org/officeDocument/2006/relationships/image" Target="../media/image820.emf"/><Relationship Id="rId21" Type="http://schemas.openxmlformats.org/officeDocument/2006/relationships/image" Target="../media/image663.emf"/><Relationship Id="rId63" Type="http://schemas.openxmlformats.org/officeDocument/2006/relationships/image" Target="../media/image684.emf"/><Relationship Id="rId159" Type="http://schemas.openxmlformats.org/officeDocument/2006/relationships/image" Target="../media/image732.emf"/><Relationship Id="rId324" Type="http://schemas.openxmlformats.org/officeDocument/2006/relationships/customXml" Target="../ink/ink759.xml"/><Relationship Id="rId170" Type="http://schemas.openxmlformats.org/officeDocument/2006/relationships/customXml" Target="../ink/ink682.xml"/><Relationship Id="rId226" Type="http://schemas.openxmlformats.org/officeDocument/2006/relationships/customXml" Target="../ink/ink710.xml"/><Relationship Id="rId268" Type="http://schemas.openxmlformats.org/officeDocument/2006/relationships/customXml" Target="../ink/ink731.xml"/><Relationship Id="rId32" Type="http://schemas.openxmlformats.org/officeDocument/2006/relationships/customXml" Target="../ink/ink613.xml"/><Relationship Id="rId74" Type="http://schemas.openxmlformats.org/officeDocument/2006/relationships/customXml" Target="../ink/ink634.xml"/><Relationship Id="rId128" Type="http://schemas.openxmlformats.org/officeDocument/2006/relationships/customXml" Target="../ink/ink661.xml"/><Relationship Id="rId5" Type="http://schemas.openxmlformats.org/officeDocument/2006/relationships/image" Target="../media/image655.emf"/><Relationship Id="rId181" Type="http://schemas.openxmlformats.org/officeDocument/2006/relationships/image" Target="../media/image743.emf"/><Relationship Id="rId237" Type="http://schemas.openxmlformats.org/officeDocument/2006/relationships/image" Target="../media/image771.emf"/><Relationship Id="rId279" Type="http://schemas.openxmlformats.org/officeDocument/2006/relationships/image" Target="../media/image810.emf"/><Relationship Id="rId43" Type="http://schemas.openxmlformats.org/officeDocument/2006/relationships/image" Target="../media/image674.emf"/><Relationship Id="rId139" Type="http://schemas.openxmlformats.org/officeDocument/2006/relationships/image" Target="../media/image722.emf"/><Relationship Id="rId290" Type="http://schemas.openxmlformats.org/officeDocument/2006/relationships/customXml" Target="../ink/ink742.xml"/><Relationship Id="rId304" Type="http://schemas.openxmlformats.org/officeDocument/2006/relationships/customXml" Target="../ink/ink749.xml"/><Relationship Id="rId85" Type="http://schemas.openxmlformats.org/officeDocument/2006/relationships/image" Target="../media/image695.emf"/><Relationship Id="rId150" Type="http://schemas.openxmlformats.org/officeDocument/2006/relationships/customXml" Target="../ink/ink672.xml"/><Relationship Id="rId192" Type="http://schemas.openxmlformats.org/officeDocument/2006/relationships/customXml" Target="../ink/ink693.xml"/><Relationship Id="rId206" Type="http://schemas.openxmlformats.org/officeDocument/2006/relationships/customXml" Target="../ink/ink700.xml"/><Relationship Id="rId248" Type="http://schemas.openxmlformats.org/officeDocument/2006/relationships/customXml" Target="../ink/ink721.xml"/><Relationship Id="rId12" Type="http://schemas.openxmlformats.org/officeDocument/2006/relationships/customXml" Target="../ink/ink603.xml"/><Relationship Id="rId108" Type="http://schemas.openxmlformats.org/officeDocument/2006/relationships/customXml" Target="../ink/ink651.xml"/><Relationship Id="rId315" Type="http://schemas.openxmlformats.org/officeDocument/2006/relationships/image" Target="../media/image828.emf"/><Relationship Id="rId54" Type="http://schemas.openxmlformats.org/officeDocument/2006/relationships/customXml" Target="../ink/ink624.xml"/><Relationship Id="rId96" Type="http://schemas.openxmlformats.org/officeDocument/2006/relationships/customXml" Target="../ink/ink645.xml"/><Relationship Id="rId161" Type="http://schemas.openxmlformats.org/officeDocument/2006/relationships/image" Target="../media/image733.emf"/><Relationship Id="rId217" Type="http://schemas.openxmlformats.org/officeDocument/2006/relationships/image" Target="../media/image761.emf"/><Relationship Id="rId259" Type="http://schemas.openxmlformats.org/officeDocument/2006/relationships/image" Target="../media/image782.emf"/><Relationship Id="rId23" Type="http://schemas.openxmlformats.org/officeDocument/2006/relationships/image" Target="../media/image664.emf"/><Relationship Id="rId119" Type="http://schemas.openxmlformats.org/officeDocument/2006/relationships/image" Target="../media/image712.emf"/><Relationship Id="rId270" Type="http://schemas.openxmlformats.org/officeDocument/2006/relationships/customXml" Target="../ink/ink732.xml"/><Relationship Id="rId326" Type="http://schemas.openxmlformats.org/officeDocument/2006/relationships/customXml" Target="../ink/ink760.xml"/><Relationship Id="rId65" Type="http://schemas.openxmlformats.org/officeDocument/2006/relationships/image" Target="../media/image685.emf"/><Relationship Id="rId130" Type="http://schemas.openxmlformats.org/officeDocument/2006/relationships/customXml" Target="../ink/ink662.xml"/><Relationship Id="rId172" Type="http://schemas.openxmlformats.org/officeDocument/2006/relationships/customXml" Target="../ink/ink683.xml"/><Relationship Id="rId228" Type="http://schemas.openxmlformats.org/officeDocument/2006/relationships/customXml" Target="../ink/ink711.xml"/><Relationship Id="rId281" Type="http://schemas.openxmlformats.org/officeDocument/2006/relationships/image" Target="../media/image811.emf"/><Relationship Id="rId34" Type="http://schemas.openxmlformats.org/officeDocument/2006/relationships/customXml" Target="../ink/ink614.xml"/><Relationship Id="rId76" Type="http://schemas.openxmlformats.org/officeDocument/2006/relationships/customXml" Target="../ink/ink635.xml"/><Relationship Id="rId141" Type="http://schemas.openxmlformats.org/officeDocument/2006/relationships/image" Target="../media/image723.emf"/><Relationship Id="rId7" Type="http://schemas.openxmlformats.org/officeDocument/2006/relationships/image" Target="../media/image656.emf"/><Relationship Id="rId183" Type="http://schemas.openxmlformats.org/officeDocument/2006/relationships/image" Target="../media/image744.emf"/><Relationship Id="rId239" Type="http://schemas.openxmlformats.org/officeDocument/2006/relationships/image" Target="../media/image772.emf"/><Relationship Id="rId250" Type="http://schemas.openxmlformats.org/officeDocument/2006/relationships/customXml" Target="../ink/ink722.xml"/><Relationship Id="rId271" Type="http://schemas.openxmlformats.org/officeDocument/2006/relationships/image" Target="../media/image806.emf"/><Relationship Id="rId292" Type="http://schemas.openxmlformats.org/officeDocument/2006/relationships/customXml" Target="../ink/ink743.xml"/><Relationship Id="rId306" Type="http://schemas.openxmlformats.org/officeDocument/2006/relationships/customXml" Target="../ink/ink750.xml"/><Relationship Id="rId24" Type="http://schemas.openxmlformats.org/officeDocument/2006/relationships/customXml" Target="../ink/ink609.xml"/><Relationship Id="rId45" Type="http://schemas.openxmlformats.org/officeDocument/2006/relationships/image" Target="../media/image675.emf"/><Relationship Id="rId66" Type="http://schemas.openxmlformats.org/officeDocument/2006/relationships/customXml" Target="../ink/ink630.xml"/><Relationship Id="rId87" Type="http://schemas.openxmlformats.org/officeDocument/2006/relationships/image" Target="../media/image696.emf"/><Relationship Id="rId110" Type="http://schemas.openxmlformats.org/officeDocument/2006/relationships/customXml" Target="../ink/ink652.xml"/><Relationship Id="rId131" Type="http://schemas.openxmlformats.org/officeDocument/2006/relationships/image" Target="../media/image718.emf"/><Relationship Id="rId327" Type="http://schemas.openxmlformats.org/officeDocument/2006/relationships/image" Target="../media/image834.emf"/><Relationship Id="rId152" Type="http://schemas.openxmlformats.org/officeDocument/2006/relationships/customXml" Target="../ink/ink673.xml"/><Relationship Id="rId173" Type="http://schemas.openxmlformats.org/officeDocument/2006/relationships/image" Target="../media/image739.emf"/><Relationship Id="rId194" Type="http://schemas.openxmlformats.org/officeDocument/2006/relationships/customXml" Target="../ink/ink694.xml"/><Relationship Id="rId208" Type="http://schemas.openxmlformats.org/officeDocument/2006/relationships/customXml" Target="../ink/ink701.xml"/><Relationship Id="rId229" Type="http://schemas.openxmlformats.org/officeDocument/2006/relationships/image" Target="../media/image767.emf"/><Relationship Id="rId240" Type="http://schemas.openxmlformats.org/officeDocument/2006/relationships/customXml" Target="../ink/ink717.xml"/><Relationship Id="rId261" Type="http://schemas.openxmlformats.org/officeDocument/2006/relationships/image" Target="../media/image801.emf"/><Relationship Id="rId14" Type="http://schemas.openxmlformats.org/officeDocument/2006/relationships/customXml" Target="../ink/ink604.xml"/><Relationship Id="rId35" Type="http://schemas.openxmlformats.org/officeDocument/2006/relationships/image" Target="../media/image670.emf"/><Relationship Id="rId56" Type="http://schemas.openxmlformats.org/officeDocument/2006/relationships/customXml" Target="../ink/ink625.xml"/><Relationship Id="rId77" Type="http://schemas.openxmlformats.org/officeDocument/2006/relationships/image" Target="../media/image691.emf"/><Relationship Id="rId100" Type="http://schemas.openxmlformats.org/officeDocument/2006/relationships/customXml" Target="../ink/ink647.xml"/><Relationship Id="rId282" Type="http://schemas.openxmlformats.org/officeDocument/2006/relationships/customXml" Target="../ink/ink738.xml"/><Relationship Id="rId317" Type="http://schemas.openxmlformats.org/officeDocument/2006/relationships/image" Target="../media/image829.emf"/><Relationship Id="rId8" Type="http://schemas.openxmlformats.org/officeDocument/2006/relationships/customXml" Target="../ink/ink601.xml"/><Relationship Id="rId98" Type="http://schemas.openxmlformats.org/officeDocument/2006/relationships/customXml" Target="../ink/ink646.xml"/><Relationship Id="rId121" Type="http://schemas.openxmlformats.org/officeDocument/2006/relationships/image" Target="../media/image713.emf"/><Relationship Id="rId142" Type="http://schemas.openxmlformats.org/officeDocument/2006/relationships/customXml" Target="../ink/ink668.xml"/><Relationship Id="rId163" Type="http://schemas.openxmlformats.org/officeDocument/2006/relationships/image" Target="../media/image734.emf"/><Relationship Id="rId184" Type="http://schemas.openxmlformats.org/officeDocument/2006/relationships/customXml" Target="../ink/ink689.xml"/><Relationship Id="rId219" Type="http://schemas.openxmlformats.org/officeDocument/2006/relationships/image" Target="../media/image762.emf"/><Relationship Id="rId230" Type="http://schemas.openxmlformats.org/officeDocument/2006/relationships/customXml" Target="../ink/ink712.xml"/><Relationship Id="rId251" Type="http://schemas.openxmlformats.org/officeDocument/2006/relationships/image" Target="../media/image778.emf"/><Relationship Id="rId25" Type="http://schemas.openxmlformats.org/officeDocument/2006/relationships/image" Target="../media/image665.emf"/><Relationship Id="rId46" Type="http://schemas.openxmlformats.org/officeDocument/2006/relationships/customXml" Target="../ink/ink620.xml"/><Relationship Id="rId67" Type="http://schemas.openxmlformats.org/officeDocument/2006/relationships/image" Target="../media/image686.emf"/><Relationship Id="rId272" Type="http://schemas.openxmlformats.org/officeDocument/2006/relationships/customXml" Target="../ink/ink733.xml"/><Relationship Id="rId293" Type="http://schemas.openxmlformats.org/officeDocument/2006/relationships/image" Target="../media/image817.emf"/><Relationship Id="rId307" Type="http://schemas.openxmlformats.org/officeDocument/2006/relationships/image" Target="../media/image824.emf"/><Relationship Id="rId328" Type="http://schemas.openxmlformats.org/officeDocument/2006/relationships/customXml" Target="../ink/ink761.xml"/><Relationship Id="rId88" Type="http://schemas.openxmlformats.org/officeDocument/2006/relationships/customXml" Target="../ink/ink641.xml"/><Relationship Id="rId111" Type="http://schemas.openxmlformats.org/officeDocument/2006/relationships/image" Target="../media/image708.emf"/><Relationship Id="rId132" Type="http://schemas.openxmlformats.org/officeDocument/2006/relationships/customXml" Target="../ink/ink663.xml"/><Relationship Id="rId153" Type="http://schemas.openxmlformats.org/officeDocument/2006/relationships/image" Target="../media/image729.emf"/><Relationship Id="rId174" Type="http://schemas.openxmlformats.org/officeDocument/2006/relationships/customXml" Target="../ink/ink684.xml"/><Relationship Id="rId195" Type="http://schemas.openxmlformats.org/officeDocument/2006/relationships/image" Target="../media/image750.emf"/><Relationship Id="rId209" Type="http://schemas.openxmlformats.org/officeDocument/2006/relationships/image" Target="../media/image757.emf"/><Relationship Id="rId220" Type="http://schemas.openxmlformats.org/officeDocument/2006/relationships/customXml" Target="../ink/ink707.xml"/><Relationship Id="rId241" Type="http://schemas.openxmlformats.org/officeDocument/2006/relationships/image" Target="../media/image773.emf"/><Relationship Id="rId15" Type="http://schemas.openxmlformats.org/officeDocument/2006/relationships/image" Target="../media/image660.emf"/><Relationship Id="rId36" Type="http://schemas.openxmlformats.org/officeDocument/2006/relationships/customXml" Target="../ink/ink615.xml"/><Relationship Id="rId57" Type="http://schemas.openxmlformats.org/officeDocument/2006/relationships/image" Target="../media/image681.emf"/><Relationship Id="rId262" Type="http://schemas.openxmlformats.org/officeDocument/2006/relationships/customXml" Target="../ink/ink728.xml"/><Relationship Id="rId283" Type="http://schemas.openxmlformats.org/officeDocument/2006/relationships/image" Target="../media/image812.emf"/><Relationship Id="rId318" Type="http://schemas.openxmlformats.org/officeDocument/2006/relationships/customXml" Target="../ink/ink756.xml"/><Relationship Id="rId78" Type="http://schemas.openxmlformats.org/officeDocument/2006/relationships/customXml" Target="../ink/ink636.xml"/><Relationship Id="rId99" Type="http://schemas.openxmlformats.org/officeDocument/2006/relationships/image" Target="../media/image702.emf"/><Relationship Id="rId101" Type="http://schemas.openxmlformats.org/officeDocument/2006/relationships/image" Target="../media/image703.emf"/><Relationship Id="rId122" Type="http://schemas.openxmlformats.org/officeDocument/2006/relationships/customXml" Target="../ink/ink658.xml"/><Relationship Id="rId143" Type="http://schemas.openxmlformats.org/officeDocument/2006/relationships/image" Target="../media/image724.emf"/><Relationship Id="rId164" Type="http://schemas.openxmlformats.org/officeDocument/2006/relationships/customXml" Target="../ink/ink679.xml"/><Relationship Id="rId185" Type="http://schemas.openxmlformats.org/officeDocument/2006/relationships/image" Target="../media/image745.emf"/><Relationship Id="rId9" Type="http://schemas.openxmlformats.org/officeDocument/2006/relationships/image" Target="../media/image657.emf"/><Relationship Id="rId210" Type="http://schemas.openxmlformats.org/officeDocument/2006/relationships/customXml" Target="../ink/ink702.xml"/><Relationship Id="rId26" Type="http://schemas.openxmlformats.org/officeDocument/2006/relationships/customXml" Target="../ink/ink610.xml"/><Relationship Id="rId231" Type="http://schemas.openxmlformats.org/officeDocument/2006/relationships/image" Target="../media/image768.emf"/><Relationship Id="rId252" Type="http://schemas.openxmlformats.org/officeDocument/2006/relationships/customXml" Target="../ink/ink723.xml"/><Relationship Id="rId273" Type="http://schemas.openxmlformats.org/officeDocument/2006/relationships/image" Target="../media/image807.emf"/><Relationship Id="rId294" Type="http://schemas.openxmlformats.org/officeDocument/2006/relationships/customXml" Target="../ink/ink744.xml"/><Relationship Id="rId308" Type="http://schemas.openxmlformats.org/officeDocument/2006/relationships/customXml" Target="../ink/ink751.xml"/><Relationship Id="rId329" Type="http://schemas.openxmlformats.org/officeDocument/2006/relationships/image" Target="../media/image835.emf"/><Relationship Id="rId47" Type="http://schemas.openxmlformats.org/officeDocument/2006/relationships/image" Target="../media/image676.emf"/><Relationship Id="rId68" Type="http://schemas.openxmlformats.org/officeDocument/2006/relationships/customXml" Target="../ink/ink631.xml"/><Relationship Id="rId89" Type="http://schemas.openxmlformats.org/officeDocument/2006/relationships/image" Target="../media/image697.emf"/><Relationship Id="rId112" Type="http://schemas.openxmlformats.org/officeDocument/2006/relationships/customXml" Target="../ink/ink653.xml"/><Relationship Id="rId133" Type="http://schemas.openxmlformats.org/officeDocument/2006/relationships/image" Target="../media/image719.emf"/><Relationship Id="rId154" Type="http://schemas.openxmlformats.org/officeDocument/2006/relationships/customXml" Target="../ink/ink674.xml"/><Relationship Id="rId175" Type="http://schemas.openxmlformats.org/officeDocument/2006/relationships/image" Target="../media/image740.emf"/><Relationship Id="rId196" Type="http://schemas.openxmlformats.org/officeDocument/2006/relationships/customXml" Target="../ink/ink695.xml"/><Relationship Id="rId200" Type="http://schemas.openxmlformats.org/officeDocument/2006/relationships/customXml" Target="../ink/ink697.xml"/><Relationship Id="rId16" Type="http://schemas.openxmlformats.org/officeDocument/2006/relationships/customXml" Target="../ink/ink605.xml"/><Relationship Id="rId221" Type="http://schemas.openxmlformats.org/officeDocument/2006/relationships/image" Target="../media/image763.emf"/><Relationship Id="rId242" Type="http://schemas.openxmlformats.org/officeDocument/2006/relationships/customXml" Target="../ink/ink718.xml"/><Relationship Id="rId263" Type="http://schemas.openxmlformats.org/officeDocument/2006/relationships/image" Target="../media/image802.emf"/><Relationship Id="rId284" Type="http://schemas.openxmlformats.org/officeDocument/2006/relationships/customXml" Target="../ink/ink739.xml"/><Relationship Id="rId319" Type="http://schemas.openxmlformats.org/officeDocument/2006/relationships/image" Target="../media/image830.emf"/><Relationship Id="rId37" Type="http://schemas.openxmlformats.org/officeDocument/2006/relationships/image" Target="../media/image671.emf"/><Relationship Id="rId58" Type="http://schemas.openxmlformats.org/officeDocument/2006/relationships/customXml" Target="../ink/ink626.xml"/><Relationship Id="rId79" Type="http://schemas.openxmlformats.org/officeDocument/2006/relationships/image" Target="../media/image692.emf"/><Relationship Id="rId102" Type="http://schemas.openxmlformats.org/officeDocument/2006/relationships/customXml" Target="../ink/ink648.xml"/><Relationship Id="rId123" Type="http://schemas.openxmlformats.org/officeDocument/2006/relationships/image" Target="../media/image714.emf"/><Relationship Id="rId144" Type="http://schemas.openxmlformats.org/officeDocument/2006/relationships/customXml" Target="../ink/ink669.xml"/><Relationship Id="rId330" Type="http://schemas.openxmlformats.org/officeDocument/2006/relationships/customXml" Target="../ink/ink762.xml"/><Relationship Id="rId90" Type="http://schemas.openxmlformats.org/officeDocument/2006/relationships/customXml" Target="../ink/ink642.xml"/><Relationship Id="rId165" Type="http://schemas.openxmlformats.org/officeDocument/2006/relationships/image" Target="../media/image735.emf"/><Relationship Id="rId186" Type="http://schemas.openxmlformats.org/officeDocument/2006/relationships/customXml" Target="../ink/ink690.xml"/><Relationship Id="rId211" Type="http://schemas.openxmlformats.org/officeDocument/2006/relationships/image" Target="../media/image758.emf"/><Relationship Id="rId232" Type="http://schemas.openxmlformats.org/officeDocument/2006/relationships/customXml" Target="../ink/ink713.xml"/><Relationship Id="rId253" Type="http://schemas.openxmlformats.org/officeDocument/2006/relationships/image" Target="../media/image779.emf"/><Relationship Id="rId274" Type="http://schemas.openxmlformats.org/officeDocument/2006/relationships/customXml" Target="../ink/ink734.xml"/><Relationship Id="rId295" Type="http://schemas.openxmlformats.org/officeDocument/2006/relationships/image" Target="../media/image818.emf"/><Relationship Id="rId309" Type="http://schemas.openxmlformats.org/officeDocument/2006/relationships/image" Target="../media/image825.emf"/><Relationship Id="rId27" Type="http://schemas.openxmlformats.org/officeDocument/2006/relationships/image" Target="../media/image666.emf"/><Relationship Id="rId48" Type="http://schemas.openxmlformats.org/officeDocument/2006/relationships/customXml" Target="../ink/ink621.xml"/><Relationship Id="rId69" Type="http://schemas.openxmlformats.org/officeDocument/2006/relationships/image" Target="../media/image687.emf"/><Relationship Id="rId113" Type="http://schemas.openxmlformats.org/officeDocument/2006/relationships/image" Target="../media/image709.emf"/><Relationship Id="rId134" Type="http://schemas.openxmlformats.org/officeDocument/2006/relationships/customXml" Target="../ink/ink664.xml"/><Relationship Id="rId320" Type="http://schemas.openxmlformats.org/officeDocument/2006/relationships/customXml" Target="../ink/ink757.xml"/><Relationship Id="rId80" Type="http://schemas.openxmlformats.org/officeDocument/2006/relationships/customXml" Target="../ink/ink637.xml"/><Relationship Id="rId155" Type="http://schemas.openxmlformats.org/officeDocument/2006/relationships/image" Target="../media/image730.emf"/><Relationship Id="rId176" Type="http://schemas.openxmlformats.org/officeDocument/2006/relationships/customXml" Target="../ink/ink685.xml"/><Relationship Id="rId197" Type="http://schemas.openxmlformats.org/officeDocument/2006/relationships/image" Target="../media/image751.emf"/><Relationship Id="rId201" Type="http://schemas.openxmlformats.org/officeDocument/2006/relationships/image" Target="../media/image753.emf"/><Relationship Id="rId222" Type="http://schemas.openxmlformats.org/officeDocument/2006/relationships/customXml" Target="../ink/ink708.xml"/><Relationship Id="rId243" Type="http://schemas.openxmlformats.org/officeDocument/2006/relationships/image" Target="../media/image774.emf"/><Relationship Id="rId264" Type="http://schemas.openxmlformats.org/officeDocument/2006/relationships/customXml" Target="../ink/ink729.xml"/><Relationship Id="rId285" Type="http://schemas.openxmlformats.org/officeDocument/2006/relationships/image" Target="../media/image813.emf"/><Relationship Id="rId17" Type="http://schemas.openxmlformats.org/officeDocument/2006/relationships/image" Target="../media/image661.emf"/><Relationship Id="rId38" Type="http://schemas.openxmlformats.org/officeDocument/2006/relationships/customXml" Target="../ink/ink616.xml"/><Relationship Id="rId59" Type="http://schemas.openxmlformats.org/officeDocument/2006/relationships/image" Target="../media/image682.emf"/><Relationship Id="rId103" Type="http://schemas.openxmlformats.org/officeDocument/2006/relationships/image" Target="../media/image704.emf"/><Relationship Id="rId124" Type="http://schemas.openxmlformats.org/officeDocument/2006/relationships/customXml" Target="../ink/ink659.xml"/><Relationship Id="rId310" Type="http://schemas.openxmlformats.org/officeDocument/2006/relationships/customXml" Target="../ink/ink752.xml"/><Relationship Id="rId70" Type="http://schemas.openxmlformats.org/officeDocument/2006/relationships/customXml" Target="../ink/ink632.xml"/><Relationship Id="rId91" Type="http://schemas.openxmlformats.org/officeDocument/2006/relationships/image" Target="../media/image698.emf"/><Relationship Id="rId145" Type="http://schemas.openxmlformats.org/officeDocument/2006/relationships/image" Target="../media/image725.emf"/><Relationship Id="rId166" Type="http://schemas.openxmlformats.org/officeDocument/2006/relationships/customXml" Target="../ink/ink680.xml"/><Relationship Id="rId187" Type="http://schemas.openxmlformats.org/officeDocument/2006/relationships/image" Target="../media/image746.emf"/><Relationship Id="rId331" Type="http://schemas.openxmlformats.org/officeDocument/2006/relationships/image" Target="../media/image836.emf"/><Relationship Id="rId1" Type="http://schemas.openxmlformats.org/officeDocument/2006/relationships/slideLayout" Target="../slideLayouts/slideLayout26.xml"/><Relationship Id="rId212" Type="http://schemas.openxmlformats.org/officeDocument/2006/relationships/customXml" Target="../ink/ink703.xml"/><Relationship Id="rId233" Type="http://schemas.openxmlformats.org/officeDocument/2006/relationships/image" Target="../media/image769.emf"/><Relationship Id="rId254" Type="http://schemas.openxmlformats.org/officeDocument/2006/relationships/customXml" Target="../ink/ink724.xml"/><Relationship Id="rId28" Type="http://schemas.openxmlformats.org/officeDocument/2006/relationships/customXml" Target="../ink/ink611.xml"/><Relationship Id="rId49" Type="http://schemas.openxmlformats.org/officeDocument/2006/relationships/image" Target="../media/image677.emf"/><Relationship Id="rId114" Type="http://schemas.openxmlformats.org/officeDocument/2006/relationships/customXml" Target="../ink/ink654.xml"/><Relationship Id="rId275" Type="http://schemas.openxmlformats.org/officeDocument/2006/relationships/image" Target="../media/image808.emf"/><Relationship Id="rId296" Type="http://schemas.openxmlformats.org/officeDocument/2006/relationships/customXml" Target="../ink/ink745.xml"/><Relationship Id="rId300" Type="http://schemas.openxmlformats.org/officeDocument/2006/relationships/customXml" Target="../ink/ink747.xml"/><Relationship Id="rId60" Type="http://schemas.openxmlformats.org/officeDocument/2006/relationships/customXml" Target="../ink/ink627.xml"/><Relationship Id="rId81" Type="http://schemas.openxmlformats.org/officeDocument/2006/relationships/image" Target="../media/image693.emf"/><Relationship Id="rId135" Type="http://schemas.openxmlformats.org/officeDocument/2006/relationships/image" Target="../media/image720.emf"/><Relationship Id="rId156" Type="http://schemas.openxmlformats.org/officeDocument/2006/relationships/customXml" Target="../ink/ink675.xml"/><Relationship Id="rId177" Type="http://schemas.openxmlformats.org/officeDocument/2006/relationships/image" Target="../media/image741.emf"/><Relationship Id="rId198" Type="http://schemas.openxmlformats.org/officeDocument/2006/relationships/customXml" Target="../ink/ink696.xml"/><Relationship Id="rId321" Type="http://schemas.openxmlformats.org/officeDocument/2006/relationships/image" Target="../media/image831.emf"/><Relationship Id="rId202" Type="http://schemas.openxmlformats.org/officeDocument/2006/relationships/customXml" Target="../ink/ink698.xml"/><Relationship Id="rId223" Type="http://schemas.openxmlformats.org/officeDocument/2006/relationships/image" Target="../media/image764.emf"/><Relationship Id="rId244" Type="http://schemas.openxmlformats.org/officeDocument/2006/relationships/customXml" Target="../ink/ink719.xml"/><Relationship Id="rId18" Type="http://schemas.openxmlformats.org/officeDocument/2006/relationships/customXml" Target="../ink/ink606.xml"/><Relationship Id="rId39" Type="http://schemas.openxmlformats.org/officeDocument/2006/relationships/image" Target="../media/image672.emf"/><Relationship Id="rId265" Type="http://schemas.openxmlformats.org/officeDocument/2006/relationships/image" Target="../media/image803.emf"/><Relationship Id="rId286" Type="http://schemas.openxmlformats.org/officeDocument/2006/relationships/customXml" Target="../ink/ink740.xml"/><Relationship Id="rId50" Type="http://schemas.openxmlformats.org/officeDocument/2006/relationships/customXml" Target="../ink/ink622.xml"/><Relationship Id="rId104" Type="http://schemas.openxmlformats.org/officeDocument/2006/relationships/customXml" Target="../ink/ink649.xml"/><Relationship Id="rId125" Type="http://schemas.openxmlformats.org/officeDocument/2006/relationships/image" Target="../media/image715.emf"/><Relationship Id="rId146" Type="http://schemas.openxmlformats.org/officeDocument/2006/relationships/customXml" Target="../ink/ink670.xml"/><Relationship Id="rId167" Type="http://schemas.openxmlformats.org/officeDocument/2006/relationships/image" Target="../media/image736.emf"/><Relationship Id="rId188" Type="http://schemas.openxmlformats.org/officeDocument/2006/relationships/customXml" Target="../ink/ink691.xml"/><Relationship Id="rId311" Type="http://schemas.openxmlformats.org/officeDocument/2006/relationships/image" Target="../media/image826.emf"/><Relationship Id="rId71" Type="http://schemas.openxmlformats.org/officeDocument/2006/relationships/image" Target="../media/image688.emf"/><Relationship Id="rId92" Type="http://schemas.openxmlformats.org/officeDocument/2006/relationships/customXml" Target="../ink/ink643.xml"/><Relationship Id="rId213" Type="http://schemas.openxmlformats.org/officeDocument/2006/relationships/image" Target="../media/image759.emf"/><Relationship Id="rId234" Type="http://schemas.openxmlformats.org/officeDocument/2006/relationships/customXml" Target="../ink/ink714.xml"/><Relationship Id="rId2" Type="http://schemas.openxmlformats.org/officeDocument/2006/relationships/customXml" Target="../ink/ink598.xml"/><Relationship Id="rId29" Type="http://schemas.openxmlformats.org/officeDocument/2006/relationships/image" Target="../media/image667.emf"/><Relationship Id="rId255" Type="http://schemas.openxmlformats.org/officeDocument/2006/relationships/image" Target="../media/image780.emf"/><Relationship Id="rId276" Type="http://schemas.openxmlformats.org/officeDocument/2006/relationships/customXml" Target="../ink/ink735.xml"/><Relationship Id="rId297" Type="http://schemas.openxmlformats.org/officeDocument/2006/relationships/image" Target="../media/image819.emf"/><Relationship Id="rId40" Type="http://schemas.openxmlformats.org/officeDocument/2006/relationships/customXml" Target="../ink/ink617.xml"/><Relationship Id="rId115" Type="http://schemas.openxmlformats.org/officeDocument/2006/relationships/image" Target="../media/image710.emf"/><Relationship Id="rId136" Type="http://schemas.openxmlformats.org/officeDocument/2006/relationships/customXml" Target="../ink/ink665.xml"/><Relationship Id="rId157" Type="http://schemas.openxmlformats.org/officeDocument/2006/relationships/image" Target="../media/image731.emf"/><Relationship Id="rId178" Type="http://schemas.openxmlformats.org/officeDocument/2006/relationships/customXml" Target="../ink/ink686.xml"/><Relationship Id="rId301" Type="http://schemas.openxmlformats.org/officeDocument/2006/relationships/image" Target="../media/image821.emf"/><Relationship Id="rId322" Type="http://schemas.openxmlformats.org/officeDocument/2006/relationships/customXml" Target="../ink/ink758.xml"/><Relationship Id="rId61" Type="http://schemas.openxmlformats.org/officeDocument/2006/relationships/image" Target="../media/image683.emf"/><Relationship Id="rId82" Type="http://schemas.openxmlformats.org/officeDocument/2006/relationships/customXml" Target="../ink/ink638.xml"/><Relationship Id="rId199" Type="http://schemas.openxmlformats.org/officeDocument/2006/relationships/image" Target="../media/image752.emf"/><Relationship Id="rId203" Type="http://schemas.openxmlformats.org/officeDocument/2006/relationships/image" Target="../media/image754.emf"/><Relationship Id="rId19" Type="http://schemas.openxmlformats.org/officeDocument/2006/relationships/image" Target="../media/image662.emf"/><Relationship Id="rId224" Type="http://schemas.openxmlformats.org/officeDocument/2006/relationships/customXml" Target="../ink/ink709.xml"/><Relationship Id="rId245" Type="http://schemas.openxmlformats.org/officeDocument/2006/relationships/image" Target="../media/image775.emf"/><Relationship Id="rId266" Type="http://schemas.openxmlformats.org/officeDocument/2006/relationships/customXml" Target="../ink/ink730.xml"/><Relationship Id="rId287" Type="http://schemas.openxmlformats.org/officeDocument/2006/relationships/image" Target="../media/image814.emf"/><Relationship Id="rId30" Type="http://schemas.openxmlformats.org/officeDocument/2006/relationships/customXml" Target="../ink/ink612.xml"/><Relationship Id="rId105" Type="http://schemas.openxmlformats.org/officeDocument/2006/relationships/image" Target="../media/image705.emf"/><Relationship Id="rId126" Type="http://schemas.openxmlformats.org/officeDocument/2006/relationships/customXml" Target="../ink/ink660.xml"/><Relationship Id="rId147" Type="http://schemas.openxmlformats.org/officeDocument/2006/relationships/image" Target="../media/image726.emf"/><Relationship Id="rId168" Type="http://schemas.openxmlformats.org/officeDocument/2006/relationships/customXml" Target="../ink/ink681.xml"/><Relationship Id="rId312" Type="http://schemas.openxmlformats.org/officeDocument/2006/relationships/customXml" Target="../ink/ink753.xml"/><Relationship Id="rId51" Type="http://schemas.openxmlformats.org/officeDocument/2006/relationships/image" Target="../media/image678.emf"/><Relationship Id="rId72" Type="http://schemas.openxmlformats.org/officeDocument/2006/relationships/customXml" Target="../ink/ink633.xml"/><Relationship Id="rId93" Type="http://schemas.openxmlformats.org/officeDocument/2006/relationships/image" Target="../media/image699.emf"/><Relationship Id="rId189" Type="http://schemas.openxmlformats.org/officeDocument/2006/relationships/image" Target="../media/image747.emf"/><Relationship Id="rId3" Type="http://schemas.openxmlformats.org/officeDocument/2006/relationships/image" Target="../media/image654.emf"/><Relationship Id="rId214" Type="http://schemas.openxmlformats.org/officeDocument/2006/relationships/customXml" Target="../ink/ink704.xml"/><Relationship Id="rId235" Type="http://schemas.openxmlformats.org/officeDocument/2006/relationships/image" Target="../media/image770.emf"/><Relationship Id="rId256" Type="http://schemas.openxmlformats.org/officeDocument/2006/relationships/customXml" Target="../ink/ink725.xml"/><Relationship Id="rId277" Type="http://schemas.openxmlformats.org/officeDocument/2006/relationships/image" Target="../media/image809.emf"/><Relationship Id="rId298" Type="http://schemas.openxmlformats.org/officeDocument/2006/relationships/customXml" Target="../ink/ink746.xml"/><Relationship Id="rId116" Type="http://schemas.openxmlformats.org/officeDocument/2006/relationships/customXml" Target="../ink/ink655.xml"/><Relationship Id="rId137" Type="http://schemas.openxmlformats.org/officeDocument/2006/relationships/image" Target="../media/image721.emf"/><Relationship Id="rId158" Type="http://schemas.openxmlformats.org/officeDocument/2006/relationships/customXml" Target="../ink/ink676.xml"/><Relationship Id="rId302" Type="http://schemas.openxmlformats.org/officeDocument/2006/relationships/customXml" Target="../ink/ink748.xml"/><Relationship Id="rId323" Type="http://schemas.openxmlformats.org/officeDocument/2006/relationships/image" Target="../media/image832.emf"/><Relationship Id="rId20" Type="http://schemas.openxmlformats.org/officeDocument/2006/relationships/customXml" Target="../ink/ink607.xml"/><Relationship Id="rId41" Type="http://schemas.openxmlformats.org/officeDocument/2006/relationships/image" Target="../media/image673.emf"/><Relationship Id="rId62" Type="http://schemas.openxmlformats.org/officeDocument/2006/relationships/customXml" Target="../ink/ink628.xml"/><Relationship Id="rId83" Type="http://schemas.openxmlformats.org/officeDocument/2006/relationships/image" Target="../media/image694.emf"/><Relationship Id="rId179" Type="http://schemas.openxmlformats.org/officeDocument/2006/relationships/image" Target="../media/image742.emf"/><Relationship Id="rId190" Type="http://schemas.openxmlformats.org/officeDocument/2006/relationships/customXml" Target="../ink/ink692.xml"/><Relationship Id="rId204" Type="http://schemas.openxmlformats.org/officeDocument/2006/relationships/customXml" Target="../ink/ink699.xml"/><Relationship Id="rId225" Type="http://schemas.openxmlformats.org/officeDocument/2006/relationships/image" Target="../media/image765.emf"/><Relationship Id="rId246" Type="http://schemas.openxmlformats.org/officeDocument/2006/relationships/customXml" Target="../ink/ink720.xml"/><Relationship Id="rId267" Type="http://schemas.openxmlformats.org/officeDocument/2006/relationships/image" Target="../media/image804.emf"/><Relationship Id="rId288" Type="http://schemas.openxmlformats.org/officeDocument/2006/relationships/customXml" Target="../ink/ink741.xml"/><Relationship Id="rId106" Type="http://schemas.openxmlformats.org/officeDocument/2006/relationships/customXml" Target="../ink/ink650.xml"/><Relationship Id="rId127" Type="http://schemas.openxmlformats.org/officeDocument/2006/relationships/image" Target="../media/image716.emf"/><Relationship Id="rId313" Type="http://schemas.openxmlformats.org/officeDocument/2006/relationships/image" Target="../media/image827.emf"/><Relationship Id="rId10" Type="http://schemas.openxmlformats.org/officeDocument/2006/relationships/customXml" Target="../ink/ink602.xml"/><Relationship Id="rId31" Type="http://schemas.openxmlformats.org/officeDocument/2006/relationships/image" Target="../media/image668.emf"/><Relationship Id="rId52" Type="http://schemas.openxmlformats.org/officeDocument/2006/relationships/customXml" Target="../ink/ink623.xml"/><Relationship Id="rId73" Type="http://schemas.openxmlformats.org/officeDocument/2006/relationships/image" Target="../media/image689.emf"/><Relationship Id="rId94" Type="http://schemas.openxmlformats.org/officeDocument/2006/relationships/customXml" Target="../ink/ink644.xml"/><Relationship Id="rId148" Type="http://schemas.openxmlformats.org/officeDocument/2006/relationships/customXml" Target="../ink/ink671.xml"/><Relationship Id="rId169" Type="http://schemas.openxmlformats.org/officeDocument/2006/relationships/image" Target="../media/image737.emf"/><Relationship Id="rId4" Type="http://schemas.openxmlformats.org/officeDocument/2006/relationships/customXml" Target="../ink/ink599.xml"/><Relationship Id="rId180" Type="http://schemas.openxmlformats.org/officeDocument/2006/relationships/customXml" Target="../ink/ink687.xml"/><Relationship Id="rId215" Type="http://schemas.openxmlformats.org/officeDocument/2006/relationships/image" Target="../media/image760.emf"/><Relationship Id="rId236" Type="http://schemas.openxmlformats.org/officeDocument/2006/relationships/customXml" Target="../ink/ink715.xml"/><Relationship Id="rId257" Type="http://schemas.openxmlformats.org/officeDocument/2006/relationships/image" Target="../media/image781.emf"/><Relationship Id="rId278" Type="http://schemas.openxmlformats.org/officeDocument/2006/relationships/customXml" Target="../ink/ink736.xml"/><Relationship Id="rId303" Type="http://schemas.openxmlformats.org/officeDocument/2006/relationships/image" Target="../media/image822.emf"/><Relationship Id="rId42" Type="http://schemas.openxmlformats.org/officeDocument/2006/relationships/customXml" Target="../ink/ink618.xml"/><Relationship Id="rId84" Type="http://schemas.openxmlformats.org/officeDocument/2006/relationships/customXml" Target="../ink/ink639.xml"/><Relationship Id="rId138" Type="http://schemas.openxmlformats.org/officeDocument/2006/relationships/customXml" Target="../ink/ink666.xml"/><Relationship Id="rId191" Type="http://schemas.openxmlformats.org/officeDocument/2006/relationships/image" Target="../media/image748.emf"/><Relationship Id="rId205" Type="http://schemas.openxmlformats.org/officeDocument/2006/relationships/image" Target="../media/image755.emf"/><Relationship Id="rId247" Type="http://schemas.openxmlformats.org/officeDocument/2006/relationships/image" Target="../media/image776.emf"/><Relationship Id="rId107" Type="http://schemas.openxmlformats.org/officeDocument/2006/relationships/image" Target="../media/image706.emf"/><Relationship Id="rId289" Type="http://schemas.openxmlformats.org/officeDocument/2006/relationships/image" Target="../media/image815.emf"/><Relationship Id="rId11" Type="http://schemas.openxmlformats.org/officeDocument/2006/relationships/image" Target="../media/image658.emf"/><Relationship Id="rId53" Type="http://schemas.openxmlformats.org/officeDocument/2006/relationships/image" Target="../media/image679.emf"/><Relationship Id="rId149" Type="http://schemas.openxmlformats.org/officeDocument/2006/relationships/image" Target="../media/image727.emf"/><Relationship Id="rId314" Type="http://schemas.openxmlformats.org/officeDocument/2006/relationships/customXml" Target="../ink/ink754.xml"/><Relationship Id="rId95" Type="http://schemas.openxmlformats.org/officeDocument/2006/relationships/image" Target="../media/image700.emf"/><Relationship Id="rId160" Type="http://schemas.openxmlformats.org/officeDocument/2006/relationships/customXml" Target="../ink/ink677.xml"/><Relationship Id="rId216" Type="http://schemas.openxmlformats.org/officeDocument/2006/relationships/customXml" Target="../ink/ink705.xml"/><Relationship Id="rId258" Type="http://schemas.openxmlformats.org/officeDocument/2006/relationships/customXml" Target="../ink/ink726.xml"/><Relationship Id="rId22" Type="http://schemas.openxmlformats.org/officeDocument/2006/relationships/customXml" Target="../ink/ink608.xml"/><Relationship Id="rId64" Type="http://schemas.openxmlformats.org/officeDocument/2006/relationships/customXml" Target="../ink/ink629.xml"/><Relationship Id="rId118" Type="http://schemas.openxmlformats.org/officeDocument/2006/relationships/customXml" Target="../ink/ink656.xml"/><Relationship Id="rId325" Type="http://schemas.openxmlformats.org/officeDocument/2006/relationships/image" Target="../media/image833.emf"/><Relationship Id="rId171" Type="http://schemas.openxmlformats.org/officeDocument/2006/relationships/image" Target="../media/image738.emf"/><Relationship Id="rId227" Type="http://schemas.openxmlformats.org/officeDocument/2006/relationships/image" Target="../media/image766.emf"/><Relationship Id="rId269" Type="http://schemas.openxmlformats.org/officeDocument/2006/relationships/image" Target="../media/image805.emf"/><Relationship Id="rId33" Type="http://schemas.openxmlformats.org/officeDocument/2006/relationships/image" Target="../media/image669.emf"/><Relationship Id="rId129" Type="http://schemas.openxmlformats.org/officeDocument/2006/relationships/image" Target="../media/image717.emf"/><Relationship Id="rId280" Type="http://schemas.openxmlformats.org/officeDocument/2006/relationships/customXml" Target="../ink/ink737.xml"/><Relationship Id="rId75" Type="http://schemas.openxmlformats.org/officeDocument/2006/relationships/image" Target="../media/image690.emf"/><Relationship Id="rId140" Type="http://schemas.openxmlformats.org/officeDocument/2006/relationships/customXml" Target="../ink/ink667.xml"/><Relationship Id="rId182" Type="http://schemas.openxmlformats.org/officeDocument/2006/relationships/customXml" Target="../ink/ink688.xml"/><Relationship Id="rId6" Type="http://schemas.openxmlformats.org/officeDocument/2006/relationships/customXml" Target="../ink/ink600.xml"/><Relationship Id="rId238" Type="http://schemas.openxmlformats.org/officeDocument/2006/relationships/customXml" Target="../ink/ink716.xml"/><Relationship Id="rId291" Type="http://schemas.openxmlformats.org/officeDocument/2006/relationships/image" Target="../media/image816.emf"/><Relationship Id="rId305" Type="http://schemas.openxmlformats.org/officeDocument/2006/relationships/image" Target="../media/image823.emf"/><Relationship Id="rId44" Type="http://schemas.openxmlformats.org/officeDocument/2006/relationships/customXml" Target="../ink/ink619.xml"/><Relationship Id="rId86" Type="http://schemas.openxmlformats.org/officeDocument/2006/relationships/customXml" Target="../ink/ink640.xml"/><Relationship Id="rId151" Type="http://schemas.openxmlformats.org/officeDocument/2006/relationships/image" Target="../media/image728.emf"/><Relationship Id="rId193" Type="http://schemas.openxmlformats.org/officeDocument/2006/relationships/image" Target="../media/image749.emf"/><Relationship Id="rId207" Type="http://schemas.openxmlformats.org/officeDocument/2006/relationships/image" Target="../media/image756.emf"/><Relationship Id="rId249" Type="http://schemas.openxmlformats.org/officeDocument/2006/relationships/image" Target="../media/image777.emf"/><Relationship Id="rId13" Type="http://schemas.openxmlformats.org/officeDocument/2006/relationships/image" Target="../media/image659.emf"/><Relationship Id="rId109" Type="http://schemas.openxmlformats.org/officeDocument/2006/relationships/image" Target="../media/image707.emf"/><Relationship Id="rId260" Type="http://schemas.openxmlformats.org/officeDocument/2006/relationships/customXml" Target="../ink/ink727.xml"/><Relationship Id="rId316" Type="http://schemas.openxmlformats.org/officeDocument/2006/relationships/customXml" Target="../ink/ink755.xml"/><Relationship Id="rId55" Type="http://schemas.openxmlformats.org/officeDocument/2006/relationships/image" Target="../media/image680.emf"/><Relationship Id="rId97" Type="http://schemas.openxmlformats.org/officeDocument/2006/relationships/image" Target="../media/image701.emf"/><Relationship Id="rId120" Type="http://schemas.openxmlformats.org/officeDocument/2006/relationships/customXml" Target="../ink/ink657.xml"/><Relationship Id="rId162" Type="http://schemas.openxmlformats.org/officeDocument/2006/relationships/customXml" Target="../ink/ink678.xml"/><Relationship Id="rId218" Type="http://schemas.openxmlformats.org/officeDocument/2006/relationships/customXml" Target="../ink/ink706.xml"/></Relationships>
</file>

<file path=ppt/slides/_rels/slide18.xml.rels><?xml version="1.0" encoding="UTF-8" standalone="yes"?>
<Relationships xmlns="http://schemas.openxmlformats.org/package/2006/relationships"><Relationship Id="rId117" Type="http://schemas.openxmlformats.org/officeDocument/2006/relationships/image" Target="../media/image894.emf"/><Relationship Id="rId21" Type="http://schemas.openxmlformats.org/officeDocument/2006/relationships/image" Target="../media/image846.emf"/><Relationship Id="rId42" Type="http://schemas.openxmlformats.org/officeDocument/2006/relationships/customXml" Target="../ink/ink783.xml"/><Relationship Id="rId63" Type="http://schemas.openxmlformats.org/officeDocument/2006/relationships/image" Target="../media/image867.emf"/><Relationship Id="rId84" Type="http://schemas.openxmlformats.org/officeDocument/2006/relationships/customXml" Target="../ink/ink804.xml"/><Relationship Id="rId138" Type="http://schemas.openxmlformats.org/officeDocument/2006/relationships/customXml" Target="../ink/ink831.xml"/><Relationship Id="rId159" Type="http://schemas.openxmlformats.org/officeDocument/2006/relationships/image" Target="../media/image915.emf"/><Relationship Id="rId107" Type="http://schemas.openxmlformats.org/officeDocument/2006/relationships/image" Target="../media/image889.emf"/><Relationship Id="rId11" Type="http://schemas.openxmlformats.org/officeDocument/2006/relationships/image" Target="../media/image841.emf"/><Relationship Id="rId32" Type="http://schemas.openxmlformats.org/officeDocument/2006/relationships/customXml" Target="../ink/ink778.xml"/><Relationship Id="rId53" Type="http://schemas.openxmlformats.org/officeDocument/2006/relationships/image" Target="../media/image862.emf"/><Relationship Id="rId74" Type="http://schemas.openxmlformats.org/officeDocument/2006/relationships/customXml" Target="../ink/ink799.xml"/><Relationship Id="rId128" Type="http://schemas.openxmlformats.org/officeDocument/2006/relationships/customXml" Target="../ink/ink826.xml"/><Relationship Id="rId149" Type="http://schemas.openxmlformats.org/officeDocument/2006/relationships/image" Target="../media/image910.emf"/><Relationship Id="rId5" Type="http://schemas.openxmlformats.org/officeDocument/2006/relationships/image" Target="../media/image838.emf"/><Relationship Id="rId95" Type="http://schemas.openxmlformats.org/officeDocument/2006/relationships/image" Target="../media/image883.emf"/><Relationship Id="rId160" Type="http://schemas.openxmlformats.org/officeDocument/2006/relationships/customXml" Target="../ink/ink842.xml"/><Relationship Id="rId22" Type="http://schemas.openxmlformats.org/officeDocument/2006/relationships/customXml" Target="../ink/ink773.xml"/><Relationship Id="rId43" Type="http://schemas.openxmlformats.org/officeDocument/2006/relationships/image" Target="../media/image857.emf"/><Relationship Id="rId64" Type="http://schemas.openxmlformats.org/officeDocument/2006/relationships/customXml" Target="../ink/ink794.xml"/><Relationship Id="rId118" Type="http://schemas.openxmlformats.org/officeDocument/2006/relationships/customXml" Target="../ink/ink821.xml"/><Relationship Id="rId139" Type="http://schemas.openxmlformats.org/officeDocument/2006/relationships/image" Target="../media/image905.emf"/><Relationship Id="rId85" Type="http://schemas.openxmlformats.org/officeDocument/2006/relationships/image" Target="../media/image878.emf"/><Relationship Id="rId150" Type="http://schemas.openxmlformats.org/officeDocument/2006/relationships/customXml" Target="../ink/ink837.xml"/><Relationship Id="rId12" Type="http://schemas.openxmlformats.org/officeDocument/2006/relationships/customXml" Target="../ink/ink768.xml"/><Relationship Id="rId33" Type="http://schemas.openxmlformats.org/officeDocument/2006/relationships/image" Target="../media/image852.emf"/><Relationship Id="rId108" Type="http://schemas.openxmlformats.org/officeDocument/2006/relationships/customXml" Target="../ink/ink816.xml"/><Relationship Id="rId129" Type="http://schemas.openxmlformats.org/officeDocument/2006/relationships/image" Target="../media/image900.emf"/><Relationship Id="rId54" Type="http://schemas.openxmlformats.org/officeDocument/2006/relationships/customXml" Target="../ink/ink789.xml"/><Relationship Id="rId70" Type="http://schemas.openxmlformats.org/officeDocument/2006/relationships/customXml" Target="../ink/ink797.xml"/><Relationship Id="rId75" Type="http://schemas.openxmlformats.org/officeDocument/2006/relationships/image" Target="../media/image873.emf"/><Relationship Id="rId91" Type="http://schemas.openxmlformats.org/officeDocument/2006/relationships/image" Target="../media/image881.emf"/><Relationship Id="rId96" Type="http://schemas.openxmlformats.org/officeDocument/2006/relationships/customXml" Target="../ink/ink810.xml"/><Relationship Id="rId140" Type="http://schemas.openxmlformats.org/officeDocument/2006/relationships/customXml" Target="../ink/ink832.xml"/><Relationship Id="rId145" Type="http://schemas.openxmlformats.org/officeDocument/2006/relationships/image" Target="../media/image908.emf"/><Relationship Id="rId161" Type="http://schemas.openxmlformats.org/officeDocument/2006/relationships/image" Target="../media/image916.emf"/><Relationship Id="rId166" Type="http://schemas.openxmlformats.org/officeDocument/2006/relationships/customXml" Target="../ink/ink845.xml"/><Relationship Id="rId1" Type="http://schemas.openxmlformats.org/officeDocument/2006/relationships/slideLayout" Target="../slideLayouts/slideLayout26.xml"/><Relationship Id="rId6" Type="http://schemas.openxmlformats.org/officeDocument/2006/relationships/customXml" Target="../ink/ink765.xml"/><Relationship Id="rId23" Type="http://schemas.openxmlformats.org/officeDocument/2006/relationships/image" Target="../media/image847.emf"/><Relationship Id="rId28" Type="http://schemas.openxmlformats.org/officeDocument/2006/relationships/customXml" Target="../ink/ink776.xml"/><Relationship Id="rId49" Type="http://schemas.openxmlformats.org/officeDocument/2006/relationships/image" Target="../media/image860.emf"/><Relationship Id="rId114" Type="http://schemas.openxmlformats.org/officeDocument/2006/relationships/customXml" Target="../ink/ink819.xml"/><Relationship Id="rId119" Type="http://schemas.openxmlformats.org/officeDocument/2006/relationships/image" Target="../media/image895.emf"/><Relationship Id="rId44" Type="http://schemas.openxmlformats.org/officeDocument/2006/relationships/customXml" Target="../ink/ink784.xml"/><Relationship Id="rId60" Type="http://schemas.openxmlformats.org/officeDocument/2006/relationships/customXml" Target="../ink/ink792.xml"/><Relationship Id="rId65" Type="http://schemas.openxmlformats.org/officeDocument/2006/relationships/image" Target="../media/image868.emf"/><Relationship Id="rId81" Type="http://schemas.openxmlformats.org/officeDocument/2006/relationships/image" Target="../media/image876.emf"/><Relationship Id="rId86" Type="http://schemas.openxmlformats.org/officeDocument/2006/relationships/customXml" Target="../ink/ink805.xml"/><Relationship Id="rId130" Type="http://schemas.openxmlformats.org/officeDocument/2006/relationships/customXml" Target="../ink/ink827.xml"/><Relationship Id="rId135" Type="http://schemas.openxmlformats.org/officeDocument/2006/relationships/image" Target="../media/image903.emf"/><Relationship Id="rId151" Type="http://schemas.openxmlformats.org/officeDocument/2006/relationships/image" Target="../media/image911.emf"/><Relationship Id="rId156" Type="http://schemas.openxmlformats.org/officeDocument/2006/relationships/customXml" Target="../ink/ink840.xml"/><Relationship Id="rId13" Type="http://schemas.openxmlformats.org/officeDocument/2006/relationships/image" Target="../media/image842.emf"/><Relationship Id="rId18" Type="http://schemas.openxmlformats.org/officeDocument/2006/relationships/customXml" Target="../ink/ink771.xml"/><Relationship Id="rId39" Type="http://schemas.openxmlformats.org/officeDocument/2006/relationships/image" Target="../media/image855.emf"/><Relationship Id="rId109" Type="http://schemas.openxmlformats.org/officeDocument/2006/relationships/image" Target="../media/image890.emf"/><Relationship Id="rId34" Type="http://schemas.openxmlformats.org/officeDocument/2006/relationships/customXml" Target="../ink/ink779.xml"/><Relationship Id="rId50" Type="http://schemas.openxmlformats.org/officeDocument/2006/relationships/customXml" Target="../ink/ink787.xml"/><Relationship Id="rId55" Type="http://schemas.openxmlformats.org/officeDocument/2006/relationships/image" Target="../media/image863.emf"/><Relationship Id="rId76" Type="http://schemas.openxmlformats.org/officeDocument/2006/relationships/customXml" Target="../ink/ink800.xml"/><Relationship Id="rId97" Type="http://schemas.openxmlformats.org/officeDocument/2006/relationships/image" Target="../media/image884.emf"/><Relationship Id="rId104" Type="http://schemas.openxmlformats.org/officeDocument/2006/relationships/customXml" Target="../ink/ink814.xml"/><Relationship Id="rId120" Type="http://schemas.openxmlformats.org/officeDocument/2006/relationships/customXml" Target="../ink/ink822.xml"/><Relationship Id="rId125" Type="http://schemas.openxmlformats.org/officeDocument/2006/relationships/image" Target="../media/image898.emf"/><Relationship Id="rId141" Type="http://schemas.openxmlformats.org/officeDocument/2006/relationships/image" Target="../media/image906.emf"/><Relationship Id="rId146" Type="http://schemas.openxmlformats.org/officeDocument/2006/relationships/customXml" Target="../ink/ink835.xml"/><Relationship Id="rId167" Type="http://schemas.openxmlformats.org/officeDocument/2006/relationships/image" Target="../media/image919.emf"/><Relationship Id="rId7" Type="http://schemas.openxmlformats.org/officeDocument/2006/relationships/image" Target="../media/image839.emf"/><Relationship Id="rId71" Type="http://schemas.openxmlformats.org/officeDocument/2006/relationships/image" Target="../media/image871.emf"/><Relationship Id="rId92" Type="http://schemas.openxmlformats.org/officeDocument/2006/relationships/customXml" Target="../ink/ink808.xml"/><Relationship Id="rId162" Type="http://schemas.openxmlformats.org/officeDocument/2006/relationships/customXml" Target="../ink/ink843.xml"/><Relationship Id="rId2" Type="http://schemas.openxmlformats.org/officeDocument/2006/relationships/customXml" Target="../ink/ink763.xml"/><Relationship Id="rId29" Type="http://schemas.openxmlformats.org/officeDocument/2006/relationships/image" Target="../media/image850.emf"/><Relationship Id="rId24" Type="http://schemas.openxmlformats.org/officeDocument/2006/relationships/customXml" Target="../ink/ink774.xml"/><Relationship Id="rId40" Type="http://schemas.openxmlformats.org/officeDocument/2006/relationships/customXml" Target="../ink/ink782.xml"/><Relationship Id="rId45" Type="http://schemas.openxmlformats.org/officeDocument/2006/relationships/image" Target="../media/image858.emf"/><Relationship Id="rId66" Type="http://schemas.openxmlformats.org/officeDocument/2006/relationships/customXml" Target="../ink/ink795.xml"/><Relationship Id="rId87" Type="http://schemas.openxmlformats.org/officeDocument/2006/relationships/image" Target="../media/image879.emf"/><Relationship Id="rId110" Type="http://schemas.openxmlformats.org/officeDocument/2006/relationships/customXml" Target="../ink/ink817.xml"/><Relationship Id="rId115" Type="http://schemas.openxmlformats.org/officeDocument/2006/relationships/image" Target="../media/image893.emf"/><Relationship Id="rId131" Type="http://schemas.openxmlformats.org/officeDocument/2006/relationships/image" Target="../media/image901.emf"/><Relationship Id="rId136" Type="http://schemas.openxmlformats.org/officeDocument/2006/relationships/customXml" Target="../ink/ink830.xml"/><Relationship Id="rId157" Type="http://schemas.openxmlformats.org/officeDocument/2006/relationships/image" Target="../media/image914.emf"/><Relationship Id="rId61" Type="http://schemas.openxmlformats.org/officeDocument/2006/relationships/image" Target="../media/image866.emf"/><Relationship Id="rId82" Type="http://schemas.openxmlformats.org/officeDocument/2006/relationships/customXml" Target="../ink/ink803.xml"/><Relationship Id="rId152" Type="http://schemas.openxmlformats.org/officeDocument/2006/relationships/customXml" Target="../ink/ink838.xml"/><Relationship Id="rId19" Type="http://schemas.openxmlformats.org/officeDocument/2006/relationships/image" Target="../media/image845.emf"/><Relationship Id="rId14" Type="http://schemas.openxmlformats.org/officeDocument/2006/relationships/customXml" Target="../ink/ink769.xml"/><Relationship Id="rId30" Type="http://schemas.openxmlformats.org/officeDocument/2006/relationships/customXml" Target="../ink/ink777.xml"/><Relationship Id="rId35" Type="http://schemas.openxmlformats.org/officeDocument/2006/relationships/image" Target="../media/image853.emf"/><Relationship Id="rId56" Type="http://schemas.openxmlformats.org/officeDocument/2006/relationships/customXml" Target="../ink/ink790.xml"/><Relationship Id="rId77" Type="http://schemas.openxmlformats.org/officeDocument/2006/relationships/image" Target="../media/image874.emf"/><Relationship Id="rId100" Type="http://schemas.openxmlformats.org/officeDocument/2006/relationships/customXml" Target="../ink/ink812.xml"/><Relationship Id="rId105" Type="http://schemas.openxmlformats.org/officeDocument/2006/relationships/image" Target="../media/image888.emf"/><Relationship Id="rId126" Type="http://schemas.openxmlformats.org/officeDocument/2006/relationships/customXml" Target="../ink/ink825.xml"/><Relationship Id="rId147" Type="http://schemas.openxmlformats.org/officeDocument/2006/relationships/image" Target="../media/image909.emf"/><Relationship Id="rId168" Type="http://schemas.openxmlformats.org/officeDocument/2006/relationships/customXml" Target="../ink/ink846.xml"/><Relationship Id="rId8" Type="http://schemas.openxmlformats.org/officeDocument/2006/relationships/customXml" Target="../ink/ink766.xml"/><Relationship Id="rId51" Type="http://schemas.openxmlformats.org/officeDocument/2006/relationships/image" Target="../media/image861.emf"/><Relationship Id="rId72" Type="http://schemas.openxmlformats.org/officeDocument/2006/relationships/customXml" Target="../ink/ink798.xml"/><Relationship Id="rId93" Type="http://schemas.openxmlformats.org/officeDocument/2006/relationships/image" Target="../media/image882.emf"/><Relationship Id="rId98" Type="http://schemas.openxmlformats.org/officeDocument/2006/relationships/customXml" Target="../ink/ink811.xml"/><Relationship Id="rId121" Type="http://schemas.openxmlformats.org/officeDocument/2006/relationships/image" Target="../media/image896.emf"/><Relationship Id="rId142" Type="http://schemas.openxmlformats.org/officeDocument/2006/relationships/customXml" Target="../ink/ink833.xml"/><Relationship Id="rId163" Type="http://schemas.openxmlformats.org/officeDocument/2006/relationships/image" Target="../media/image917.emf"/><Relationship Id="rId3" Type="http://schemas.openxmlformats.org/officeDocument/2006/relationships/image" Target="../media/image837.emf"/><Relationship Id="rId25" Type="http://schemas.openxmlformats.org/officeDocument/2006/relationships/image" Target="../media/image848.emf"/><Relationship Id="rId46" Type="http://schemas.openxmlformats.org/officeDocument/2006/relationships/customXml" Target="../ink/ink785.xml"/><Relationship Id="rId67" Type="http://schemas.openxmlformats.org/officeDocument/2006/relationships/image" Target="../media/image869.emf"/><Relationship Id="rId116" Type="http://schemas.openxmlformats.org/officeDocument/2006/relationships/customXml" Target="../ink/ink820.xml"/><Relationship Id="rId137" Type="http://schemas.openxmlformats.org/officeDocument/2006/relationships/image" Target="../media/image904.emf"/><Relationship Id="rId158" Type="http://schemas.openxmlformats.org/officeDocument/2006/relationships/customXml" Target="../ink/ink841.xml"/><Relationship Id="rId20" Type="http://schemas.openxmlformats.org/officeDocument/2006/relationships/customXml" Target="../ink/ink772.xml"/><Relationship Id="rId41" Type="http://schemas.openxmlformats.org/officeDocument/2006/relationships/image" Target="../media/image856.emf"/><Relationship Id="rId62" Type="http://schemas.openxmlformats.org/officeDocument/2006/relationships/customXml" Target="../ink/ink793.xml"/><Relationship Id="rId83" Type="http://schemas.openxmlformats.org/officeDocument/2006/relationships/image" Target="../media/image877.emf"/><Relationship Id="rId88" Type="http://schemas.openxmlformats.org/officeDocument/2006/relationships/customXml" Target="../ink/ink806.xml"/><Relationship Id="rId111" Type="http://schemas.openxmlformats.org/officeDocument/2006/relationships/image" Target="../media/image891.emf"/><Relationship Id="rId132" Type="http://schemas.openxmlformats.org/officeDocument/2006/relationships/customXml" Target="../ink/ink828.xml"/><Relationship Id="rId153" Type="http://schemas.openxmlformats.org/officeDocument/2006/relationships/image" Target="../media/image912.emf"/><Relationship Id="rId15" Type="http://schemas.openxmlformats.org/officeDocument/2006/relationships/image" Target="../media/image843.emf"/><Relationship Id="rId36" Type="http://schemas.openxmlformats.org/officeDocument/2006/relationships/customXml" Target="../ink/ink780.xml"/><Relationship Id="rId57" Type="http://schemas.openxmlformats.org/officeDocument/2006/relationships/image" Target="../media/image864.emf"/><Relationship Id="rId106" Type="http://schemas.openxmlformats.org/officeDocument/2006/relationships/customXml" Target="../ink/ink815.xml"/><Relationship Id="rId127" Type="http://schemas.openxmlformats.org/officeDocument/2006/relationships/image" Target="../media/image899.emf"/><Relationship Id="rId10" Type="http://schemas.openxmlformats.org/officeDocument/2006/relationships/customXml" Target="../ink/ink767.xml"/><Relationship Id="rId31" Type="http://schemas.openxmlformats.org/officeDocument/2006/relationships/image" Target="../media/image851.emf"/><Relationship Id="rId52" Type="http://schemas.openxmlformats.org/officeDocument/2006/relationships/customXml" Target="../ink/ink788.xml"/><Relationship Id="rId73" Type="http://schemas.openxmlformats.org/officeDocument/2006/relationships/image" Target="../media/image872.emf"/><Relationship Id="rId78" Type="http://schemas.openxmlformats.org/officeDocument/2006/relationships/customXml" Target="../ink/ink801.xml"/><Relationship Id="rId94" Type="http://schemas.openxmlformats.org/officeDocument/2006/relationships/customXml" Target="../ink/ink809.xml"/><Relationship Id="rId99" Type="http://schemas.openxmlformats.org/officeDocument/2006/relationships/image" Target="../media/image885.emf"/><Relationship Id="rId101" Type="http://schemas.openxmlformats.org/officeDocument/2006/relationships/image" Target="../media/image886.emf"/><Relationship Id="rId122" Type="http://schemas.openxmlformats.org/officeDocument/2006/relationships/customXml" Target="../ink/ink823.xml"/><Relationship Id="rId143" Type="http://schemas.openxmlformats.org/officeDocument/2006/relationships/image" Target="../media/image907.emf"/><Relationship Id="rId148" Type="http://schemas.openxmlformats.org/officeDocument/2006/relationships/customXml" Target="../ink/ink836.xml"/><Relationship Id="rId164" Type="http://schemas.openxmlformats.org/officeDocument/2006/relationships/customXml" Target="../ink/ink844.xml"/><Relationship Id="rId169" Type="http://schemas.openxmlformats.org/officeDocument/2006/relationships/image" Target="../media/image920.emf"/><Relationship Id="rId4" Type="http://schemas.openxmlformats.org/officeDocument/2006/relationships/customXml" Target="../ink/ink764.xml"/><Relationship Id="rId9" Type="http://schemas.openxmlformats.org/officeDocument/2006/relationships/image" Target="../media/image840.emf"/><Relationship Id="rId26" Type="http://schemas.openxmlformats.org/officeDocument/2006/relationships/customXml" Target="../ink/ink775.xml"/><Relationship Id="rId47" Type="http://schemas.openxmlformats.org/officeDocument/2006/relationships/image" Target="../media/image859.emf"/><Relationship Id="rId68" Type="http://schemas.openxmlformats.org/officeDocument/2006/relationships/customXml" Target="../ink/ink796.xml"/><Relationship Id="rId89" Type="http://schemas.openxmlformats.org/officeDocument/2006/relationships/image" Target="../media/image880.emf"/><Relationship Id="rId112" Type="http://schemas.openxmlformats.org/officeDocument/2006/relationships/customXml" Target="../ink/ink818.xml"/><Relationship Id="rId133" Type="http://schemas.openxmlformats.org/officeDocument/2006/relationships/image" Target="../media/image902.emf"/><Relationship Id="rId154" Type="http://schemas.openxmlformats.org/officeDocument/2006/relationships/customXml" Target="../ink/ink839.xml"/><Relationship Id="rId16" Type="http://schemas.openxmlformats.org/officeDocument/2006/relationships/customXml" Target="../ink/ink770.xml"/><Relationship Id="rId37" Type="http://schemas.openxmlformats.org/officeDocument/2006/relationships/image" Target="../media/image854.emf"/><Relationship Id="rId58" Type="http://schemas.openxmlformats.org/officeDocument/2006/relationships/customXml" Target="../ink/ink791.xml"/><Relationship Id="rId79" Type="http://schemas.openxmlformats.org/officeDocument/2006/relationships/image" Target="../media/image875.emf"/><Relationship Id="rId102" Type="http://schemas.openxmlformats.org/officeDocument/2006/relationships/customXml" Target="../ink/ink813.xml"/><Relationship Id="rId123" Type="http://schemas.openxmlformats.org/officeDocument/2006/relationships/image" Target="../media/image897.emf"/><Relationship Id="rId144" Type="http://schemas.openxmlformats.org/officeDocument/2006/relationships/customXml" Target="../ink/ink834.xml"/><Relationship Id="rId90" Type="http://schemas.openxmlformats.org/officeDocument/2006/relationships/customXml" Target="../ink/ink807.xml"/><Relationship Id="rId165" Type="http://schemas.openxmlformats.org/officeDocument/2006/relationships/image" Target="../media/image918.emf"/><Relationship Id="rId27" Type="http://schemas.openxmlformats.org/officeDocument/2006/relationships/image" Target="../media/image849.emf"/><Relationship Id="rId48" Type="http://schemas.openxmlformats.org/officeDocument/2006/relationships/customXml" Target="../ink/ink786.xml"/><Relationship Id="rId69" Type="http://schemas.openxmlformats.org/officeDocument/2006/relationships/image" Target="../media/image870.emf"/><Relationship Id="rId113" Type="http://schemas.openxmlformats.org/officeDocument/2006/relationships/image" Target="../media/image892.emf"/><Relationship Id="rId134" Type="http://schemas.openxmlformats.org/officeDocument/2006/relationships/customXml" Target="../ink/ink829.xml"/><Relationship Id="rId80" Type="http://schemas.openxmlformats.org/officeDocument/2006/relationships/customXml" Target="../ink/ink802.xml"/><Relationship Id="rId155" Type="http://schemas.openxmlformats.org/officeDocument/2006/relationships/image" Target="../media/image913.emf"/><Relationship Id="rId17" Type="http://schemas.openxmlformats.org/officeDocument/2006/relationships/image" Target="../media/image844.emf"/><Relationship Id="rId38" Type="http://schemas.openxmlformats.org/officeDocument/2006/relationships/customXml" Target="../ink/ink781.xml"/><Relationship Id="rId59" Type="http://schemas.openxmlformats.org/officeDocument/2006/relationships/image" Target="../media/image865.emf"/><Relationship Id="rId103" Type="http://schemas.openxmlformats.org/officeDocument/2006/relationships/image" Target="../media/image887.emf"/><Relationship Id="rId124" Type="http://schemas.openxmlformats.org/officeDocument/2006/relationships/customXml" Target="../ink/ink824.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customXml" Target="../ink/ink850.xml"/><Relationship Id="rId13" Type="http://schemas.openxmlformats.org/officeDocument/2006/relationships/image" Target="../media/image926.emf"/><Relationship Id="rId18" Type="http://schemas.openxmlformats.org/officeDocument/2006/relationships/customXml" Target="../ink/ink855.xml"/><Relationship Id="rId3" Type="http://schemas.openxmlformats.org/officeDocument/2006/relationships/image" Target="../media/image921.emf"/><Relationship Id="rId21" Type="http://schemas.openxmlformats.org/officeDocument/2006/relationships/image" Target="../media/image930.emf"/><Relationship Id="rId7" Type="http://schemas.openxmlformats.org/officeDocument/2006/relationships/image" Target="../media/image923.emf"/><Relationship Id="rId12" Type="http://schemas.openxmlformats.org/officeDocument/2006/relationships/customXml" Target="../ink/ink852.xml"/><Relationship Id="rId17" Type="http://schemas.openxmlformats.org/officeDocument/2006/relationships/image" Target="../media/image928.emf"/><Relationship Id="rId2" Type="http://schemas.openxmlformats.org/officeDocument/2006/relationships/customXml" Target="../ink/ink847.xml"/><Relationship Id="rId16" Type="http://schemas.openxmlformats.org/officeDocument/2006/relationships/customXml" Target="../ink/ink854.xml"/><Relationship Id="rId20" Type="http://schemas.openxmlformats.org/officeDocument/2006/relationships/customXml" Target="../ink/ink856.xml"/><Relationship Id="rId1" Type="http://schemas.openxmlformats.org/officeDocument/2006/relationships/slideLayout" Target="../slideLayouts/slideLayout26.xml"/><Relationship Id="rId6" Type="http://schemas.openxmlformats.org/officeDocument/2006/relationships/customXml" Target="../ink/ink849.xml"/><Relationship Id="rId11" Type="http://schemas.openxmlformats.org/officeDocument/2006/relationships/image" Target="../media/image925.emf"/><Relationship Id="rId5" Type="http://schemas.openxmlformats.org/officeDocument/2006/relationships/image" Target="../media/image922.emf"/><Relationship Id="rId15" Type="http://schemas.openxmlformats.org/officeDocument/2006/relationships/image" Target="../media/image927.emf"/><Relationship Id="rId10" Type="http://schemas.openxmlformats.org/officeDocument/2006/relationships/customXml" Target="../ink/ink851.xml"/><Relationship Id="rId19" Type="http://schemas.openxmlformats.org/officeDocument/2006/relationships/image" Target="../media/image929.emf"/><Relationship Id="rId4" Type="http://schemas.openxmlformats.org/officeDocument/2006/relationships/customXml" Target="../ink/ink848.xml"/><Relationship Id="rId9" Type="http://schemas.openxmlformats.org/officeDocument/2006/relationships/image" Target="../media/image924.emf"/><Relationship Id="rId14" Type="http://schemas.openxmlformats.org/officeDocument/2006/relationships/customXml" Target="../ink/ink85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xml"/><Relationship Id="rId24" Type="http://schemas.openxmlformats.org/officeDocument/2006/relationships/audio" Target="../media/audio10.wav"/></Relationships>
</file>

<file path=ppt/slides/_rels/slide37.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audio" Target="NULL"/><Relationship Id="rId3" Type="http://schemas.openxmlformats.org/officeDocument/2006/relationships/notesSlide" Target="../notesSlides/notesSlide5.xml"/><Relationship Id="rId7" Type="http://schemas.openxmlformats.org/officeDocument/2006/relationships/oleObject" Target="../embeddings/oleObject2.bin"/><Relationship Id="rId12"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5.wmf"/><Relationship Id="rId4" Type="http://schemas.openxmlformats.org/officeDocument/2006/relationships/audio" Target="../media/audio1.wav"/><Relationship Id="rId9"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17" Type="http://schemas.openxmlformats.org/officeDocument/2006/relationships/image" Target="../media/image183.emf"/><Relationship Id="rId21" Type="http://schemas.openxmlformats.org/officeDocument/2006/relationships/image" Target="../media/image135.emf"/><Relationship Id="rId42" Type="http://schemas.openxmlformats.org/officeDocument/2006/relationships/customXml" Target="../ink/ink22.xml"/><Relationship Id="rId63" Type="http://schemas.openxmlformats.org/officeDocument/2006/relationships/image" Target="../media/image156.emf"/><Relationship Id="rId84" Type="http://schemas.openxmlformats.org/officeDocument/2006/relationships/customXml" Target="../ink/ink43.xml"/><Relationship Id="rId138" Type="http://schemas.openxmlformats.org/officeDocument/2006/relationships/customXml" Target="../ink/ink70.xml"/><Relationship Id="rId159" Type="http://schemas.openxmlformats.org/officeDocument/2006/relationships/image" Target="../media/image204.emf"/><Relationship Id="rId170" Type="http://schemas.openxmlformats.org/officeDocument/2006/relationships/customXml" Target="../ink/ink86.xml"/><Relationship Id="rId107" Type="http://schemas.openxmlformats.org/officeDocument/2006/relationships/image" Target="../media/image178.emf"/><Relationship Id="rId11" Type="http://schemas.openxmlformats.org/officeDocument/2006/relationships/image" Target="../media/image130.emf"/><Relationship Id="rId32" Type="http://schemas.openxmlformats.org/officeDocument/2006/relationships/customXml" Target="../ink/ink17.xml"/><Relationship Id="rId53" Type="http://schemas.openxmlformats.org/officeDocument/2006/relationships/image" Target="../media/image151.emf"/><Relationship Id="rId74" Type="http://schemas.openxmlformats.org/officeDocument/2006/relationships/customXml" Target="../ink/ink38.xml"/><Relationship Id="rId128" Type="http://schemas.openxmlformats.org/officeDocument/2006/relationships/customXml" Target="../ink/ink65.xml"/><Relationship Id="rId149" Type="http://schemas.openxmlformats.org/officeDocument/2006/relationships/image" Target="../media/image199.emf"/><Relationship Id="rId5" Type="http://schemas.openxmlformats.org/officeDocument/2006/relationships/image" Target="../media/image127.emf"/><Relationship Id="rId95" Type="http://schemas.openxmlformats.org/officeDocument/2006/relationships/image" Target="../media/image172.emf"/><Relationship Id="rId160" Type="http://schemas.openxmlformats.org/officeDocument/2006/relationships/customXml" Target="../ink/ink81.xml"/><Relationship Id="rId181" Type="http://schemas.openxmlformats.org/officeDocument/2006/relationships/image" Target="../media/image215.emf"/><Relationship Id="rId22" Type="http://schemas.openxmlformats.org/officeDocument/2006/relationships/customXml" Target="../ink/ink12.xml"/><Relationship Id="rId43" Type="http://schemas.openxmlformats.org/officeDocument/2006/relationships/image" Target="../media/image146.emf"/><Relationship Id="rId64" Type="http://schemas.openxmlformats.org/officeDocument/2006/relationships/customXml" Target="../ink/ink33.xml"/><Relationship Id="rId118" Type="http://schemas.openxmlformats.org/officeDocument/2006/relationships/customXml" Target="../ink/ink60.xml"/><Relationship Id="rId139" Type="http://schemas.openxmlformats.org/officeDocument/2006/relationships/image" Target="../media/image194.emf"/><Relationship Id="rId85" Type="http://schemas.openxmlformats.org/officeDocument/2006/relationships/image" Target="../media/image167.emf"/><Relationship Id="rId150" Type="http://schemas.openxmlformats.org/officeDocument/2006/relationships/customXml" Target="../ink/ink76.xml"/><Relationship Id="rId171" Type="http://schemas.openxmlformats.org/officeDocument/2006/relationships/image" Target="../media/image210.emf"/><Relationship Id="rId12" Type="http://schemas.openxmlformats.org/officeDocument/2006/relationships/customXml" Target="../ink/ink7.xml"/><Relationship Id="rId33" Type="http://schemas.openxmlformats.org/officeDocument/2006/relationships/image" Target="../media/image141.emf"/><Relationship Id="rId108" Type="http://schemas.openxmlformats.org/officeDocument/2006/relationships/customXml" Target="../ink/ink55.xml"/><Relationship Id="rId129" Type="http://schemas.openxmlformats.org/officeDocument/2006/relationships/image" Target="../media/image189.emf"/><Relationship Id="rId54" Type="http://schemas.openxmlformats.org/officeDocument/2006/relationships/customXml" Target="../ink/ink28.xml"/><Relationship Id="rId75" Type="http://schemas.openxmlformats.org/officeDocument/2006/relationships/image" Target="../media/image162.emf"/><Relationship Id="rId96" Type="http://schemas.openxmlformats.org/officeDocument/2006/relationships/customXml" Target="../ink/ink49.xml"/><Relationship Id="rId140" Type="http://schemas.openxmlformats.org/officeDocument/2006/relationships/customXml" Target="../ink/ink71.xml"/><Relationship Id="rId161" Type="http://schemas.openxmlformats.org/officeDocument/2006/relationships/image" Target="../media/image205.emf"/><Relationship Id="rId182" Type="http://schemas.openxmlformats.org/officeDocument/2006/relationships/customXml" Target="../ink/ink92.xml"/><Relationship Id="rId6" Type="http://schemas.openxmlformats.org/officeDocument/2006/relationships/customXml" Target="../ink/ink4.xml"/><Relationship Id="rId23" Type="http://schemas.openxmlformats.org/officeDocument/2006/relationships/image" Target="../media/image136.emf"/><Relationship Id="rId119" Type="http://schemas.openxmlformats.org/officeDocument/2006/relationships/image" Target="../media/image184.emf"/><Relationship Id="rId44" Type="http://schemas.openxmlformats.org/officeDocument/2006/relationships/customXml" Target="../ink/ink23.xml"/><Relationship Id="rId60" Type="http://schemas.openxmlformats.org/officeDocument/2006/relationships/customXml" Target="../ink/ink31.xml"/><Relationship Id="rId65" Type="http://schemas.openxmlformats.org/officeDocument/2006/relationships/image" Target="../media/image157.emf"/><Relationship Id="rId81" Type="http://schemas.openxmlformats.org/officeDocument/2006/relationships/image" Target="../media/image165.emf"/><Relationship Id="rId86" Type="http://schemas.openxmlformats.org/officeDocument/2006/relationships/customXml" Target="../ink/ink44.xml"/><Relationship Id="rId130" Type="http://schemas.openxmlformats.org/officeDocument/2006/relationships/customXml" Target="../ink/ink66.xml"/><Relationship Id="rId135" Type="http://schemas.openxmlformats.org/officeDocument/2006/relationships/image" Target="../media/image192.emf"/><Relationship Id="rId151" Type="http://schemas.openxmlformats.org/officeDocument/2006/relationships/image" Target="../media/image200.emf"/><Relationship Id="rId156" Type="http://schemas.openxmlformats.org/officeDocument/2006/relationships/customXml" Target="../ink/ink79.xml"/><Relationship Id="rId177" Type="http://schemas.openxmlformats.org/officeDocument/2006/relationships/image" Target="../media/image213.emf"/><Relationship Id="rId172" Type="http://schemas.openxmlformats.org/officeDocument/2006/relationships/customXml" Target="../ink/ink87.xml"/><Relationship Id="rId13" Type="http://schemas.openxmlformats.org/officeDocument/2006/relationships/image" Target="../media/image131.emf"/><Relationship Id="rId18" Type="http://schemas.openxmlformats.org/officeDocument/2006/relationships/customXml" Target="../ink/ink10.xml"/><Relationship Id="rId39" Type="http://schemas.openxmlformats.org/officeDocument/2006/relationships/image" Target="../media/image144.emf"/><Relationship Id="rId109" Type="http://schemas.openxmlformats.org/officeDocument/2006/relationships/image" Target="../media/image179.emf"/><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152.emf"/><Relationship Id="rId76" Type="http://schemas.openxmlformats.org/officeDocument/2006/relationships/customXml" Target="../ink/ink39.xml"/><Relationship Id="rId97" Type="http://schemas.openxmlformats.org/officeDocument/2006/relationships/image" Target="../media/image173.emf"/><Relationship Id="rId104" Type="http://schemas.openxmlformats.org/officeDocument/2006/relationships/customXml" Target="../ink/ink53.xml"/><Relationship Id="rId120" Type="http://schemas.openxmlformats.org/officeDocument/2006/relationships/customXml" Target="../ink/ink61.xml"/><Relationship Id="rId125" Type="http://schemas.openxmlformats.org/officeDocument/2006/relationships/image" Target="../media/image187.emf"/><Relationship Id="rId141" Type="http://schemas.openxmlformats.org/officeDocument/2006/relationships/image" Target="../media/image195.emf"/><Relationship Id="rId146" Type="http://schemas.openxmlformats.org/officeDocument/2006/relationships/customXml" Target="../ink/ink74.xml"/><Relationship Id="rId167" Type="http://schemas.openxmlformats.org/officeDocument/2006/relationships/image" Target="../media/image208.emf"/><Relationship Id="rId7" Type="http://schemas.openxmlformats.org/officeDocument/2006/relationships/image" Target="../media/image128.emf"/><Relationship Id="rId71" Type="http://schemas.openxmlformats.org/officeDocument/2006/relationships/image" Target="../media/image160.emf"/><Relationship Id="rId92" Type="http://schemas.openxmlformats.org/officeDocument/2006/relationships/customXml" Target="../ink/ink47.xml"/><Relationship Id="rId162" Type="http://schemas.openxmlformats.org/officeDocument/2006/relationships/customXml" Target="../ink/ink82.xml"/><Relationship Id="rId183" Type="http://schemas.openxmlformats.org/officeDocument/2006/relationships/image" Target="../media/image216.emf"/><Relationship Id="rId2" Type="http://schemas.openxmlformats.org/officeDocument/2006/relationships/customXml" Target="../ink/ink2.xml"/><Relationship Id="rId29" Type="http://schemas.openxmlformats.org/officeDocument/2006/relationships/image" Target="../media/image139.emf"/><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147.emf"/><Relationship Id="rId66" Type="http://schemas.openxmlformats.org/officeDocument/2006/relationships/customXml" Target="../ink/ink34.xml"/><Relationship Id="rId87" Type="http://schemas.openxmlformats.org/officeDocument/2006/relationships/image" Target="../media/image168.emf"/><Relationship Id="rId110" Type="http://schemas.openxmlformats.org/officeDocument/2006/relationships/customXml" Target="../ink/ink56.xml"/><Relationship Id="rId115" Type="http://schemas.openxmlformats.org/officeDocument/2006/relationships/image" Target="../media/image182.emf"/><Relationship Id="rId131" Type="http://schemas.openxmlformats.org/officeDocument/2006/relationships/image" Target="../media/image190.emf"/><Relationship Id="rId136" Type="http://schemas.openxmlformats.org/officeDocument/2006/relationships/customXml" Target="../ink/ink69.xml"/><Relationship Id="rId157" Type="http://schemas.openxmlformats.org/officeDocument/2006/relationships/image" Target="../media/image203.emf"/><Relationship Id="rId178" Type="http://schemas.openxmlformats.org/officeDocument/2006/relationships/customXml" Target="../ink/ink90.xml"/><Relationship Id="rId61" Type="http://schemas.openxmlformats.org/officeDocument/2006/relationships/image" Target="../media/image155.emf"/><Relationship Id="rId82" Type="http://schemas.openxmlformats.org/officeDocument/2006/relationships/customXml" Target="../ink/ink42.xml"/><Relationship Id="rId152" Type="http://schemas.openxmlformats.org/officeDocument/2006/relationships/customXml" Target="../ink/ink77.xml"/><Relationship Id="rId173" Type="http://schemas.openxmlformats.org/officeDocument/2006/relationships/image" Target="../media/image211.emf"/><Relationship Id="rId19" Type="http://schemas.openxmlformats.org/officeDocument/2006/relationships/image" Target="../media/image134.emf"/><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142.emf"/><Relationship Id="rId56" Type="http://schemas.openxmlformats.org/officeDocument/2006/relationships/customXml" Target="../ink/ink29.xml"/><Relationship Id="rId77" Type="http://schemas.openxmlformats.org/officeDocument/2006/relationships/image" Target="../media/image163.emf"/><Relationship Id="rId100" Type="http://schemas.openxmlformats.org/officeDocument/2006/relationships/customXml" Target="../ink/ink51.xml"/><Relationship Id="rId105" Type="http://schemas.openxmlformats.org/officeDocument/2006/relationships/image" Target="../media/image177.emf"/><Relationship Id="rId126" Type="http://schemas.openxmlformats.org/officeDocument/2006/relationships/customXml" Target="../ink/ink64.xml"/><Relationship Id="rId147" Type="http://schemas.openxmlformats.org/officeDocument/2006/relationships/image" Target="../media/image198.emf"/><Relationship Id="rId168" Type="http://schemas.openxmlformats.org/officeDocument/2006/relationships/customXml" Target="../ink/ink85.xml"/><Relationship Id="rId8" Type="http://schemas.openxmlformats.org/officeDocument/2006/relationships/customXml" Target="../ink/ink5.xml"/><Relationship Id="rId51" Type="http://schemas.openxmlformats.org/officeDocument/2006/relationships/image" Target="../media/image150.emf"/><Relationship Id="rId72" Type="http://schemas.openxmlformats.org/officeDocument/2006/relationships/customXml" Target="../ink/ink37.xml"/><Relationship Id="rId93" Type="http://schemas.openxmlformats.org/officeDocument/2006/relationships/image" Target="../media/image171.emf"/><Relationship Id="rId98" Type="http://schemas.openxmlformats.org/officeDocument/2006/relationships/customXml" Target="../ink/ink50.xml"/><Relationship Id="rId121" Type="http://schemas.openxmlformats.org/officeDocument/2006/relationships/image" Target="../media/image185.emf"/><Relationship Id="rId142" Type="http://schemas.openxmlformats.org/officeDocument/2006/relationships/customXml" Target="../ink/ink72.xml"/><Relationship Id="rId163" Type="http://schemas.openxmlformats.org/officeDocument/2006/relationships/image" Target="../media/image206.emf"/><Relationship Id="rId3" Type="http://schemas.openxmlformats.org/officeDocument/2006/relationships/image" Target="../media/image126.emf"/><Relationship Id="rId25" Type="http://schemas.openxmlformats.org/officeDocument/2006/relationships/image" Target="../media/image137.emf"/><Relationship Id="rId46" Type="http://schemas.openxmlformats.org/officeDocument/2006/relationships/customXml" Target="../ink/ink24.xml"/><Relationship Id="rId67" Type="http://schemas.openxmlformats.org/officeDocument/2006/relationships/image" Target="../media/image158.emf"/><Relationship Id="rId116" Type="http://schemas.openxmlformats.org/officeDocument/2006/relationships/customXml" Target="../ink/ink59.xml"/><Relationship Id="rId137" Type="http://schemas.openxmlformats.org/officeDocument/2006/relationships/image" Target="../media/image193.emf"/><Relationship Id="rId158" Type="http://schemas.openxmlformats.org/officeDocument/2006/relationships/customXml" Target="../ink/ink80.xml"/><Relationship Id="rId20" Type="http://schemas.openxmlformats.org/officeDocument/2006/relationships/customXml" Target="../ink/ink11.xml"/><Relationship Id="rId41" Type="http://schemas.openxmlformats.org/officeDocument/2006/relationships/image" Target="../media/image145.emf"/><Relationship Id="rId62" Type="http://schemas.openxmlformats.org/officeDocument/2006/relationships/customXml" Target="../ink/ink32.xml"/><Relationship Id="rId83" Type="http://schemas.openxmlformats.org/officeDocument/2006/relationships/image" Target="../media/image166.emf"/><Relationship Id="rId88" Type="http://schemas.openxmlformats.org/officeDocument/2006/relationships/customXml" Target="../ink/ink45.xml"/><Relationship Id="rId111" Type="http://schemas.openxmlformats.org/officeDocument/2006/relationships/image" Target="../media/image180.emf"/><Relationship Id="rId132" Type="http://schemas.openxmlformats.org/officeDocument/2006/relationships/customXml" Target="../ink/ink67.xml"/><Relationship Id="rId153" Type="http://schemas.openxmlformats.org/officeDocument/2006/relationships/image" Target="../media/image201.emf"/><Relationship Id="rId174" Type="http://schemas.openxmlformats.org/officeDocument/2006/relationships/customXml" Target="../ink/ink88.xml"/><Relationship Id="rId179" Type="http://schemas.openxmlformats.org/officeDocument/2006/relationships/image" Target="../media/image214.emf"/><Relationship Id="rId15" Type="http://schemas.openxmlformats.org/officeDocument/2006/relationships/image" Target="../media/image132.emf"/><Relationship Id="rId36" Type="http://schemas.openxmlformats.org/officeDocument/2006/relationships/customXml" Target="../ink/ink19.xml"/><Relationship Id="rId57" Type="http://schemas.openxmlformats.org/officeDocument/2006/relationships/image" Target="../media/image153.emf"/><Relationship Id="rId106" Type="http://schemas.openxmlformats.org/officeDocument/2006/relationships/customXml" Target="../ink/ink54.xml"/><Relationship Id="rId127" Type="http://schemas.openxmlformats.org/officeDocument/2006/relationships/image" Target="../media/image188.emf"/><Relationship Id="rId10" Type="http://schemas.openxmlformats.org/officeDocument/2006/relationships/customXml" Target="../ink/ink6.xml"/><Relationship Id="rId31" Type="http://schemas.openxmlformats.org/officeDocument/2006/relationships/image" Target="../media/image140.emf"/><Relationship Id="rId52" Type="http://schemas.openxmlformats.org/officeDocument/2006/relationships/customXml" Target="../ink/ink27.xml"/><Relationship Id="rId73" Type="http://schemas.openxmlformats.org/officeDocument/2006/relationships/image" Target="../media/image161.emf"/><Relationship Id="rId78" Type="http://schemas.openxmlformats.org/officeDocument/2006/relationships/customXml" Target="../ink/ink40.xml"/><Relationship Id="rId94" Type="http://schemas.openxmlformats.org/officeDocument/2006/relationships/customXml" Target="../ink/ink48.xml"/><Relationship Id="rId99" Type="http://schemas.openxmlformats.org/officeDocument/2006/relationships/image" Target="../media/image174.emf"/><Relationship Id="rId101" Type="http://schemas.openxmlformats.org/officeDocument/2006/relationships/image" Target="../media/image175.emf"/><Relationship Id="rId122" Type="http://schemas.openxmlformats.org/officeDocument/2006/relationships/customXml" Target="../ink/ink62.xml"/><Relationship Id="rId143" Type="http://schemas.openxmlformats.org/officeDocument/2006/relationships/image" Target="../media/image196.emf"/><Relationship Id="rId148" Type="http://schemas.openxmlformats.org/officeDocument/2006/relationships/customXml" Target="../ink/ink75.xml"/><Relationship Id="rId164" Type="http://schemas.openxmlformats.org/officeDocument/2006/relationships/customXml" Target="../ink/ink83.xml"/><Relationship Id="rId169" Type="http://schemas.openxmlformats.org/officeDocument/2006/relationships/image" Target="../media/image209.emf"/><Relationship Id="rId4" Type="http://schemas.openxmlformats.org/officeDocument/2006/relationships/customXml" Target="../ink/ink3.xml"/><Relationship Id="rId9" Type="http://schemas.openxmlformats.org/officeDocument/2006/relationships/image" Target="../media/image129.emf"/><Relationship Id="rId180" Type="http://schemas.openxmlformats.org/officeDocument/2006/relationships/customXml" Target="../ink/ink91.xml"/><Relationship Id="rId26" Type="http://schemas.openxmlformats.org/officeDocument/2006/relationships/customXml" Target="../ink/ink14.xml"/><Relationship Id="rId47" Type="http://schemas.openxmlformats.org/officeDocument/2006/relationships/image" Target="../media/image148.emf"/><Relationship Id="rId68" Type="http://schemas.openxmlformats.org/officeDocument/2006/relationships/customXml" Target="../ink/ink35.xml"/><Relationship Id="rId89" Type="http://schemas.openxmlformats.org/officeDocument/2006/relationships/image" Target="../media/image169.emf"/><Relationship Id="rId112" Type="http://schemas.openxmlformats.org/officeDocument/2006/relationships/customXml" Target="../ink/ink57.xml"/><Relationship Id="rId133" Type="http://schemas.openxmlformats.org/officeDocument/2006/relationships/image" Target="../media/image191.emf"/><Relationship Id="rId154" Type="http://schemas.openxmlformats.org/officeDocument/2006/relationships/customXml" Target="../ink/ink78.xml"/><Relationship Id="rId175" Type="http://schemas.openxmlformats.org/officeDocument/2006/relationships/image" Target="../media/image212.emf"/><Relationship Id="rId16" Type="http://schemas.openxmlformats.org/officeDocument/2006/relationships/customXml" Target="../ink/ink9.xml"/><Relationship Id="rId37" Type="http://schemas.openxmlformats.org/officeDocument/2006/relationships/image" Target="../media/image143.emf"/><Relationship Id="rId58" Type="http://schemas.openxmlformats.org/officeDocument/2006/relationships/customXml" Target="../ink/ink30.xml"/><Relationship Id="rId79" Type="http://schemas.openxmlformats.org/officeDocument/2006/relationships/image" Target="../media/image164.emf"/><Relationship Id="rId102" Type="http://schemas.openxmlformats.org/officeDocument/2006/relationships/customXml" Target="../ink/ink52.xml"/><Relationship Id="rId123" Type="http://schemas.openxmlformats.org/officeDocument/2006/relationships/image" Target="../media/image186.emf"/><Relationship Id="rId144" Type="http://schemas.openxmlformats.org/officeDocument/2006/relationships/customXml" Target="../ink/ink73.xml"/><Relationship Id="rId90" Type="http://schemas.openxmlformats.org/officeDocument/2006/relationships/customXml" Target="../ink/ink46.xml"/><Relationship Id="rId165" Type="http://schemas.openxmlformats.org/officeDocument/2006/relationships/image" Target="../media/image207.emf"/><Relationship Id="rId27" Type="http://schemas.openxmlformats.org/officeDocument/2006/relationships/image" Target="../media/image138.emf"/><Relationship Id="rId48" Type="http://schemas.openxmlformats.org/officeDocument/2006/relationships/customXml" Target="../ink/ink25.xml"/><Relationship Id="rId69" Type="http://schemas.openxmlformats.org/officeDocument/2006/relationships/image" Target="../media/image159.emf"/><Relationship Id="rId113" Type="http://schemas.openxmlformats.org/officeDocument/2006/relationships/image" Target="../media/image181.emf"/><Relationship Id="rId134" Type="http://schemas.openxmlformats.org/officeDocument/2006/relationships/customXml" Target="../ink/ink68.xml"/><Relationship Id="rId80" Type="http://schemas.openxmlformats.org/officeDocument/2006/relationships/customXml" Target="../ink/ink41.xml"/><Relationship Id="rId155" Type="http://schemas.openxmlformats.org/officeDocument/2006/relationships/image" Target="../media/image202.emf"/><Relationship Id="rId176" Type="http://schemas.openxmlformats.org/officeDocument/2006/relationships/customXml" Target="../ink/ink89.xml"/><Relationship Id="rId17" Type="http://schemas.openxmlformats.org/officeDocument/2006/relationships/image" Target="../media/image133.emf"/><Relationship Id="rId38" Type="http://schemas.openxmlformats.org/officeDocument/2006/relationships/customXml" Target="../ink/ink20.xml"/><Relationship Id="rId59" Type="http://schemas.openxmlformats.org/officeDocument/2006/relationships/image" Target="../media/image154.emf"/><Relationship Id="rId103" Type="http://schemas.openxmlformats.org/officeDocument/2006/relationships/image" Target="../media/image176.emf"/><Relationship Id="rId124" Type="http://schemas.openxmlformats.org/officeDocument/2006/relationships/customXml" Target="../ink/ink63.xml"/><Relationship Id="rId70" Type="http://schemas.openxmlformats.org/officeDocument/2006/relationships/customXml" Target="../ink/ink36.xml"/><Relationship Id="rId91" Type="http://schemas.openxmlformats.org/officeDocument/2006/relationships/image" Target="../media/image170.emf"/><Relationship Id="rId145" Type="http://schemas.openxmlformats.org/officeDocument/2006/relationships/image" Target="../media/image197.emf"/><Relationship Id="rId166" Type="http://schemas.openxmlformats.org/officeDocument/2006/relationships/customXml" Target="../ink/ink84.xml"/><Relationship Id="rId1" Type="http://schemas.openxmlformats.org/officeDocument/2006/relationships/slideLayout" Target="../slideLayouts/slideLayout26.xml"/><Relationship Id="rId28" Type="http://schemas.openxmlformats.org/officeDocument/2006/relationships/customXml" Target="../ink/ink15.xml"/><Relationship Id="rId49" Type="http://schemas.openxmlformats.org/officeDocument/2006/relationships/image" Target="../media/image149.emf"/><Relationship Id="rId114" Type="http://schemas.openxmlformats.org/officeDocument/2006/relationships/customXml" Target="../ink/ink5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0.png"/><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17" Type="http://schemas.openxmlformats.org/officeDocument/2006/relationships/image" Target="../media/image412.emf"/><Relationship Id="rId21" Type="http://schemas.openxmlformats.org/officeDocument/2006/relationships/image" Target="../media/image364.emf"/><Relationship Id="rId42" Type="http://schemas.openxmlformats.org/officeDocument/2006/relationships/customXml" Target="../ink/ink112.xml"/><Relationship Id="rId63" Type="http://schemas.openxmlformats.org/officeDocument/2006/relationships/image" Target="../media/image385.emf"/><Relationship Id="rId84" Type="http://schemas.openxmlformats.org/officeDocument/2006/relationships/customXml" Target="../ink/ink133.xml"/><Relationship Id="rId138" Type="http://schemas.openxmlformats.org/officeDocument/2006/relationships/customXml" Target="../ink/ink160.xml"/><Relationship Id="rId159" Type="http://schemas.openxmlformats.org/officeDocument/2006/relationships/image" Target="../media/image433.emf"/><Relationship Id="rId170" Type="http://schemas.openxmlformats.org/officeDocument/2006/relationships/customXml" Target="../ink/ink175.xml"/><Relationship Id="rId107" Type="http://schemas.openxmlformats.org/officeDocument/2006/relationships/image" Target="../media/image407.emf"/><Relationship Id="rId11" Type="http://schemas.openxmlformats.org/officeDocument/2006/relationships/image" Target="../media/image359.emf"/><Relationship Id="rId32" Type="http://schemas.openxmlformats.org/officeDocument/2006/relationships/customXml" Target="../ink/ink107.xml"/><Relationship Id="rId53" Type="http://schemas.openxmlformats.org/officeDocument/2006/relationships/image" Target="../media/image380.emf"/><Relationship Id="rId74" Type="http://schemas.openxmlformats.org/officeDocument/2006/relationships/customXml" Target="../ink/ink128.xml"/><Relationship Id="rId128" Type="http://schemas.openxmlformats.org/officeDocument/2006/relationships/customXml" Target="../ink/ink155.xml"/><Relationship Id="rId149" Type="http://schemas.openxmlformats.org/officeDocument/2006/relationships/image" Target="../media/image428.emf"/><Relationship Id="rId5" Type="http://schemas.openxmlformats.org/officeDocument/2006/relationships/image" Target="../media/image356.emf"/><Relationship Id="rId95" Type="http://schemas.openxmlformats.org/officeDocument/2006/relationships/image" Target="../media/image401.emf"/><Relationship Id="rId160" Type="http://schemas.openxmlformats.org/officeDocument/2006/relationships/customXml" Target="../ink/ink170.xml"/><Relationship Id="rId22" Type="http://schemas.openxmlformats.org/officeDocument/2006/relationships/customXml" Target="../ink/ink102.xml"/><Relationship Id="rId43" Type="http://schemas.openxmlformats.org/officeDocument/2006/relationships/image" Target="../media/image375.emf"/><Relationship Id="rId64" Type="http://schemas.openxmlformats.org/officeDocument/2006/relationships/customXml" Target="../ink/ink123.xml"/><Relationship Id="rId118" Type="http://schemas.openxmlformats.org/officeDocument/2006/relationships/customXml" Target="../ink/ink150.xml"/><Relationship Id="rId139" Type="http://schemas.openxmlformats.org/officeDocument/2006/relationships/image" Target="../media/image423.emf"/><Relationship Id="rId85" Type="http://schemas.openxmlformats.org/officeDocument/2006/relationships/image" Target="../media/image396.emf"/><Relationship Id="rId150" Type="http://schemas.openxmlformats.org/officeDocument/2006/relationships/customXml" Target="../ink/ink166.xml"/><Relationship Id="rId171" Type="http://schemas.openxmlformats.org/officeDocument/2006/relationships/image" Target="../media/image439.emf"/><Relationship Id="rId12" Type="http://schemas.openxmlformats.org/officeDocument/2006/relationships/customXml" Target="../ink/ink97.xml"/><Relationship Id="rId33" Type="http://schemas.openxmlformats.org/officeDocument/2006/relationships/image" Target="../media/image370.emf"/><Relationship Id="rId108" Type="http://schemas.openxmlformats.org/officeDocument/2006/relationships/customXml" Target="../ink/ink145.xml"/><Relationship Id="rId129" Type="http://schemas.openxmlformats.org/officeDocument/2006/relationships/image" Target="../media/image418.emf"/><Relationship Id="rId54" Type="http://schemas.openxmlformats.org/officeDocument/2006/relationships/customXml" Target="../ink/ink118.xml"/><Relationship Id="rId70" Type="http://schemas.openxmlformats.org/officeDocument/2006/relationships/customXml" Target="../ink/ink126.xml"/><Relationship Id="rId75" Type="http://schemas.openxmlformats.org/officeDocument/2006/relationships/image" Target="../media/image391.emf"/><Relationship Id="rId91" Type="http://schemas.openxmlformats.org/officeDocument/2006/relationships/image" Target="../media/image399.emf"/><Relationship Id="rId96" Type="http://schemas.openxmlformats.org/officeDocument/2006/relationships/customXml" Target="../ink/ink139.xml"/><Relationship Id="rId140" Type="http://schemas.openxmlformats.org/officeDocument/2006/relationships/customXml" Target="../ink/ink161.xml"/><Relationship Id="rId145" Type="http://schemas.openxmlformats.org/officeDocument/2006/relationships/image" Target="../media/image426.emf"/><Relationship Id="rId161" Type="http://schemas.openxmlformats.org/officeDocument/2006/relationships/image" Target="../media/image434.emf"/><Relationship Id="rId166" Type="http://schemas.openxmlformats.org/officeDocument/2006/relationships/customXml" Target="../ink/ink173.xml"/><Relationship Id="rId1" Type="http://schemas.openxmlformats.org/officeDocument/2006/relationships/slideLayout" Target="../slideLayouts/slideLayout26.xml"/><Relationship Id="rId6" Type="http://schemas.openxmlformats.org/officeDocument/2006/relationships/customXml" Target="../ink/ink94.xml"/><Relationship Id="rId23" Type="http://schemas.openxmlformats.org/officeDocument/2006/relationships/image" Target="../media/image365.emf"/><Relationship Id="rId28" Type="http://schemas.openxmlformats.org/officeDocument/2006/relationships/customXml" Target="../ink/ink105.xml"/><Relationship Id="rId49" Type="http://schemas.openxmlformats.org/officeDocument/2006/relationships/image" Target="../media/image378.emf"/><Relationship Id="rId114" Type="http://schemas.openxmlformats.org/officeDocument/2006/relationships/customXml" Target="../ink/ink148.xml"/><Relationship Id="rId119" Type="http://schemas.openxmlformats.org/officeDocument/2006/relationships/image" Target="../media/image413.emf"/><Relationship Id="rId44" Type="http://schemas.openxmlformats.org/officeDocument/2006/relationships/customXml" Target="../ink/ink113.xml"/><Relationship Id="rId60" Type="http://schemas.openxmlformats.org/officeDocument/2006/relationships/customXml" Target="../ink/ink121.xml"/><Relationship Id="rId65" Type="http://schemas.openxmlformats.org/officeDocument/2006/relationships/image" Target="../media/image386.emf"/><Relationship Id="rId81" Type="http://schemas.openxmlformats.org/officeDocument/2006/relationships/image" Target="../media/image394.emf"/><Relationship Id="rId86" Type="http://schemas.openxmlformats.org/officeDocument/2006/relationships/customXml" Target="../ink/ink134.xml"/><Relationship Id="rId130" Type="http://schemas.openxmlformats.org/officeDocument/2006/relationships/customXml" Target="../ink/ink156.xml"/><Relationship Id="rId135" Type="http://schemas.openxmlformats.org/officeDocument/2006/relationships/image" Target="../media/image421.emf"/><Relationship Id="rId151" Type="http://schemas.openxmlformats.org/officeDocument/2006/relationships/image" Target="../media/image429.emf"/><Relationship Id="rId156" Type="http://schemas.openxmlformats.org/officeDocument/2006/relationships/customXml" Target="../ink/ink168.xml"/><Relationship Id="rId172" Type="http://schemas.openxmlformats.org/officeDocument/2006/relationships/customXml" Target="../ink/ink176.xml"/><Relationship Id="rId13" Type="http://schemas.openxmlformats.org/officeDocument/2006/relationships/image" Target="../media/image360.emf"/><Relationship Id="rId18" Type="http://schemas.openxmlformats.org/officeDocument/2006/relationships/customXml" Target="../ink/ink100.xml"/><Relationship Id="rId39" Type="http://schemas.openxmlformats.org/officeDocument/2006/relationships/image" Target="../media/image373.emf"/><Relationship Id="rId109" Type="http://schemas.openxmlformats.org/officeDocument/2006/relationships/image" Target="../media/image408.emf"/><Relationship Id="rId34" Type="http://schemas.openxmlformats.org/officeDocument/2006/relationships/customXml" Target="../ink/ink108.xml"/><Relationship Id="rId50" Type="http://schemas.openxmlformats.org/officeDocument/2006/relationships/customXml" Target="../ink/ink116.xml"/><Relationship Id="rId55" Type="http://schemas.openxmlformats.org/officeDocument/2006/relationships/image" Target="../media/image381.emf"/><Relationship Id="rId76" Type="http://schemas.openxmlformats.org/officeDocument/2006/relationships/customXml" Target="../ink/ink129.xml"/><Relationship Id="rId97" Type="http://schemas.openxmlformats.org/officeDocument/2006/relationships/image" Target="../media/image402.emf"/><Relationship Id="rId104" Type="http://schemas.openxmlformats.org/officeDocument/2006/relationships/customXml" Target="../ink/ink143.xml"/><Relationship Id="rId120" Type="http://schemas.openxmlformats.org/officeDocument/2006/relationships/customXml" Target="../ink/ink151.xml"/><Relationship Id="rId125" Type="http://schemas.openxmlformats.org/officeDocument/2006/relationships/image" Target="../media/image416.emf"/><Relationship Id="rId141" Type="http://schemas.openxmlformats.org/officeDocument/2006/relationships/image" Target="../media/image424.emf"/><Relationship Id="rId146" Type="http://schemas.openxmlformats.org/officeDocument/2006/relationships/customXml" Target="../ink/ink164.xml"/><Relationship Id="rId167" Type="http://schemas.openxmlformats.org/officeDocument/2006/relationships/image" Target="../media/image437.emf"/><Relationship Id="rId7" Type="http://schemas.openxmlformats.org/officeDocument/2006/relationships/image" Target="../media/image357.emf"/><Relationship Id="rId71" Type="http://schemas.openxmlformats.org/officeDocument/2006/relationships/image" Target="../media/image389.emf"/><Relationship Id="rId92" Type="http://schemas.openxmlformats.org/officeDocument/2006/relationships/customXml" Target="../ink/ink137.xml"/><Relationship Id="rId162" Type="http://schemas.openxmlformats.org/officeDocument/2006/relationships/customXml" Target="../ink/ink171.xml"/><Relationship Id="rId2" Type="http://schemas.openxmlformats.org/officeDocument/2006/relationships/customXml" Target="../ink/ink93.xml"/><Relationship Id="rId29" Type="http://schemas.openxmlformats.org/officeDocument/2006/relationships/image" Target="../media/image368.emf"/><Relationship Id="rId24" Type="http://schemas.openxmlformats.org/officeDocument/2006/relationships/customXml" Target="../ink/ink103.xml"/><Relationship Id="rId40" Type="http://schemas.openxmlformats.org/officeDocument/2006/relationships/customXml" Target="../ink/ink111.xml"/><Relationship Id="rId45" Type="http://schemas.openxmlformats.org/officeDocument/2006/relationships/image" Target="../media/image376.emf"/><Relationship Id="rId66" Type="http://schemas.openxmlformats.org/officeDocument/2006/relationships/customXml" Target="../ink/ink124.xml"/><Relationship Id="rId87" Type="http://schemas.openxmlformats.org/officeDocument/2006/relationships/image" Target="../media/image397.emf"/><Relationship Id="rId110" Type="http://schemas.openxmlformats.org/officeDocument/2006/relationships/customXml" Target="../ink/ink146.xml"/><Relationship Id="rId115" Type="http://schemas.openxmlformats.org/officeDocument/2006/relationships/image" Target="../media/image411.emf"/><Relationship Id="rId131" Type="http://schemas.openxmlformats.org/officeDocument/2006/relationships/image" Target="../media/image419.emf"/><Relationship Id="rId136" Type="http://schemas.openxmlformats.org/officeDocument/2006/relationships/customXml" Target="../ink/ink159.xml"/><Relationship Id="rId157" Type="http://schemas.openxmlformats.org/officeDocument/2006/relationships/image" Target="../media/image432.emf"/><Relationship Id="rId61" Type="http://schemas.openxmlformats.org/officeDocument/2006/relationships/image" Target="../media/image384.emf"/><Relationship Id="rId82" Type="http://schemas.openxmlformats.org/officeDocument/2006/relationships/customXml" Target="../ink/ink132.xml"/><Relationship Id="rId152" Type="http://schemas.openxmlformats.org/officeDocument/2006/relationships/customXml" Target="../ink/ink167.xml"/><Relationship Id="rId173" Type="http://schemas.openxmlformats.org/officeDocument/2006/relationships/image" Target="../media/image440.emf"/><Relationship Id="rId19" Type="http://schemas.openxmlformats.org/officeDocument/2006/relationships/image" Target="../media/image363.emf"/><Relationship Id="rId14" Type="http://schemas.openxmlformats.org/officeDocument/2006/relationships/customXml" Target="../ink/ink98.xml"/><Relationship Id="rId30" Type="http://schemas.openxmlformats.org/officeDocument/2006/relationships/customXml" Target="../ink/ink106.xml"/><Relationship Id="rId35" Type="http://schemas.openxmlformats.org/officeDocument/2006/relationships/image" Target="../media/image371.emf"/><Relationship Id="rId56" Type="http://schemas.openxmlformats.org/officeDocument/2006/relationships/customXml" Target="../ink/ink119.xml"/><Relationship Id="rId77" Type="http://schemas.openxmlformats.org/officeDocument/2006/relationships/image" Target="../media/image392.emf"/><Relationship Id="rId100" Type="http://schemas.openxmlformats.org/officeDocument/2006/relationships/customXml" Target="../ink/ink141.xml"/><Relationship Id="rId105" Type="http://schemas.openxmlformats.org/officeDocument/2006/relationships/image" Target="../media/image406.emf"/><Relationship Id="rId126" Type="http://schemas.openxmlformats.org/officeDocument/2006/relationships/customXml" Target="../ink/ink154.xml"/><Relationship Id="rId147" Type="http://schemas.openxmlformats.org/officeDocument/2006/relationships/image" Target="../media/image427.emf"/><Relationship Id="rId168" Type="http://schemas.openxmlformats.org/officeDocument/2006/relationships/customXml" Target="../ink/ink174.xml"/><Relationship Id="rId8" Type="http://schemas.openxmlformats.org/officeDocument/2006/relationships/customXml" Target="../ink/ink95.xml"/><Relationship Id="rId51" Type="http://schemas.openxmlformats.org/officeDocument/2006/relationships/image" Target="../media/image379.emf"/><Relationship Id="rId72" Type="http://schemas.openxmlformats.org/officeDocument/2006/relationships/customXml" Target="../ink/ink127.xml"/><Relationship Id="rId93" Type="http://schemas.openxmlformats.org/officeDocument/2006/relationships/image" Target="../media/image400.emf"/><Relationship Id="rId98" Type="http://schemas.openxmlformats.org/officeDocument/2006/relationships/customXml" Target="../ink/ink140.xml"/><Relationship Id="rId121" Type="http://schemas.openxmlformats.org/officeDocument/2006/relationships/image" Target="../media/image414.emf"/><Relationship Id="rId142" Type="http://schemas.openxmlformats.org/officeDocument/2006/relationships/customXml" Target="../ink/ink162.xml"/><Relationship Id="rId163" Type="http://schemas.openxmlformats.org/officeDocument/2006/relationships/image" Target="../media/image435.emf"/><Relationship Id="rId25" Type="http://schemas.openxmlformats.org/officeDocument/2006/relationships/image" Target="../media/image366.emf"/><Relationship Id="rId46" Type="http://schemas.openxmlformats.org/officeDocument/2006/relationships/customXml" Target="../ink/ink114.xml"/><Relationship Id="rId67" Type="http://schemas.openxmlformats.org/officeDocument/2006/relationships/image" Target="../media/image387.emf"/><Relationship Id="rId116" Type="http://schemas.openxmlformats.org/officeDocument/2006/relationships/customXml" Target="../ink/ink149.xml"/><Relationship Id="rId137" Type="http://schemas.openxmlformats.org/officeDocument/2006/relationships/image" Target="../media/image422.emf"/><Relationship Id="rId158" Type="http://schemas.openxmlformats.org/officeDocument/2006/relationships/customXml" Target="../ink/ink169.xml"/><Relationship Id="rId20" Type="http://schemas.openxmlformats.org/officeDocument/2006/relationships/customXml" Target="../ink/ink101.xml"/><Relationship Id="rId41" Type="http://schemas.openxmlformats.org/officeDocument/2006/relationships/image" Target="../media/image374.emf"/><Relationship Id="rId62" Type="http://schemas.openxmlformats.org/officeDocument/2006/relationships/customXml" Target="../ink/ink122.xml"/><Relationship Id="rId83" Type="http://schemas.openxmlformats.org/officeDocument/2006/relationships/image" Target="../media/image395.emf"/><Relationship Id="rId88" Type="http://schemas.openxmlformats.org/officeDocument/2006/relationships/customXml" Target="../ink/ink135.xml"/><Relationship Id="rId111" Type="http://schemas.openxmlformats.org/officeDocument/2006/relationships/image" Target="../media/image409.emf"/><Relationship Id="rId132" Type="http://schemas.openxmlformats.org/officeDocument/2006/relationships/customXml" Target="../ink/ink157.xml"/><Relationship Id="rId174" Type="http://schemas.openxmlformats.org/officeDocument/2006/relationships/customXml" Target="../ink/ink177.xml"/><Relationship Id="rId15" Type="http://schemas.openxmlformats.org/officeDocument/2006/relationships/image" Target="../media/image361.emf"/><Relationship Id="rId36" Type="http://schemas.openxmlformats.org/officeDocument/2006/relationships/customXml" Target="../ink/ink109.xml"/><Relationship Id="rId57" Type="http://schemas.openxmlformats.org/officeDocument/2006/relationships/image" Target="../media/image382.emf"/><Relationship Id="rId106" Type="http://schemas.openxmlformats.org/officeDocument/2006/relationships/customXml" Target="../ink/ink144.xml"/><Relationship Id="rId127" Type="http://schemas.openxmlformats.org/officeDocument/2006/relationships/image" Target="../media/image417.emf"/><Relationship Id="rId10" Type="http://schemas.openxmlformats.org/officeDocument/2006/relationships/customXml" Target="../ink/ink96.xml"/><Relationship Id="rId31" Type="http://schemas.openxmlformats.org/officeDocument/2006/relationships/image" Target="../media/image369.emf"/><Relationship Id="rId52" Type="http://schemas.openxmlformats.org/officeDocument/2006/relationships/customXml" Target="../ink/ink117.xml"/><Relationship Id="rId73" Type="http://schemas.openxmlformats.org/officeDocument/2006/relationships/image" Target="../media/image390.emf"/><Relationship Id="rId78" Type="http://schemas.openxmlformats.org/officeDocument/2006/relationships/customXml" Target="../ink/ink130.xml"/><Relationship Id="rId94" Type="http://schemas.openxmlformats.org/officeDocument/2006/relationships/customXml" Target="../ink/ink138.xml"/><Relationship Id="rId99" Type="http://schemas.openxmlformats.org/officeDocument/2006/relationships/image" Target="../media/image403.emf"/><Relationship Id="rId101" Type="http://schemas.openxmlformats.org/officeDocument/2006/relationships/image" Target="../media/image404.emf"/><Relationship Id="rId122" Type="http://schemas.openxmlformats.org/officeDocument/2006/relationships/customXml" Target="../ink/ink152.xml"/><Relationship Id="rId143" Type="http://schemas.openxmlformats.org/officeDocument/2006/relationships/image" Target="../media/image425.emf"/><Relationship Id="rId148" Type="http://schemas.openxmlformats.org/officeDocument/2006/relationships/customXml" Target="../ink/ink165.xml"/><Relationship Id="rId164" Type="http://schemas.openxmlformats.org/officeDocument/2006/relationships/customXml" Target="../ink/ink172.xml"/><Relationship Id="rId169" Type="http://schemas.openxmlformats.org/officeDocument/2006/relationships/image" Target="../media/image438.emf"/><Relationship Id="rId9" Type="http://schemas.openxmlformats.org/officeDocument/2006/relationships/image" Target="../media/image358.emf"/><Relationship Id="rId26" Type="http://schemas.openxmlformats.org/officeDocument/2006/relationships/customXml" Target="../ink/ink104.xml"/><Relationship Id="rId47" Type="http://schemas.openxmlformats.org/officeDocument/2006/relationships/image" Target="../media/image377.emf"/><Relationship Id="rId68" Type="http://schemas.openxmlformats.org/officeDocument/2006/relationships/customXml" Target="../ink/ink125.xml"/><Relationship Id="rId89" Type="http://schemas.openxmlformats.org/officeDocument/2006/relationships/image" Target="../media/image398.emf"/><Relationship Id="rId112" Type="http://schemas.openxmlformats.org/officeDocument/2006/relationships/customXml" Target="../ink/ink147.xml"/><Relationship Id="rId133" Type="http://schemas.openxmlformats.org/officeDocument/2006/relationships/image" Target="../media/image420.emf"/><Relationship Id="rId175" Type="http://schemas.openxmlformats.org/officeDocument/2006/relationships/image" Target="../media/image441.emf"/><Relationship Id="rId16" Type="http://schemas.openxmlformats.org/officeDocument/2006/relationships/customXml" Target="../ink/ink99.xml"/><Relationship Id="rId37" Type="http://schemas.openxmlformats.org/officeDocument/2006/relationships/image" Target="../media/image372.emf"/><Relationship Id="rId58" Type="http://schemas.openxmlformats.org/officeDocument/2006/relationships/customXml" Target="../ink/ink120.xml"/><Relationship Id="rId79" Type="http://schemas.openxmlformats.org/officeDocument/2006/relationships/image" Target="../media/image393.emf"/><Relationship Id="rId102" Type="http://schemas.openxmlformats.org/officeDocument/2006/relationships/customXml" Target="../ink/ink142.xml"/><Relationship Id="rId123" Type="http://schemas.openxmlformats.org/officeDocument/2006/relationships/image" Target="../media/image415.emf"/><Relationship Id="rId144" Type="http://schemas.openxmlformats.org/officeDocument/2006/relationships/customXml" Target="../ink/ink163.xml"/><Relationship Id="rId90" Type="http://schemas.openxmlformats.org/officeDocument/2006/relationships/customXml" Target="../ink/ink136.xml"/><Relationship Id="rId165" Type="http://schemas.openxmlformats.org/officeDocument/2006/relationships/image" Target="../media/image436.emf"/><Relationship Id="rId27" Type="http://schemas.openxmlformats.org/officeDocument/2006/relationships/image" Target="../media/image367.emf"/><Relationship Id="rId48" Type="http://schemas.openxmlformats.org/officeDocument/2006/relationships/customXml" Target="../ink/ink115.xml"/><Relationship Id="rId69" Type="http://schemas.openxmlformats.org/officeDocument/2006/relationships/image" Target="../media/image388.emf"/><Relationship Id="rId113" Type="http://schemas.openxmlformats.org/officeDocument/2006/relationships/image" Target="../media/image410.emf"/><Relationship Id="rId134" Type="http://schemas.openxmlformats.org/officeDocument/2006/relationships/customXml" Target="../ink/ink158.xml"/><Relationship Id="rId80" Type="http://schemas.openxmlformats.org/officeDocument/2006/relationships/customXml" Target="../ink/ink131.xml"/><Relationship Id="rId155" Type="http://schemas.openxmlformats.org/officeDocument/2006/relationships/image" Target="../media/image431.emf"/><Relationship Id="rId17" Type="http://schemas.openxmlformats.org/officeDocument/2006/relationships/image" Target="../media/image362.emf"/><Relationship Id="rId38" Type="http://schemas.openxmlformats.org/officeDocument/2006/relationships/customXml" Target="../ink/ink110.xml"/><Relationship Id="rId59" Type="http://schemas.openxmlformats.org/officeDocument/2006/relationships/image" Target="../media/image383.emf"/><Relationship Id="rId103" Type="http://schemas.openxmlformats.org/officeDocument/2006/relationships/image" Target="../media/image405.emf"/><Relationship Id="rId124" Type="http://schemas.openxmlformats.org/officeDocument/2006/relationships/customXml" Target="../ink/ink1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6" Type="http://schemas.openxmlformats.org/officeDocument/2006/relationships/customXml" Target="../ink/ink190.xml"/><Relationship Id="rId21" Type="http://schemas.openxmlformats.org/officeDocument/2006/relationships/image" Target="../media/image451.emf"/><Relationship Id="rId42" Type="http://schemas.openxmlformats.org/officeDocument/2006/relationships/customXml" Target="../ink/ink198.xml"/><Relationship Id="rId47" Type="http://schemas.openxmlformats.org/officeDocument/2006/relationships/image" Target="../media/image464.emf"/><Relationship Id="rId63" Type="http://schemas.openxmlformats.org/officeDocument/2006/relationships/image" Target="../media/image472.emf"/><Relationship Id="rId68" Type="http://schemas.openxmlformats.org/officeDocument/2006/relationships/customXml" Target="../ink/ink211.xml"/><Relationship Id="rId84" Type="http://schemas.openxmlformats.org/officeDocument/2006/relationships/customXml" Target="../ink/ink219.xml"/><Relationship Id="rId89" Type="http://schemas.openxmlformats.org/officeDocument/2006/relationships/image" Target="../media/image485.emf"/><Relationship Id="rId16" Type="http://schemas.openxmlformats.org/officeDocument/2006/relationships/customXml" Target="../ink/ink185.xml"/><Relationship Id="rId11" Type="http://schemas.openxmlformats.org/officeDocument/2006/relationships/image" Target="../media/image446.emf"/><Relationship Id="rId32" Type="http://schemas.openxmlformats.org/officeDocument/2006/relationships/customXml" Target="../ink/ink193.xml"/><Relationship Id="rId37" Type="http://schemas.openxmlformats.org/officeDocument/2006/relationships/image" Target="../media/image459.emf"/><Relationship Id="rId53" Type="http://schemas.openxmlformats.org/officeDocument/2006/relationships/image" Target="../media/image467.emf"/><Relationship Id="rId58" Type="http://schemas.openxmlformats.org/officeDocument/2006/relationships/customXml" Target="../ink/ink206.xml"/><Relationship Id="rId74" Type="http://schemas.openxmlformats.org/officeDocument/2006/relationships/customXml" Target="../ink/ink214.xml"/><Relationship Id="rId79" Type="http://schemas.openxmlformats.org/officeDocument/2006/relationships/image" Target="../media/image480.emf"/><Relationship Id="rId5" Type="http://schemas.openxmlformats.org/officeDocument/2006/relationships/image" Target="../media/image443.emf"/><Relationship Id="rId90" Type="http://schemas.openxmlformats.org/officeDocument/2006/relationships/customXml" Target="../ink/ink222.xml"/><Relationship Id="rId95" Type="http://schemas.openxmlformats.org/officeDocument/2006/relationships/image" Target="../media/image488.emf"/><Relationship Id="rId22" Type="http://schemas.openxmlformats.org/officeDocument/2006/relationships/customXml" Target="../ink/ink188.xml"/><Relationship Id="rId27" Type="http://schemas.openxmlformats.org/officeDocument/2006/relationships/image" Target="../media/image454.emf"/><Relationship Id="rId43" Type="http://schemas.openxmlformats.org/officeDocument/2006/relationships/image" Target="../media/image462.emf"/><Relationship Id="rId48" Type="http://schemas.openxmlformats.org/officeDocument/2006/relationships/customXml" Target="../ink/ink201.xml"/><Relationship Id="rId64" Type="http://schemas.openxmlformats.org/officeDocument/2006/relationships/customXml" Target="../ink/ink209.xml"/><Relationship Id="rId69" Type="http://schemas.openxmlformats.org/officeDocument/2006/relationships/image" Target="../media/image475.emf"/><Relationship Id="rId80" Type="http://schemas.openxmlformats.org/officeDocument/2006/relationships/customXml" Target="../ink/ink217.xml"/><Relationship Id="rId85" Type="http://schemas.openxmlformats.org/officeDocument/2006/relationships/image" Target="../media/image483.emf"/><Relationship Id="rId12" Type="http://schemas.openxmlformats.org/officeDocument/2006/relationships/customXml" Target="../ink/ink183.xml"/><Relationship Id="rId17" Type="http://schemas.openxmlformats.org/officeDocument/2006/relationships/image" Target="../media/image449.emf"/><Relationship Id="rId25" Type="http://schemas.openxmlformats.org/officeDocument/2006/relationships/image" Target="../media/image453.emf"/><Relationship Id="rId33" Type="http://schemas.openxmlformats.org/officeDocument/2006/relationships/image" Target="../media/image457.emf"/><Relationship Id="rId38" Type="http://schemas.openxmlformats.org/officeDocument/2006/relationships/customXml" Target="../ink/ink196.xml"/><Relationship Id="rId46" Type="http://schemas.openxmlformats.org/officeDocument/2006/relationships/customXml" Target="../ink/ink200.xml"/><Relationship Id="rId59" Type="http://schemas.openxmlformats.org/officeDocument/2006/relationships/image" Target="../media/image470.emf"/><Relationship Id="rId67" Type="http://schemas.openxmlformats.org/officeDocument/2006/relationships/image" Target="../media/image474.emf"/><Relationship Id="rId20" Type="http://schemas.openxmlformats.org/officeDocument/2006/relationships/customXml" Target="../ink/ink187.xml"/><Relationship Id="rId41" Type="http://schemas.openxmlformats.org/officeDocument/2006/relationships/image" Target="../media/image461.emf"/><Relationship Id="rId54" Type="http://schemas.openxmlformats.org/officeDocument/2006/relationships/customXml" Target="../ink/ink204.xml"/><Relationship Id="rId62" Type="http://schemas.openxmlformats.org/officeDocument/2006/relationships/customXml" Target="../ink/ink208.xml"/><Relationship Id="rId70" Type="http://schemas.openxmlformats.org/officeDocument/2006/relationships/customXml" Target="../ink/ink212.xml"/><Relationship Id="rId75" Type="http://schemas.openxmlformats.org/officeDocument/2006/relationships/image" Target="../media/image478.emf"/><Relationship Id="rId83" Type="http://schemas.openxmlformats.org/officeDocument/2006/relationships/image" Target="../media/image482.emf"/><Relationship Id="rId88" Type="http://schemas.openxmlformats.org/officeDocument/2006/relationships/customXml" Target="../ink/ink221.xml"/><Relationship Id="rId91" Type="http://schemas.openxmlformats.org/officeDocument/2006/relationships/image" Target="../media/image486.emf"/><Relationship Id="rId96" Type="http://schemas.openxmlformats.org/officeDocument/2006/relationships/customXml" Target="../ink/ink225.xml"/><Relationship Id="rId1" Type="http://schemas.openxmlformats.org/officeDocument/2006/relationships/slideLayout" Target="../slideLayouts/slideLayout26.xml"/><Relationship Id="rId6" Type="http://schemas.openxmlformats.org/officeDocument/2006/relationships/customXml" Target="../ink/ink180.xml"/><Relationship Id="rId15" Type="http://schemas.openxmlformats.org/officeDocument/2006/relationships/image" Target="../media/image448.emf"/><Relationship Id="rId23" Type="http://schemas.openxmlformats.org/officeDocument/2006/relationships/image" Target="../media/image452.emf"/><Relationship Id="rId28" Type="http://schemas.openxmlformats.org/officeDocument/2006/relationships/customXml" Target="../ink/ink191.xml"/><Relationship Id="rId36" Type="http://schemas.openxmlformats.org/officeDocument/2006/relationships/customXml" Target="../ink/ink195.xml"/><Relationship Id="rId49" Type="http://schemas.openxmlformats.org/officeDocument/2006/relationships/image" Target="../media/image465.emf"/><Relationship Id="rId57" Type="http://schemas.openxmlformats.org/officeDocument/2006/relationships/image" Target="../media/image469.emf"/><Relationship Id="rId10" Type="http://schemas.openxmlformats.org/officeDocument/2006/relationships/customXml" Target="../ink/ink182.xml"/><Relationship Id="rId31" Type="http://schemas.openxmlformats.org/officeDocument/2006/relationships/image" Target="../media/image456.emf"/><Relationship Id="rId44" Type="http://schemas.openxmlformats.org/officeDocument/2006/relationships/customXml" Target="../ink/ink199.xml"/><Relationship Id="rId52" Type="http://schemas.openxmlformats.org/officeDocument/2006/relationships/customXml" Target="../ink/ink203.xml"/><Relationship Id="rId60" Type="http://schemas.openxmlformats.org/officeDocument/2006/relationships/customXml" Target="../ink/ink207.xml"/><Relationship Id="rId65" Type="http://schemas.openxmlformats.org/officeDocument/2006/relationships/image" Target="../media/image473.emf"/><Relationship Id="rId73" Type="http://schemas.openxmlformats.org/officeDocument/2006/relationships/image" Target="../media/image477.emf"/><Relationship Id="rId78" Type="http://schemas.openxmlformats.org/officeDocument/2006/relationships/customXml" Target="../ink/ink216.xml"/><Relationship Id="rId81" Type="http://schemas.openxmlformats.org/officeDocument/2006/relationships/image" Target="../media/image481.emf"/><Relationship Id="rId86" Type="http://schemas.openxmlformats.org/officeDocument/2006/relationships/customXml" Target="../ink/ink220.xml"/><Relationship Id="rId94" Type="http://schemas.openxmlformats.org/officeDocument/2006/relationships/customXml" Target="../ink/ink224.xml"/><Relationship Id="rId99" Type="http://schemas.openxmlformats.org/officeDocument/2006/relationships/image" Target="../media/image490.emf"/><Relationship Id="rId101" Type="http://schemas.openxmlformats.org/officeDocument/2006/relationships/image" Target="../media/image491.emf"/><Relationship Id="rId4" Type="http://schemas.openxmlformats.org/officeDocument/2006/relationships/customXml" Target="../ink/ink179.xml"/><Relationship Id="rId9" Type="http://schemas.openxmlformats.org/officeDocument/2006/relationships/image" Target="../media/image445.emf"/><Relationship Id="rId13" Type="http://schemas.openxmlformats.org/officeDocument/2006/relationships/image" Target="../media/image447.emf"/><Relationship Id="rId18" Type="http://schemas.openxmlformats.org/officeDocument/2006/relationships/customXml" Target="../ink/ink186.xml"/><Relationship Id="rId39" Type="http://schemas.openxmlformats.org/officeDocument/2006/relationships/image" Target="../media/image460.emf"/><Relationship Id="rId34" Type="http://schemas.openxmlformats.org/officeDocument/2006/relationships/customXml" Target="../ink/ink194.xml"/><Relationship Id="rId50" Type="http://schemas.openxmlformats.org/officeDocument/2006/relationships/customXml" Target="../ink/ink202.xml"/><Relationship Id="rId55" Type="http://schemas.openxmlformats.org/officeDocument/2006/relationships/image" Target="../media/image468.emf"/><Relationship Id="rId76" Type="http://schemas.openxmlformats.org/officeDocument/2006/relationships/customXml" Target="../ink/ink215.xml"/><Relationship Id="rId97" Type="http://schemas.openxmlformats.org/officeDocument/2006/relationships/image" Target="../media/image489.emf"/><Relationship Id="rId7" Type="http://schemas.openxmlformats.org/officeDocument/2006/relationships/image" Target="../media/image444.emf"/><Relationship Id="rId71" Type="http://schemas.openxmlformats.org/officeDocument/2006/relationships/image" Target="../media/image476.emf"/><Relationship Id="rId92" Type="http://schemas.openxmlformats.org/officeDocument/2006/relationships/customXml" Target="../ink/ink223.xml"/><Relationship Id="rId2" Type="http://schemas.openxmlformats.org/officeDocument/2006/relationships/customXml" Target="../ink/ink178.xml"/><Relationship Id="rId29" Type="http://schemas.openxmlformats.org/officeDocument/2006/relationships/image" Target="../media/image455.emf"/><Relationship Id="rId24" Type="http://schemas.openxmlformats.org/officeDocument/2006/relationships/customXml" Target="../ink/ink189.xml"/><Relationship Id="rId40" Type="http://schemas.openxmlformats.org/officeDocument/2006/relationships/customXml" Target="../ink/ink197.xml"/><Relationship Id="rId45" Type="http://schemas.openxmlformats.org/officeDocument/2006/relationships/image" Target="../media/image463.emf"/><Relationship Id="rId66" Type="http://schemas.openxmlformats.org/officeDocument/2006/relationships/customXml" Target="../ink/ink210.xml"/><Relationship Id="rId87" Type="http://schemas.openxmlformats.org/officeDocument/2006/relationships/image" Target="../media/image484.emf"/><Relationship Id="rId61" Type="http://schemas.openxmlformats.org/officeDocument/2006/relationships/image" Target="../media/image471.emf"/><Relationship Id="rId82" Type="http://schemas.openxmlformats.org/officeDocument/2006/relationships/customXml" Target="../ink/ink218.xml"/><Relationship Id="rId19" Type="http://schemas.openxmlformats.org/officeDocument/2006/relationships/image" Target="../media/image450.emf"/><Relationship Id="rId14" Type="http://schemas.openxmlformats.org/officeDocument/2006/relationships/customXml" Target="../ink/ink184.xml"/><Relationship Id="rId30" Type="http://schemas.openxmlformats.org/officeDocument/2006/relationships/customXml" Target="../ink/ink192.xml"/><Relationship Id="rId35" Type="http://schemas.openxmlformats.org/officeDocument/2006/relationships/image" Target="../media/image458.emf"/><Relationship Id="rId56" Type="http://schemas.openxmlformats.org/officeDocument/2006/relationships/customXml" Target="../ink/ink205.xml"/><Relationship Id="rId77" Type="http://schemas.openxmlformats.org/officeDocument/2006/relationships/image" Target="../media/image479.emf"/><Relationship Id="rId100" Type="http://schemas.openxmlformats.org/officeDocument/2006/relationships/customXml" Target="../ink/ink227.xml"/><Relationship Id="rId8" Type="http://schemas.openxmlformats.org/officeDocument/2006/relationships/customXml" Target="../ink/ink181.xml"/><Relationship Id="rId51" Type="http://schemas.openxmlformats.org/officeDocument/2006/relationships/image" Target="../media/image466.emf"/><Relationship Id="rId72" Type="http://schemas.openxmlformats.org/officeDocument/2006/relationships/customXml" Target="../ink/ink213.xml"/><Relationship Id="rId93" Type="http://schemas.openxmlformats.org/officeDocument/2006/relationships/image" Target="../media/image487.emf"/><Relationship Id="rId98" Type="http://schemas.openxmlformats.org/officeDocument/2006/relationships/customXml" Target="../ink/ink226.xml"/><Relationship Id="rId3" Type="http://schemas.openxmlformats.org/officeDocument/2006/relationships/image" Target="../media/image442.emf"/></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b="1" dirty="0">
                <a:latin typeface="Arial" panose="020B0604020202020204" pitchFamily="34" charset="0"/>
                <a:cs typeface="Arial" panose="020B0604020202020204" pitchFamily="34" charset="0"/>
              </a:rPr>
              <a:t>Introduction to Statistical Methods</a:t>
            </a:r>
            <a:endParaRPr lang="en-US" altLang="en-US" b="1" dirty="0">
              <a:latin typeface="Arial" panose="020B0604020202020204" pitchFamily="34" charset="0"/>
              <a:cs typeface="Arial" panose="020B0604020202020204" pitchFamily="34" charset="0"/>
            </a:endParaRPr>
          </a:p>
        </p:txBody>
      </p:sp>
      <p:sp>
        <p:nvSpPr>
          <p:cNvPr id="11267" name="Content Placeholder 5"/>
          <p:cNvSpPr>
            <a:spLocks noGrp="1"/>
          </p:cNvSpPr>
          <p:nvPr>
            <p:ph sz="quarter" idx="13"/>
          </p:nvPr>
        </p:nvSpPr>
        <p:spPr>
          <a:xfrm>
            <a:off x="3581400" y="4800600"/>
            <a:ext cx="6629400" cy="990600"/>
          </a:xfrm>
        </p:spPr>
        <p:txBody>
          <a:bodyPr/>
          <a:lstStyle/>
          <a:p>
            <a:pPr eaLnBrk="1" hangingPunct="1">
              <a:spcBef>
                <a:spcPct val="0"/>
              </a:spcBef>
            </a:pPr>
            <a:r>
              <a:rPr lang="en-US" altLang="en-US" sz="2400" b="1" dirty="0">
                <a:latin typeface="Arial" panose="020B0604020202020204" pitchFamily="34" charset="0"/>
                <a:cs typeface="Arial" panose="020B0604020202020204" pitchFamily="34" charset="0"/>
              </a:rPr>
              <a:t>Dr Y V K Ravi Kumar, BITS-  </a:t>
            </a:r>
            <a:r>
              <a:rPr lang="en-US" altLang="en-US" sz="2400" b="1" dirty="0" err="1">
                <a:latin typeface="Arial" panose="020B0604020202020204" pitchFamily="34" charset="0"/>
                <a:cs typeface="Arial" panose="020B0604020202020204" pitchFamily="34" charset="0"/>
              </a:rPr>
              <a:t>Pilani</a:t>
            </a:r>
            <a:r>
              <a:rPr lang="en-US" alt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0139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6835" y="1316541"/>
            <a:ext cx="11516139" cy="4990148"/>
          </a:xfrm>
          <a:prstGeom prst="rect">
            <a:avLst/>
          </a:prstGeom>
        </p:spPr>
      </p:pic>
    </p:spTree>
    <p:extLst>
      <p:ext uri="{BB962C8B-B14F-4D97-AF65-F5344CB8AC3E}">
        <p14:creationId xmlns:p14="http://schemas.microsoft.com/office/powerpoint/2010/main" val="279715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3077BCC-059B-A649-9372-8093117129E6}"/>
                  </a:ext>
                </a:extLst>
              </p14:cNvPr>
              <p14:cNvContentPartPr/>
              <p14:nvPr/>
            </p14:nvContentPartPr>
            <p14:xfrm>
              <a:off x="2469515" y="637743"/>
              <a:ext cx="19080" cy="207720"/>
            </p14:xfrm>
          </p:contentPart>
        </mc:Choice>
        <mc:Fallback xmlns="">
          <p:pic>
            <p:nvPicPr>
              <p:cNvPr id="4" name="Ink 3">
                <a:extLst>
                  <a:ext uri="{FF2B5EF4-FFF2-40B4-BE49-F238E27FC236}">
                    <a16:creationId xmlns:a16="http://schemas.microsoft.com/office/drawing/2014/main" id="{23077BCC-059B-A649-9372-8093117129E6}"/>
                  </a:ext>
                </a:extLst>
              </p:cNvPr>
              <p:cNvPicPr/>
              <p:nvPr/>
            </p:nvPicPr>
            <p:blipFill>
              <a:blip r:embed="rId3"/>
              <a:stretch>
                <a:fillRect/>
              </a:stretch>
            </p:blipFill>
            <p:spPr>
              <a:xfrm>
                <a:off x="2460155" y="628743"/>
                <a:ext cx="381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D3093DF-0F5D-1C47-A444-21B7FDA475C5}"/>
                  </a:ext>
                </a:extLst>
              </p14:cNvPr>
              <p14:cNvContentPartPr/>
              <p14:nvPr/>
            </p14:nvContentPartPr>
            <p14:xfrm>
              <a:off x="3802595" y="393303"/>
              <a:ext cx="390240" cy="446040"/>
            </p14:xfrm>
          </p:contentPart>
        </mc:Choice>
        <mc:Fallback xmlns="">
          <p:pic>
            <p:nvPicPr>
              <p:cNvPr id="12" name="Ink 11">
                <a:extLst>
                  <a:ext uri="{FF2B5EF4-FFF2-40B4-BE49-F238E27FC236}">
                    <a16:creationId xmlns:a16="http://schemas.microsoft.com/office/drawing/2014/main" id="{7D3093DF-0F5D-1C47-A444-21B7FDA475C5}"/>
                  </a:ext>
                </a:extLst>
              </p:cNvPr>
              <p:cNvPicPr/>
              <p:nvPr/>
            </p:nvPicPr>
            <p:blipFill>
              <a:blip r:embed="rId5"/>
              <a:stretch>
                <a:fillRect/>
              </a:stretch>
            </p:blipFill>
            <p:spPr>
              <a:xfrm>
                <a:off x="3784235" y="375663"/>
                <a:ext cx="42660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BC7AF981-22EB-594E-A704-142689342E70}"/>
                  </a:ext>
                </a:extLst>
              </p14:cNvPr>
              <p14:cNvContentPartPr/>
              <p14:nvPr/>
            </p14:nvContentPartPr>
            <p14:xfrm>
              <a:off x="4984475" y="763743"/>
              <a:ext cx="12960" cy="65880"/>
            </p14:xfrm>
          </p:contentPart>
        </mc:Choice>
        <mc:Fallback xmlns="">
          <p:pic>
            <p:nvPicPr>
              <p:cNvPr id="15" name="Ink 14">
                <a:extLst>
                  <a:ext uri="{FF2B5EF4-FFF2-40B4-BE49-F238E27FC236}">
                    <a16:creationId xmlns:a16="http://schemas.microsoft.com/office/drawing/2014/main" id="{BC7AF981-22EB-594E-A704-142689342E70}"/>
                  </a:ext>
                </a:extLst>
              </p:cNvPr>
              <p:cNvPicPr/>
              <p:nvPr/>
            </p:nvPicPr>
            <p:blipFill>
              <a:blip r:embed="rId7"/>
              <a:stretch>
                <a:fillRect/>
              </a:stretch>
            </p:blipFill>
            <p:spPr>
              <a:xfrm>
                <a:off x="4966115" y="745383"/>
                <a:ext cx="49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0AB6810-99F0-B94F-9217-6558AA7B634F}"/>
                  </a:ext>
                </a:extLst>
              </p14:cNvPr>
              <p14:cNvContentPartPr/>
              <p14:nvPr/>
            </p14:nvContentPartPr>
            <p14:xfrm>
              <a:off x="4990955" y="656823"/>
              <a:ext cx="6480" cy="12960"/>
            </p14:xfrm>
          </p:contentPart>
        </mc:Choice>
        <mc:Fallback xmlns="">
          <p:pic>
            <p:nvPicPr>
              <p:cNvPr id="16" name="Ink 15">
                <a:extLst>
                  <a:ext uri="{FF2B5EF4-FFF2-40B4-BE49-F238E27FC236}">
                    <a16:creationId xmlns:a16="http://schemas.microsoft.com/office/drawing/2014/main" id="{B0AB6810-99F0-B94F-9217-6558AA7B634F}"/>
                  </a:ext>
                </a:extLst>
              </p:cNvPr>
              <p:cNvPicPr/>
              <p:nvPr/>
            </p:nvPicPr>
            <p:blipFill>
              <a:blip r:embed="rId9"/>
              <a:stretch>
                <a:fillRect/>
              </a:stretch>
            </p:blipFill>
            <p:spPr>
              <a:xfrm>
                <a:off x="4974926" y="639903"/>
                <a:ext cx="39903"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6">
                <a:extLst>
                  <a:ext uri="{FF2B5EF4-FFF2-40B4-BE49-F238E27FC236}">
                    <a16:creationId xmlns:a16="http://schemas.microsoft.com/office/drawing/2014/main" id="{DC70A7A4-65AF-8546-BE35-50AA96DDEA8E}"/>
                  </a:ext>
                </a:extLst>
              </p14:cNvPr>
              <p14:cNvContentPartPr/>
              <p14:nvPr/>
            </p14:nvContentPartPr>
            <p14:xfrm>
              <a:off x="5119475" y="549903"/>
              <a:ext cx="814680" cy="283320"/>
            </p14:xfrm>
          </p:contentPart>
        </mc:Choice>
        <mc:Fallback xmlns="">
          <p:pic>
            <p:nvPicPr>
              <p:cNvPr id="23" name="Ink 26">
                <a:extLst>
                  <a:ext uri="{FF2B5EF4-FFF2-40B4-BE49-F238E27FC236}">
                    <a16:creationId xmlns:a16="http://schemas.microsoft.com/office/drawing/2014/main" id="{DC70A7A4-65AF-8546-BE35-50AA96DDEA8E}"/>
                  </a:ext>
                </a:extLst>
              </p:cNvPr>
              <p:cNvPicPr/>
              <p:nvPr/>
            </p:nvPicPr>
            <p:blipFill>
              <a:blip r:embed="rId11"/>
              <a:stretch>
                <a:fillRect/>
              </a:stretch>
            </p:blipFill>
            <p:spPr>
              <a:xfrm>
                <a:off x="5102922" y="532263"/>
                <a:ext cx="847426"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7">
                <a:extLst>
                  <a:ext uri="{FF2B5EF4-FFF2-40B4-BE49-F238E27FC236}">
                    <a16:creationId xmlns:a16="http://schemas.microsoft.com/office/drawing/2014/main" id="{D5077096-9ECB-6E4B-B017-D0A65FB4B719}"/>
                  </a:ext>
                </a:extLst>
              </p14:cNvPr>
              <p14:cNvContentPartPr/>
              <p14:nvPr/>
            </p14:nvContentPartPr>
            <p14:xfrm>
              <a:off x="4701515" y="443703"/>
              <a:ext cx="169920" cy="402120"/>
            </p14:xfrm>
          </p:contentPart>
        </mc:Choice>
        <mc:Fallback xmlns="">
          <p:pic>
            <p:nvPicPr>
              <p:cNvPr id="24" name="Ink 27">
                <a:extLst>
                  <a:ext uri="{FF2B5EF4-FFF2-40B4-BE49-F238E27FC236}">
                    <a16:creationId xmlns:a16="http://schemas.microsoft.com/office/drawing/2014/main" id="{D5077096-9ECB-6E4B-B017-D0A65FB4B719}"/>
                  </a:ext>
                </a:extLst>
              </p:cNvPr>
              <p:cNvPicPr/>
              <p:nvPr/>
            </p:nvPicPr>
            <p:blipFill>
              <a:blip r:embed="rId13"/>
              <a:stretch>
                <a:fillRect/>
              </a:stretch>
            </p:blipFill>
            <p:spPr>
              <a:xfrm>
                <a:off x="4682435" y="426063"/>
                <a:ext cx="2052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8">
                <a:extLst>
                  <a:ext uri="{FF2B5EF4-FFF2-40B4-BE49-F238E27FC236}">
                    <a16:creationId xmlns:a16="http://schemas.microsoft.com/office/drawing/2014/main" id="{D53352B9-CCA4-AF4C-A05D-D478EA3E668B}"/>
                  </a:ext>
                </a:extLst>
              </p14:cNvPr>
              <p14:cNvContentPartPr/>
              <p14:nvPr/>
            </p14:nvContentPartPr>
            <p14:xfrm>
              <a:off x="2887475" y="662943"/>
              <a:ext cx="783360" cy="189000"/>
            </p14:xfrm>
          </p:contentPart>
        </mc:Choice>
        <mc:Fallback xmlns="">
          <p:pic>
            <p:nvPicPr>
              <p:cNvPr id="25" name="Ink 28">
                <a:extLst>
                  <a:ext uri="{FF2B5EF4-FFF2-40B4-BE49-F238E27FC236}">
                    <a16:creationId xmlns:a16="http://schemas.microsoft.com/office/drawing/2014/main" id="{D53352B9-CCA4-AF4C-A05D-D478EA3E668B}"/>
                  </a:ext>
                </a:extLst>
              </p:cNvPr>
              <p:cNvPicPr/>
              <p:nvPr/>
            </p:nvPicPr>
            <p:blipFill>
              <a:blip r:embed="rId15"/>
              <a:stretch>
                <a:fillRect/>
              </a:stretch>
            </p:blipFill>
            <p:spPr>
              <a:xfrm>
                <a:off x="2869843" y="644943"/>
                <a:ext cx="817544"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9">
                <a:extLst>
                  <a:ext uri="{FF2B5EF4-FFF2-40B4-BE49-F238E27FC236}">
                    <a16:creationId xmlns:a16="http://schemas.microsoft.com/office/drawing/2014/main" id="{451A4320-3CA2-A04F-B4FC-B6C584093AED}"/>
                  </a:ext>
                </a:extLst>
              </p14:cNvPr>
              <p14:cNvContentPartPr/>
              <p14:nvPr/>
            </p14:nvContentPartPr>
            <p14:xfrm>
              <a:off x="2463395" y="665823"/>
              <a:ext cx="302040" cy="205200"/>
            </p14:xfrm>
          </p:contentPart>
        </mc:Choice>
        <mc:Fallback xmlns="">
          <p:pic>
            <p:nvPicPr>
              <p:cNvPr id="26" name="Ink 29">
                <a:extLst>
                  <a:ext uri="{FF2B5EF4-FFF2-40B4-BE49-F238E27FC236}">
                    <a16:creationId xmlns:a16="http://schemas.microsoft.com/office/drawing/2014/main" id="{451A4320-3CA2-A04F-B4FC-B6C584093AED}"/>
                  </a:ext>
                </a:extLst>
              </p:cNvPr>
              <p:cNvPicPr/>
              <p:nvPr/>
            </p:nvPicPr>
            <p:blipFill>
              <a:blip r:embed="rId17"/>
              <a:stretch>
                <a:fillRect/>
              </a:stretch>
            </p:blipFill>
            <p:spPr>
              <a:xfrm>
                <a:off x="2443978" y="649623"/>
                <a:ext cx="341233"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71D570EA-8F73-8444-8C67-54D047DE5860}"/>
                  </a:ext>
                </a:extLst>
              </p14:cNvPr>
              <p14:cNvContentPartPr/>
              <p14:nvPr/>
            </p14:nvContentPartPr>
            <p14:xfrm>
              <a:off x="6047195" y="480783"/>
              <a:ext cx="201600" cy="339840"/>
            </p14:xfrm>
          </p:contentPart>
        </mc:Choice>
        <mc:Fallback xmlns="">
          <p:pic>
            <p:nvPicPr>
              <p:cNvPr id="31" name="Ink 30">
                <a:extLst>
                  <a:ext uri="{FF2B5EF4-FFF2-40B4-BE49-F238E27FC236}">
                    <a16:creationId xmlns:a16="http://schemas.microsoft.com/office/drawing/2014/main" id="{71D570EA-8F73-8444-8C67-54D047DE5860}"/>
                  </a:ext>
                </a:extLst>
              </p:cNvPr>
              <p:cNvPicPr/>
              <p:nvPr/>
            </p:nvPicPr>
            <p:blipFill>
              <a:blip r:embed="rId19"/>
              <a:stretch>
                <a:fillRect/>
              </a:stretch>
            </p:blipFill>
            <p:spPr>
              <a:xfrm>
                <a:off x="6029915" y="463503"/>
                <a:ext cx="2372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B9D1630D-825B-6A48-8B00-EE914B08B0D7}"/>
                  </a:ext>
                </a:extLst>
              </p14:cNvPr>
              <p14:cNvContentPartPr/>
              <p14:nvPr/>
            </p14:nvContentPartPr>
            <p14:xfrm>
              <a:off x="6348875" y="694263"/>
              <a:ext cx="201600" cy="113400"/>
            </p14:xfrm>
          </p:contentPart>
        </mc:Choice>
        <mc:Fallback xmlns="">
          <p:pic>
            <p:nvPicPr>
              <p:cNvPr id="32" name="Ink 31">
                <a:extLst>
                  <a:ext uri="{FF2B5EF4-FFF2-40B4-BE49-F238E27FC236}">
                    <a16:creationId xmlns:a16="http://schemas.microsoft.com/office/drawing/2014/main" id="{B9D1630D-825B-6A48-8B00-EE914B08B0D7}"/>
                  </a:ext>
                </a:extLst>
              </p:cNvPr>
              <p:cNvPicPr/>
              <p:nvPr/>
            </p:nvPicPr>
            <p:blipFill>
              <a:blip r:embed="rId21"/>
              <a:stretch>
                <a:fillRect/>
              </a:stretch>
            </p:blipFill>
            <p:spPr>
              <a:xfrm>
                <a:off x="6329795" y="676263"/>
                <a:ext cx="236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79832C22-C984-F342-BC62-EB4A85DE0D8B}"/>
                  </a:ext>
                </a:extLst>
              </p14:cNvPr>
              <p14:cNvContentPartPr/>
              <p14:nvPr/>
            </p14:nvContentPartPr>
            <p14:xfrm>
              <a:off x="6681875" y="483303"/>
              <a:ext cx="19080" cy="280440"/>
            </p14:xfrm>
          </p:contentPart>
        </mc:Choice>
        <mc:Fallback xmlns="">
          <p:pic>
            <p:nvPicPr>
              <p:cNvPr id="33" name="Ink 32">
                <a:extLst>
                  <a:ext uri="{FF2B5EF4-FFF2-40B4-BE49-F238E27FC236}">
                    <a16:creationId xmlns:a16="http://schemas.microsoft.com/office/drawing/2014/main" id="{79832C22-C984-F342-BC62-EB4A85DE0D8B}"/>
                  </a:ext>
                </a:extLst>
              </p:cNvPr>
              <p:cNvPicPr/>
              <p:nvPr/>
            </p:nvPicPr>
            <p:blipFill>
              <a:blip r:embed="rId23"/>
              <a:stretch>
                <a:fillRect/>
              </a:stretch>
            </p:blipFill>
            <p:spPr>
              <a:xfrm>
                <a:off x="6663515" y="465303"/>
                <a:ext cx="55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A714D274-CE1C-1B45-999A-D362D03E6B14}"/>
                  </a:ext>
                </a:extLst>
              </p14:cNvPr>
              <p14:cNvContentPartPr/>
              <p14:nvPr/>
            </p14:nvContentPartPr>
            <p14:xfrm>
              <a:off x="6619235" y="637743"/>
              <a:ext cx="302040" cy="170280"/>
            </p14:xfrm>
          </p:contentPart>
        </mc:Choice>
        <mc:Fallback xmlns="">
          <p:pic>
            <p:nvPicPr>
              <p:cNvPr id="34" name="Ink 33">
                <a:extLst>
                  <a:ext uri="{FF2B5EF4-FFF2-40B4-BE49-F238E27FC236}">
                    <a16:creationId xmlns:a16="http://schemas.microsoft.com/office/drawing/2014/main" id="{A714D274-CE1C-1B45-999A-D362D03E6B14}"/>
                  </a:ext>
                </a:extLst>
              </p:cNvPr>
              <p:cNvPicPr/>
              <p:nvPr/>
            </p:nvPicPr>
            <p:blipFill>
              <a:blip r:embed="rId25"/>
              <a:stretch>
                <a:fillRect/>
              </a:stretch>
            </p:blipFill>
            <p:spPr>
              <a:xfrm>
                <a:off x="6602335" y="620066"/>
                <a:ext cx="334761" cy="20599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3D72BF6F-446A-2F43-A67A-487F10E61191}"/>
                  </a:ext>
                </a:extLst>
              </p14:cNvPr>
              <p14:cNvContentPartPr/>
              <p14:nvPr/>
            </p14:nvContentPartPr>
            <p14:xfrm>
              <a:off x="6883115" y="537303"/>
              <a:ext cx="19080" cy="50760"/>
            </p14:xfrm>
          </p:contentPart>
        </mc:Choice>
        <mc:Fallback xmlns="">
          <p:pic>
            <p:nvPicPr>
              <p:cNvPr id="35" name="Ink 34">
                <a:extLst>
                  <a:ext uri="{FF2B5EF4-FFF2-40B4-BE49-F238E27FC236}">
                    <a16:creationId xmlns:a16="http://schemas.microsoft.com/office/drawing/2014/main" id="{3D72BF6F-446A-2F43-A67A-487F10E61191}"/>
                  </a:ext>
                </a:extLst>
              </p:cNvPr>
              <p:cNvPicPr/>
              <p:nvPr/>
            </p:nvPicPr>
            <p:blipFill>
              <a:blip r:embed="rId27"/>
              <a:stretch>
                <a:fillRect/>
              </a:stretch>
            </p:blipFill>
            <p:spPr>
              <a:xfrm>
                <a:off x="6866915" y="521463"/>
                <a:ext cx="53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35DB23D-CC21-5A48-A669-C155DA5A5F21}"/>
                  </a:ext>
                </a:extLst>
              </p14:cNvPr>
              <p14:cNvContentPartPr/>
              <p14:nvPr/>
            </p14:nvContentPartPr>
            <p14:xfrm>
              <a:off x="7015955" y="675543"/>
              <a:ext cx="163080" cy="113400"/>
            </p14:xfrm>
          </p:contentPart>
        </mc:Choice>
        <mc:Fallback xmlns="">
          <p:pic>
            <p:nvPicPr>
              <p:cNvPr id="36" name="Ink 35">
                <a:extLst>
                  <a:ext uri="{FF2B5EF4-FFF2-40B4-BE49-F238E27FC236}">
                    <a16:creationId xmlns:a16="http://schemas.microsoft.com/office/drawing/2014/main" id="{035DB23D-CC21-5A48-A669-C155DA5A5F21}"/>
                  </a:ext>
                </a:extLst>
              </p:cNvPr>
              <p:cNvPicPr/>
              <p:nvPr/>
            </p:nvPicPr>
            <p:blipFill>
              <a:blip r:embed="rId29"/>
              <a:stretch>
                <a:fillRect/>
              </a:stretch>
            </p:blipFill>
            <p:spPr>
              <a:xfrm>
                <a:off x="6997995" y="658623"/>
                <a:ext cx="198641"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C014757E-18A0-5843-9832-740053733515}"/>
                  </a:ext>
                </a:extLst>
              </p14:cNvPr>
              <p14:cNvContentPartPr/>
              <p14:nvPr/>
            </p14:nvContentPartPr>
            <p14:xfrm>
              <a:off x="7229075" y="694263"/>
              <a:ext cx="264240" cy="170280"/>
            </p14:xfrm>
          </p:contentPart>
        </mc:Choice>
        <mc:Fallback xmlns="">
          <p:pic>
            <p:nvPicPr>
              <p:cNvPr id="37" name="Ink 36">
                <a:extLst>
                  <a:ext uri="{FF2B5EF4-FFF2-40B4-BE49-F238E27FC236}">
                    <a16:creationId xmlns:a16="http://schemas.microsoft.com/office/drawing/2014/main" id="{C014757E-18A0-5843-9832-740053733515}"/>
                  </a:ext>
                </a:extLst>
              </p:cNvPr>
              <p:cNvPicPr/>
              <p:nvPr/>
            </p:nvPicPr>
            <p:blipFill>
              <a:blip r:embed="rId31"/>
              <a:stretch>
                <a:fillRect/>
              </a:stretch>
            </p:blipFill>
            <p:spPr>
              <a:xfrm>
                <a:off x="7211459" y="676586"/>
                <a:ext cx="300551" cy="20599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3">
                <a:extLst>
                  <a:ext uri="{FF2B5EF4-FFF2-40B4-BE49-F238E27FC236}">
                    <a16:creationId xmlns:a16="http://schemas.microsoft.com/office/drawing/2014/main" id="{F88A1771-4AAB-2244-B46C-C2A8E2E0C29D}"/>
                  </a:ext>
                </a:extLst>
              </p14:cNvPr>
              <p14:cNvContentPartPr/>
              <p14:nvPr/>
            </p14:nvContentPartPr>
            <p14:xfrm>
              <a:off x="3683075" y="1983423"/>
              <a:ext cx="1087920" cy="509400"/>
            </p14:xfrm>
          </p:contentPart>
        </mc:Choice>
        <mc:Fallback xmlns="">
          <p:pic>
            <p:nvPicPr>
              <p:cNvPr id="52" name="Ink 53">
                <a:extLst>
                  <a:ext uri="{FF2B5EF4-FFF2-40B4-BE49-F238E27FC236}">
                    <a16:creationId xmlns:a16="http://schemas.microsoft.com/office/drawing/2014/main" id="{F88A1771-4AAB-2244-B46C-C2A8E2E0C29D}"/>
                  </a:ext>
                </a:extLst>
              </p:cNvPr>
              <p:cNvPicPr/>
              <p:nvPr/>
            </p:nvPicPr>
            <p:blipFill>
              <a:blip r:embed="rId33"/>
              <a:stretch>
                <a:fillRect/>
              </a:stretch>
            </p:blipFill>
            <p:spPr>
              <a:xfrm>
                <a:off x="3664721" y="1965795"/>
                <a:ext cx="1123908" cy="54357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4">
                <a:extLst>
                  <a:ext uri="{FF2B5EF4-FFF2-40B4-BE49-F238E27FC236}">
                    <a16:creationId xmlns:a16="http://schemas.microsoft.com/office/drawing/2014/main" id="{B6021042-FDAA-9341-8192-5B767D974EAD}"/>
                  </a:ext>
                </a:extLst>
              </p14:cNvPr>
              <p14:cNvContentPartPr/>
              <p14:nvPr/>
            </p14:nvContentPartPr>
            <p14:xfrm>
              <a:off x="2444675" y="1851303"/>
              <a:ext cx="1068840" cy="572400"/>
            </p14:xfrm>
          </p:contentPart>
        </mc:Choice>
        <mc:Fallback xmlns="">
          <p:pic>
            <p:nvPicPr>
              <p:cNvPr id="53" name="Ink 54">
                <a:extLst>
                  <a:ext uri="{FF2B5EF4-FFF2-40B4-BE49-F238E27FC236}">
                    <a16:creationId xmlns:a16="http://schemas.microsoft.com/office/drawing/2014/main" id="{B6021042-FDAA-9341-8192-5B767D974EAD}"/>
                  </a:ext>
                </a:extLst>
              </p:cNvPr>
              <p:cNvPicPr/>
              <p:nvPr/>
            </p:nvPicPr>
            <p:blipFill>
              <a:blip r:embed="rId35"/>
              <a:stretch>
                <a:fillRect/>
              </a:stretch>
            </p:blipFill>
            <p:spPr>
              <a:xfrm>
                <a:off x="2426321" y="1833674"/>
                <a:ext cx="1105188" cy="60693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002C605F-5217-B346-9E8C-4312C78E58A2}"/>
                  </a:ext>
                </a:extLst>
              </p14:cNvPr>
              <p14:cNvContentPartPr/>
              <p14:nvPr/>
            </p14:nvContentPartPr>
            <p14:xfrm>
              <a:off x="2513795" y="3058383"/>
              <a:ext cx="189000" cy="19080"/>
            </p14:xfrm>
          </p:contentPart>
        </mc:Choice>
        <mc:Fallback xmlns="">
          <p:pic>
            <p:nvPicPr>
              <p:cNvPr id="56" name="Ink 55">
                <a:extLst>
                  <a:ext uri="{FF2B5EF4-FFF2-40B4-BE49-F238E27FC236}">
                    <a16:creationId xmlns:a16="http://schemas.microsoft.com/office/drawing/2014/main" id="{002C605F-5217-B346-9E8C-4312C78E58A2}"/>
                  </a:ext>
                </a:extLst>
              </p:cNvPr>
              <p:cNvPicPr/>
              <p:nvPr/>
            </p:nvPicPr>
            <p:blipFill>
              <a:blip r:embed="rId37"/>
              <a:stretch>
                <a:fillRect/>
              </a:stretch>
            </p:blipFill>
            <p:spPr>
              <a:xfrm>
                <a:off x="2496155" y="3040743"/>
                <a:ext cx="222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B548CC4D-A391-CB48-B36F-65AE87795627}"/>
                  </a:ext>
                </a:extLst>
              </p14:cNvPr>
              <p14:cNvContentPartPr/>
              <p14:nvPr/>
            </p14:nvContentPartPr>
            <p14:xfrm>
              <a:off x="2507315" y="3228303"/>
              <a:ext cx="195120" cy="19080"/>
            </p14:xfrm>
          </p:contentPart>
        </mc:Choice>
        <mc:Fallback xmlns="">
          <p:pic>
            <p:nvPicPr>
              <p:cNvPr id="57" name="Ink 56">
                <a:extLst>
                  <a:ext uri="{FF2B5EF4-FFF2-40B4-BE49-F238E27FC236}">
                    <a16:creationId xmlns:a16="http://schemas.microsoft.com/office/drawing/2014/main" id="{B548CC4D-A391-CB48-B36F-65AE87795627}"/>
                  </a:ext>
                </a:extLst>
              </p:cNvPr>
              <p:cNvPicPr/>
              <p:nvPr/>
            </p:nvPicPr>
            <p:blipFill>
              <a:blip r:embed="rId39"/>
              <a:stretch>
                <a:fillRect/>
              </a:stretch>
            </p:blipFill>
            <p:spPr>
              <a:xfrm>
                <a:off x="2488955" y="3209943"/>
                <a:ext cx="2304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C678C388-83B9-E246-9DF1-8661028B50AD}"/>
                  </a:ext>
                </a:extLst>
              </p14:cNvPr>
              <p14:cNvContentPartPr/>
              <p14:nvPr/>
            </p14:nvContentPartPr>
            <p14:xfrm>
              <a:off x="3903035" y="2901063"/>
              <a:ext cx="12960" cy="176400"/>
            </p14:xfrm>
          </p:contentPart>
        </mc:Choice>
        <mc:Fallback xmlns="">
          <p:pic>
            <p:nvPicPr>
              <p:cNvPr id="58" name="Ink 57">
                <a:extLst>
                  <a:ext uri="{FF2B5EF4-FFF2-40B4-BE49-F238E27FC236}">
                    <a16:creationId xmlns:a16="http://schemas.microsoft.com/office/drawing/2014/main" id="{C678C388-83B9-E246-9DF1-8661028B50AD}"/>
                  </a:ext>
                </a:extLst>
              </p:cNvPr>
              <p:cNvPicPr/>
              <p:nvPr/>
            </p:nvPicPr>
            <p:blipFill>
              <a:blip r:embed="rId41"/>
              <a:stretch>
                <a:fillRect/>
              </a:stretch>
            </p:blipFill>
            <p:spPr>
              <a:xfrm>
                <a:off x="3885395" y="2884143"/>
                <a:ext cx="48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E520008A-3EEB-2749-8984-E30CBEE5F1C0}"/>
                  </a:ext>
                </a:extLst>
              </p14:cNvPr>
              <p14:cNvContentPartPr/>
              <p14:nvPr/>
            </p14:nvContentPartPr>
            <p14:xfrm>
              <a:off x="3066755" y="3165303"/>
              <a:ext cx="1578600" cy="119880"/>
            </p14:xfrm>
          </p:contentPart>
        </mc:Choice>
        <mc:Fallback xmlns="">
          <p:pic>
            <p:nvPicPr>
              <p:cNvPr id="59" name="Ink 58">
                <a:extLst>
                  <a:ext uri="{FF2B5EF4-FFF2-40B4-BE49-F238E27FC236}">
                    <a16:creationId xmlns:a16="http://schemas.microsoft.com/office/drawing/2014/main" id="{E520008A-3EEB-2749-8984-E30CBEE5F1C0}"/>
                  </a:ext>
                </a:extLst>
              </p:cNvPr>
              <p:cNvPicPr/>
              <p:nvPr/>
            </p:nvPicPr>
            <p:blipFill>
              <a:blip r:embed="rId43"/>
              <a:stretch>
                <a:fillRect/>
              </a:stretch>
            </p:blipFill>
            <p:spPr>
              <a:xfrm>
                <a:off x="3049835" y="3146583"/>
                <a:ext cx="1612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FAA00209-41F2-794E-9FC6-C0DE9082B17C}"/>
                  </a:ext>
                </a:extLst>
              </p14:cNvPr>
              <p14:cNvContentPartPr/>
              <p14:nvPr/>
            </p14:nvContentPartPr>
            <p14:xfrm>
              <a:off x="4110755" y="3473463"/>
              <a:ext cx="352440" cy="138600"/>
            </p14:xfrm>
          </p:contentPart>
        </mc:Choice>
        <mc:Fallback xmlns="">
          <p:pic>
            <p:nvPicPr>
              <p:cNvPr id="65" name="Ink 64">
                <a:extLst>
                  <a:ext uri="{FF2B5EF4-FFF2-40B4-BE49-F238E27FC236}">
                    <a16:creationId xmlns:a16="http://schemas.microsoft.com/office/drawing/2014/main" id="{FAA00209-41F2-794E-9FC6-C0DE9082B17C}"/>
                  </a:ext>
                </a:extLst>
              </p:cNvPr>
              <p:cNvPicPr/>
              <p:nvPr/>
            </p:nvPicPr>
            <p:blipFill>
              <a:blip r:embed="rId45"/>
              <a:stretch>
                <a:fillRect/>
              </a:stretch>
            </p:blipFill>
            <p:spPr>
              <a:xfrm>
                <a:off x="4093835" y="3456543"/>
                <a:ext cx="3862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6">
                <a:extLst>
                  <a:ext uri="{FF2B5EF4-FFF2-40B4-BE49-F238E27FC236}">
                    <a16:creationId xmlns:a16="http://schemas.microsoft.com/office/drawing/2014/main" id="{E49BF7CF-71D4-9244-90F3-D42A734B326F}"/>
                  </a:ext>
                </a:extLst>
              </p14:cNvPr>
              <p14:cNvContentPartPr/>
              <p14:nvPr/>
            </p14:nvContentPartPr>
            <p14:xfrm>
              <a:off x="3337115" y="3385263"/>
              <a:ext cx="604080" cy="333720"/>
            </p14:xfrm>
          </p:contentPart>
        </mc:Choice>
        <mc:Fallback xmlns="">
          <p:pic>
            <p:nvPicPr>
              <p:cNvPr id="66" name="Ink 66">
                <a:extLst>
                  <a:ext uri="{FF2B5EF4-FFF2-40B4-BE49-F238E27FC236}">
                    <a16:creationId xmlns:a16="http://schemas.microsoft.com/office/drawing/2014/main" id="{E49BF7CF-71D4-9244-90F3-D42A734B326F}"/>
                  </a:ext>
                </a:extLst>
              </p:cNvPr>
              <p:cNvPicPr/>
              <p:nvPr/>
            </p:nvPicPr>
            <p:blipFill>
              <a:blip r:embed="rId47"/>
              <a:stretch>
                <a:fillRect/>
              </a:stretch>
            </p:blipFill>
            <p:spPr>
              <a:xfrm>
                <a:off x="3320915" y="3367604"/>
                <a:ext cx="636840" cy="36723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8" name="Ink 67">
                <a:extLst>
                  <a:ext uri="{FF2B5EF4-FFF2-40B4-BE49-F238E27FC236}">
                    <a16:creationId xmlns:a16="http://schemas.microsoft.com/office/drawing/2014/main" id="{F9339E0E-C768-F347-B670-E893D0C99FF7}"/>
                  </a:ext>
                </a:extLst>
              </p14:cNvPr>
              <p14:cNvContentPartPr/>
              <p14:nvPr/>
            </p14:nvContentPartPr>
            <p14:xfrm>
              <a:off x="5034875" y="2995383"/>
              <a:ext cx="195120" cy="182520"/>
            </p14:xfrm>
          </p:contentPart>
        </mc:Choice>
        <mc:Fallback xmlns="">
          <p:pic>
            <p:nvPicPr>
              <p:cNvPr id="68" name="Ink 67">
                <a:extLst>
                  <a:ext uri="{FF2B5EF4-FFF2-40B4-BE49-F238E27FC236}">
                    <a16:creationId xmlns:a16="http://schemas.microsoft.com/office/drawing/2014/main" id="{F9339E0E-C768-F347-B670-E893D0C99FF7}"/>
                  </a:ext>
                </a:extLst>
              </p:cNvPr>
              <p:cNvPicPr/>
              <p:nvPr/>
            </p:nvPicPr>
            <p:blipFill>
              <a:blip r:embed="rId49"/>
              <a:stretch>
                <a:fillRect/>
              </a:stretch>
            </p:blipFill>
            <p:spPr>
              <a:xfrm>
                <a:off x="5017267" y="2978103"/>
                <a:ext cx="230335"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9" name="Ink 68">
                <a:extLst>
                  <a:ext uri="{FF2B5EF4-FFF2-40B4-BE49-F238E27FC236}">
                    <a16:creationId xmlns:a16="http://schemas.microsoft.com/office/drawing/2014/main" id="{9B44096C-C1EE-064C-9C72-F68DE8C73AC2}"/>
                  </a:ext>
                </a:extLst>
              </p14:cNvPr>
              <p14:cNvContentPartPr/>
              <p14:nvPr/>
            </p14:nvContentPartPr>
            <p14:xfrm>
              <a:off x="5116595" y="2649783"/>
              <a:ext cx="245520" cy="19080"/>
            </p14:xfrm>
          </p:contentPart>
        </mc:Choice>
        <mc:Fallback xmlns="">
          <p:pic>
            <p:nvPicPr>
              <p:cNvPr id="69" name="Ink 68">
                <a:extLst>
                  <a:ext uri="{FF2B5EF4-FFF2-40B4-BE49-F238E27FC236}">
                    <a16:creationId xmlns:a16="http://schemas.microsoft.com/office/drawing/2014/main" id="{9B44096C-C1EE-064C-9C72-F68DE8C73AC2}"/>
                  </a:ext>
                </a:extLst>
              </p:cNvPr>
              <p:cNvPicPr/>
              <p:nvPr/>
            </p:nvPicPr>
            <p:blipFill>
              <a:blip r:embed="rId51"/>
              <a:stretch>
                <a:fillRect/>
              </a:stretch>
            </p:blipFill>
            <p:spPr>
              <a:xfrm>
                <a:off x="5098595" y="2632823"/>
                <a:ext cx="279720" cy="5370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1">
                <a:extLst>
                  <a:ext uri="{FF2B5EF4-FFF2-40B4-BE49-F238E27FC236}">
                    <a16:creationId xmlns:a16="http://schemas.microsoft.com/office/drawing/2014/main" id="{B043F34C-4388-B640-A14E-FA2C2AAD76FA}"/>
                  </a:ext>
                </a:extLst>
              </p14:cNvPr>
              <p14:cNvContentPartPr/>
              <p14:nvPr/>
            </p14:nvContentPartPr>
            <p14:xfrm>
              <a:off x="5562995" y="2165583"/>
              <a:ext cx="1565640" cy="842760"/>
            </p14:xfrm>
          </p:contentPart>
        </mc:Choice>
        <mc:Fallback xmlns="">
          <p:pic>
            <p:nvPicPr>
              <p:cNvPr id="81" name="Ink 81">
                <a:extLst>
                  <a:ext uri="{FF2B5EF4-FFF2-40B4-BE49-F238E27FC236}">
                    <a16:creationId xmlns:a16="http://schemas.microsoft.com/office/drawing/2014/main" id="{B043F34C-4388-B640-A14E-FA2C2AAD76FA}"/>
                  </a:ext>
                </a:extLst>
              </p:cNvPr>
              <p:cNvPicPr/>
              <p:nvPr/>
            </p:nvPicPr>
            <p:blipFill>
              <a:blip r:embed="rId53"/>
              <a:stretch>
                <a:fillRect/>
              </a:stretch>
            </p:blipFill>
            <p:spPr>
              <a:xfrm>
                <a:off x="5545359" y="2149023"/>
                <a:ext cx="1600192"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6" name="Ink 86">
                <a:extLst>
                  <a:ext uri="{FF2B5EF4-FFF2-40B4-BE49-F238E27FC236}">
                    <a16:creationId xmlns:a16="http://schemas.microsoft.com/office/drawing/2014/main" id="{D5B68A09-4B24-CE40-8E40-8B732D702C05}"/>
                  </a:ext>
                </a:extLst>
              </p14:cNvPr>
              <p14:cNvContentPartPr/>
              <p14:nvPr/>
            </p14:nvContentPartPr>
            <p14:xfrm>
              <a:off x="4682795" y="3894663"/>
              <a:ext cx="1333080" cy="207720"/>
            </p14:xfrm>
          </p:contentPart>
        </mc:Choice>
        <mc:Fallback xmlns="">
          <p:pic>
            <p:nvPicPr>
              <p:cNvPr id="86" name="Ink 86">
                <a:extLst>
                  <a:ext uri="{FF2B5EF4-FFF2-40B4-BE49-F238E27FC236}">
                    <a16:creationId xmlns:a16="http://schemas.microsoft.com/office/drawing/2014/main" id="{D5B68A09-4B24-CE40-8E40-8B732D702C05}"/>
                  </a:ext>
                </a:extLst>
              </p:cNvPr>
              <p:cNvPicPr/>
              <p:nvPr/>
            </p:nvPicPr>
            <p:blipFill>
              <a:blip r:embed="rId55"/>
              <a:stretch>
                <a:fillRect/>
              </a:stretch>
            </p:blipFill>
            <p:spPr>
              <a:xfrm>
                <a:off x="4666239" y="3878491"/>
                <a:ext cx="1366911" cy="24078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8" name="Ink 87">
                <a:extLst>
                  <a:ext uri="{FF2B5EF4-FFF2-40B4-BE49-F238E27FC236}">
                    <a16:creationId xmlns:a16="http://schemas.microsoft.com/office/drawing/2014/main" id="{3ADBC170-61E9-8C4C-9B11-2ECEB14F0574}"/>
                  </a:ext>
                </a:extLst>
              </p14:cNvPr>
              <p14:cNvContentPartPr/>
              <p14:nvPr/>
            </p14:nvContentPartPr>
            <p14:xfrm>
              <a:off x="6354995" y="4058103"/>
              <a:ext cx="258120" cy="19080"/>
            </p14:xfrm>
          </p:contentPart>
        </mc:Choice>
        <mc:Fallback xmlns="">
          <p:pic>
            <p:nvPicPr>
              <p:cNvPr id="88" name="Ink 87">
                <a:extLst>
                  <a:ext uri="{FF2B5EF4-FFF2-40B4-BE49-F238E27FC236}">
                    <a16:creationId xmlns:a16="http://schemas.microsoft.com/office/drawing/2014/main" id="{3ADBC170-61E9-8C4C-9B11-2ECEB14F0574}"/>
                  </a:ext>
                </a:extLst>
              </p:cNvPr>
              <p:cNvPicPr/>
              <p:nvPr/>
            </p:nvPicPr>
            <p:blipFill>
              <a:blip r:embed="rId57"/>
              <a:stretch>
                <a:fillRect/>
              </a:stretch>
            </p:blipFill>
            <p:spPr>
              <a:xfrm>
                <a:off x="6338435" y="4042556"/>
                <a:ext cx="290520" cy="5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9" name="Ink 88">
                <a:extLst>
                  <a:ext uri="{FF2B5EF4-FFF2-40B4-BE49-F238E27FC236}">
                    <a16:creationId xmlns:a16="http://schemas.microsoft.com/office/drawing/2014/main" id="{9B9380E6-A3B3-9344-8414-0F4572A8BFDA}"/>
                  </a:ext>
                </a:extLst>
              </p14:cNvPr>
              <p14:cNvContentPartPr/>
              <p14:nvPr/>
            </p14:nvContentPartPr>
            <p14:xfrm>
              <a:off x="6820475" y="3957303"/>
              <a:ext cx="352440" cy="126000"/>
            </p14:xfrm>
          </p:contentPart>
        </mc:Choice>
        <mc:Fallback xmlns="">
          <p:pic>
            <p:nvPicPr>
              <p:cNvPr id="89" name="Ink 88">
                <a:extLst>
                  <a:ext uri="{FF2B5EF4-FFF2-40B4-BE49-F238E27FC236}">
                    <a16:creationId xmlns:a16="http://schemas.microsoft.com/office/drawing/2014/main" id="{9B9380E6-A3B3-9344-8414-0F4572A8BFDA}"/>
                  </a:ext>
                </a:extLst>
              </p:cNvPr>
              <p:cNvPicPr/>
              <p:nvPr/>
            </p:nvPicPr>
            <p:blipFill>
              <a:blip r:embed="rId59"/>
              <a:stretch>
                <a:fillRect/>
              </a:stretch>
            </p:blipFill>
            <p:spPr>
              <a:xfrm>
                <a:off x="6804275" y="3941103"/>
                <a:ext cx="385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0" name="Ink 89">
                <a:extLst>
                  <a:ext uri="{FF2B5EF4-FFF2-40B4-BE49-F238E27FC236}">
                    <a16:creationId xmlns:a16="http://schemas.microsoft.com/office/drawing/2014/main" id="{BA22F217-A2D7-5247-B6B0-7FF20F04DA84}"/>
                  </a:ext>
                </a:extLst>
              </p14:cNvPr>
              <p14:cNvContentPartPr/>
              <p14:nvPr/>
            </p14:nvContentPartPr>
            <p14:xfrm>
              <a:off x="7368035" y="3888183"/>
              <a:ext cx="175680" cy="157680"/>
            </p14:xfrm>
          </p:contentPart>
        </mc:Choice>
        <mc:Fallback xmlns="">
          <p:pic>
            <p:nvPicPr>
              <p:cNvPr id="90" name="Ink 89">
                <a:extLst>
                  <a:ext uri="{FF2B5EF4-FFF2-40B4-BE49-F238E27FC236}">
                    <a16:creationId xmlns:a16="http://schemas.microsoft.com/office/drawing/2014/main" id="{BA22F217-A2D7-5247-B6B0-7FF20F04DA84}"/>
                  </a:ext>
                </a:extLst>
              </p:cNvPr>
              <p:cNvPicPr/>
              <p:nvPr/>
            </p:nvPicPr>
            <p:blipFill>
              <a:blip r:embed="rId61"/>
              <a:stretch>
                <a:fillRect/>
              </a:stretch>
            </p:blipFill>
            <p:spPr>
              <a:xfrm>
                <a:off x="7351509" y="3871946"/>
                <a:ext cx="208732" cy="1905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1" name="Ink 90">
                <a:extLst>
                  <a:ext uri="{FF2B5EF4-FFF2-40B4-BE49-F238E27FC236}">
                    <a16:creationId xmlns:a16="http://schemas.microsoft.com/office/drawing/2014/main" id="{7541B325-0618-174C-A5EC-EA66619B2BE2}"/>
                  </a:ext>
                </a:extLst>
              </p14:cNvPr>
              <p14:cNvContentPartPr/>
              <p14:nvPr/>
            </p14:nvContentPartPr>
            <p14:xfrm>
              <a:off x="7694195" y="3862983"/>
              <a:ext cx="321120" cy="157680"/>
            </p14:xfrm>
          </p:contentPart>
        </mc:Choice>
        <mc:Fallback xmlns="">
          <p:pic>
            <p:nvPicPr>
              <p:cNvPr id="91" name="Ink 90">
                <a:extLst>
                  <a:ext uri="{FF2B5EF4-FFF2-40B4-BE49-F238E27FC236}">
                    <a16:creationId xmlns:a16="http://schemas.microsoft.com/office/drawing/2014/main" id="{7541B325-0618-174C-A5EC-EA66619B2BE2}"/>
                  </a:ext>
                </a:extLst>
              </p:cNvPr>
              <p:cNvPicPr/>
              <p:nvPr/>
            </p:nvPicPr>
            <p:blipFill>
              <a:blip r:embed="rId63"/>
              <a:stretch>
                <a:fillRect/>
              </a:stretch>
            </p:blipFill>
            <p:spPr>
              <a:xfrm>
                <a:off x="7676896" y="3846423"/>
                <a:ext cx="354998"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 name="Ink 91">
                <a:extLst>
                  <a:ext uri="{FF2B5EF4-FFF2-40B4-BE49-F238E27FC236}">
                    <a16:creationId xmlns:a16="http://schemas.microsoft.com/office/drawing/2014/main" id="{5FE9F539-877E-BF46-BCC9-ED5BDEDAEC77}"/>
                  </a:ext>
                </a:extLst>
              </p14:cNvPr>
              <p14:cNvContentPartPr/>
              <p14:nvPr/>
            </p14:nvContentPartPr>
            <p14:xfrm>
              <a:off x="8216195" y="3825543"/>
              <a:ext cx="201600" cy="145080"/>
            </p14:xfrm>
          </p:contentPart>
        </mc:Choice>
        <mc:Fallback xmlns="">
          <p:pic>
            <p:nvPicPr>
              <p:cNvPr id="92" name="Ink 91">
                <a:extLst>
                  <a:ext uri="{FF2B5EF4-FFF2-40B4-BE49-F238E27FC236}">
                    <a16:creationId xmlns:a16="http://schemas.microsoft.com/office/drawing/2014/main" id="{5FE9F539-877E-BF46-BCC9-ED5BDEDAEC77}"/>
                  </a:ext>
                </a:extLst>
              </p:cNvPr>
              <p:cNvPicPr/>
              <p:nvPr/>
            </p:nvPicPr>
            <p:blipFill>
              <a:blip r:embed="rId65"/>
              <a:stretch>
                <a:fillRect/>
              </a:stretch>
            </p:blipFill>
            <p:spPr>
              <a:xfrm>
                <a:off x="8199275" y="3808983"/>
                <a:ext cx="234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3" name="Ink 92">
                <a:extLst>
                  <a:ext uri="{FF2B5EF4-FFF2-40B4-BE49-F238E27FC236}">
                    <a16:creationId xmlns:a16="http://schemas.microsoft.com/office/drawing/2014/main" id="{5AF7E619-1AF8-1544-938A-AAAE3B699FCC}"/>
                  </a:ext>
                </a:extLst>
              </p14:cNvPr>
              <p14:cNvContentPartPr/>
              <p14:nvPr/>
            </p14:nvContentPartPr>
            <p14:xfrm>
              <a:off x="8580875" y="3749943"/>
              <a:ext cx="314640" cy="145080"/>
            </p14:xfrm>
          </p:contentPart>
        </mc:Choice>
        <mc:Fallback xmlns="">
          <p:pic>
            <p:nvPicPr>
              <p:cNvPr id="93" name="Ink 92">
                <a:extLst>
                  <a:ext uri="{FF2B5EF4-FFF2-40B4-BE49-F238E27FC236}">
                    <a16:creationId xmlns:a16="http://schemas.microsoft.com/office/drawing/2014/main" id="{5AF7E619-1AF8-1544-938A-AAAE3B699FCC}"/>
                  </a:ext>
                </a:extLst>
              </p:cNvPr>
              <p:cNvPicPr/>
              <p:nvPr/>
            </p:nvPicPr>
            <p:blipFill>
              <a:blip r:embed="rId67"/>
              <a:stretch>
                <a:fillRect/>
              </a:stretch>
            </p:blipFill>
            <p:spPr>
              <a:xfrm>
                <a:off x="8564675" y="3732981"/>
                <a:ext cx="348120" cy="179004"/>
              </a:xfrm>
              <a:prstGeom prst="rect">
                <a:avLst/>
              </a:prstGeom>
            </p:spPr>
          </p:pic>
        </mc:Fallback>
      </mc:AlternateContent>
    </p:spTree>
    <p:extLst>
      <p:ext uri="{BB962C8B-B14F-4D97-AF65-F5344CB8AC3E}">
        <p14:creationId xmlns:p14="http://schemas.microsoft.com/office/powerpoint/2010/main" val="38631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D9365D51-6A65-6A4E-8F1F-93F51B8CEFAD}"/>
                  </a:ext>
                </a:extLst>
              </p14:cNvPr>
              <p14:cNvContentPartPr/>
              <p14:nvPr/>
            </p14:nvContentPartPr>
            <p14:xfrm>
              <a:off x="4349435" y="568623"/>
              <a:ext cx="176400" cy="88200"/>
            </p14:xfrm>
          </p:contentPart>
        </mc:Choice>
        <mc:Fallback xmlns="">
          <p:pic>
            <p:nvPicPr>
              <p:cNvPr id="16" name="Ink 15">
                <a:extLst>
                  <a:ext uri="{FF2B5EF4-FFF2-40B4-BE49-F238E27FC236}">
                    <a16:creationId xmlns:a16="http://schemas.microsoft.com/office/drawing/2014/main" id="{D9365D51-6A65-6A4E-8F1F-93F51B8CEFAD}"/>
                  </a:ext>
                </a:extLst>
              </p:cNvPr>
              <p:cNvPicPr/>
              <p:nvPr/>
            </p:nvPicPr>
            <p:blipFill>
              <a:blip r:embed="rId3"/>
              <a:stretch>
                <a:fillRect/>
              </a:stretch>
            </p:blipFill>
            <p:spPr>
              <a:xfrm>
                <a:off x="4340795" y="559983"/>
                <a:ext cx="194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91042541-FBC6-7743-ACFA-59EF512DF080}"/>
                  </a:ext>
                </a:extLst>
              </p14:cNvPr>
              <p14:cNvContentPartPr/>
              <p14:nvPr/>
            </p14:nvContentPartPr>
            <p14:xfrm>
              <a:off x="4418555" y="486903"/>
              <a:ext cx="38160" cy="31680"/>
            </p14:xfrm>
          </p:contentPart>
        </mc:Choice>
        <mc:Fallback xmlns="">
          <p:pic>
            <p:nvPicPr>
              <p:cNvPr id="17" name="Ink 16">
                <a:extLst>
                  <a:ext uri="{FF2B5EF4-FFF2-40B4-BE49-F238E27FC236}">
                    <a16:creationId xmlns:a16="http://schemas.microsoft.com/office/drawing/2014/main" id="{91042541-FBC6-7743-ACFA-59EF512DF080}"/>
                  </a:ext>
                </a:extLst>
              </p:cNvPr>
              <p:cNvPicPr/>
              <p:nvPr/>
            </p:nvPicPr>
            <p:blipFill>
              <a:blip r:embed="rId5"/>
              <a:stretch>
                <a:fillRect/>
              </a:stretch>
            </p:blipFill>
            <p:spPr>
              <a:xfrm>
                <a:off x="4409195" y="478983"/>
                <a:ext cx="55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C53A4190-C4EF-6C4A-A627-324DBE55922B}"/>
                  </a:ext>
                </a:extLst>
              </p14:cNvPr>
              <p14:cNvContentPartPr/>
              <p14:nvPr/>
            </p14:nvContentPartPr>
            <p14:xfrm>
              <a:off x="4858835" y="562503"/>
              <a:ext cx="195120" cy="82080"/>
            </p14:xfrm>
          </p:contentPart>
        </mc:Choice>
        <mc:Fallback xmlns="">
          <p:pic>
            <p:nvPicPr>
              <p:cNvPr id="18" name="Ink 17">
                <a:extLst>
                  <a:ext uri="{FF2B5EF4-FFF2-40B4-BE49-F238E27FC236}">
                    <a16:creationId xmlns:a16="http://schemas.microsoft.com/office/drawing/2014/main" id="{C53A4190-C4EF-6C4A-A627-324DBE55922B}"/>
                  </a:ext>
                </a:extLst>
              </p:cNvPr>
              <p:cNvPicPr/>
              <p:nvPr/>
            </p:nvPicPr>
            <p:blipFill>
              <a:blip r:embed="rId7"/>
              <a:stretch>
                <a:fillRect/>
              </a:stretch>
            </p:blipFill>
            <p:spPr>
              <a:xfrm>
                <a:off x="4849852" y="553503"/>
                <a:ext cx="212728"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6">
                <a:extLst>
                  <a:ext uri="{FF2B5EF4-FFF2-40B4-BE49-F238E27FC236}">
                    <a16:creationId xmlns:a16="http://schemas.microsoft.com/office/drawing/2014/main" id="{B9434998-F6DC-0745-8C97-EF9E76F4E791}"/>
                  </a:ext>
                </a:extLst>
              </p14:cNvPr>
              <p14:cNvContentPartPr/>
              <p14:nvPr/>
            </p14:nvContentPartPr>
            <p14:xfrm>
              <a:off x="7235195" y="423903"/>
              <a:ext cx="414720" cy="195480"/>
            </p14:xfrm>
          </p:contentPart>
        </mc:Choice>
        <mc:Fallback xmlns="">
          <p:pic>
            <p:nvPicPr>
              <p:cNvPr id="31" name="Ink 36">
                <a:extLst>
                  <a:ext uri="{FF2B5EF4-FFF2-40B4-BE49-F238E27FC236}">
                    <a16:creationId xmlns:a16="http://schemas.microsoft.com/office/drawing/2014/main" id="{B9434998-F6DC-0745-8C97-EF9E76F4E791}"/>
                  </a:ext>
                </a:extLst>
              </p:cNvPr>
              <p:cNvPicPr/>
              <p:nvPr/>
            </p:nvPicPr>
            <p:blipFill>
              <a:blip r:embed="rId9"/>
              <a:stretch>
                <a:fillRect/>
              </a:stretch>
            </p:blipFill>
            <p:spPr>
              <a:xfrm>
                <a:off x="7226547" y="415608"/>
                <a:ext cx="432015" cy="2127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7">
                <a:extLst>
                  <a:ext uri="{FF2B5EF4-FFF2-40B4-BE49-F238E27FC236}">
                    <a16:creationId xmlns:a16="http://schemas.microsoft.com/office/drawing/2014/main" id="{825E08C4-2944-504F-8FA3-F8B0A9F39DB2}"/>
                  </a:ext>
                </a:extLst>
              </p14:cNvPr>
              <p14:cNvContentPartPr/>
              <p14:nvPr/>
            </p14:nvContentPartPr>
            <p14:xfrm>
              <a:off x="5468675" y="430383"/>
              <a:ext cx="1653840" cy="195480"/>
            </p14:xfrm>
          </p:contentPart>
        </mc:Choice>
        <mc:Fallback xmlns="">
          <p:pic>
            <p:nvPicPr>
              <p:cNvPr id="32" name="Ink 37">
                <a:extLst>
                  <a:ext uri="{FF2B5EF4-FFF2-40B4-BE49-F238E27FC236}">
                    <a16:creationId xmlns:a16="http://schemas.microsoft.com/office/drawing/2014/main" id="{825E08C4-2944-504F-8FA3-F8B0A9F39DB2}"/>
                  </a:ext>
                </a:extLst>
              </p:cNvPr>
              <p:cNvPicPr/>
              <p:nvPr/>
            </p:nvPicPr>
            <p:blipFill>
              <a:blip r:embed="rId11"/>
              <a:stretch>
                <a:fillRect/>
              </a:stretch>
            </p:blipFill>
            <p:spPr>
              <a:xfrm>
                <a:off x="5459675" y="421743"/>
                <a:ext cx="1671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8">
                <a:extLst>
                  <a:ext uri="{FF2B5EF4-FFF2-40B4-BE49-F238E27FC236}">
                    <a16:creationId xmlns:a16="http://schemas.microsoft.com/office/drawing/2014/main" id="{2C4E4E23-7D6C-8641-8DEE-0B80971E80C2}"/>
                  </a:ext>
                </a:extLst>
              </p14:cNvPr>
              <p14:cNvContentPartPr/>
              <p14:nvPr/>
            </p14:nvContentPartPr>
            <p14:xfrm>
              <a:off x="4022555" y="524703"/>
              <a:ext cx="151200" cy="163800"/>
            </p14:xfrm>
          </p:contentPart>
        </mc:Choice>
        <mc:Fallback xmlns="">
          <p:pic>
            <p:nvPicPr>
              <p:cNvPr id="33" name="Ink 38">
                <a:extLst>
                  <a:ext uri="{FF2B5EF4-FFF2-40B4-BE49-F238E27FC236}">
                    <a16:creationId xmlns:a16="http://schemas.microsoft.com/office/drawing/2014/main" id="{2C4E4E23-7D6C-8641-8DEE-0B80971E80C2}"/>
                  </a:ext>
                </a:extLst>
              </p:cNvPr>
              <p:cNvPicPr/>
              <p:nvPr/>
            </p:nvPicPr>
            <p:blipFill>
              <a:blip r:embed="rId13"/>
              <a:stretch>
                <a:fillRect/>
              </a:stretch>
            </p:blipFill>
            <p:spPr>
              <a:xfrm>
                <a:off x="4013915" y="515703"/>
                <a:ext cx="167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9">
                <a:extLst>
                  <a:ext uri="{FF2B5EF4-FFF2-40B4-BE49-F238E27FC236}">
                    <a16:creationId xmlns:a16="http://schemas.microsoft.com/office/drawing/2014/main" id="{8377BDB6-3982-0143-9C0F-99ADE965D504}"/>
                  </a:ext>
                </a:extLst>
              </p14:cNvPr>
              <p14:cNvContentPartPr/>
              <p14:nvPr/>
            </p14:nvContentPartPr>
            <p14:xfrm>
              <a:off x="3010235" y="524703"/>
              <a:ext cx="616680" cy="239400"/>
            </p14:xfrm>
          </p:contentPart>
        </mc:Choice>
        <mc:Fallback xmlns="">
          <p:pic>
            <p:nvPicPr>
              <p:cNvPr id="34" name="Ink 39">
                <a:extLst>
                  <a:ext uri="{FF2B5EF4-FFF2-40B4-BE49-F238E27FC236}">
                    <a16:creationId xmlns:a16="http://schemas.microsoft.com/office/drawing/2014/main" id="{8377BDB6-3982-0143-9C0F-99ADE965D504}"/>
                  </a:ext>
                </a:extLst>
              </p:cNvPr>
              <p:cNvPicPr/>
              <p:nvPr/>
            </p:nvPicPr>
            <p:blipFill>
              <a:blip r:embed="rId15"/>
              <a:stretch>
                <a:fillRect/>
              </a:stretch>
            </p:blipFill>
            <p:spPr>
              <a:xfrm>
                <a:off x="3000870" y="516063"/>
                <a:ext cx="634691"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40">
                <a:extLst>
                  <a:ext uri="{FF2B5EF4-FFF2-40B4-BE49-F238E27FC236}">
                    <a16:creationId xmlns:a16="http://schemas.microsoft.com/office/drawing/2014/main" id="{0877C90E-460D-5B48-93B5-B7DA2AAA10F7}"/>
                  </a:ext>
                </a:extLst>
              </p14:cNvPr>
              <p14:cNvContentPartPr/>
              <p14:nvPr/>
            </p14:nvContentPartPr>
            <p14:xfrm>
              <a:off x="2790275" y="562503"/>
              <a:ext cx="126000" cy="211320"/>
            </p14:xfrm>
          </p:contentPart>
        </mc:Choice>
        <mc:Fallback xmlns="">
          <p:pic>
            <p:nvPicPr>
              <p:cNvPr id="35" name="Ink 40">
                <a:extLst>
                  <a:ext uri="{FF2B5EF4-FFF2-40B4-BE49-F238E27FC236}">
                    <a16:creationId xmlns:a16="http://schemas.microsoft.com/office/drawing/2014/main" id="{0877C90E-460D-5B48-93B5-B7DA2AAA10F7}"/>
                  </a:ext>
                </a:extLst>
              </p:cNvPr>
              <p:cNvPicPr/>
              <p:nvPr/>
            </p:nvPicPr>
            <p:blipFill>
              <a:blip r:embed="rId17"/>
              <a:stretch>
                <a:fillRect/>
              </a:stretch>
            </p:blipFill>
            <p:spPr>
              <a:xfrm>
                <a:off x="2781275" y="553863"/>
                <a:ext cx="143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41">
                <a:extLst>
                  <a:ext uri="{FF2B5EF4-FFF2-40B4-BE49-F238E27FC236}">
                    <a16:creationId xmlns:a16="http://schemas.microsoft.com/office/drawing/2014/main" id="{182A559C-2983-574C-8DFB-B292BF0D8D4D}"/>
                  </a:ext>
                </a:extLst>
              </p14:cNvPr>
              <p14:cNvContentPartPr/>
              <p14:nvPr/>
            </p14:nvContentPartPr>
            <p14:xfrm>
              <a:off x="2331275" y="518223"/>
              <a:ext cx="352440" cy="201600"/>
            </p14:xfrm>
          </p:contentPart>
        </mc:Choice>
        <mc:Fallback xmlns="">
          <p:pic>
            <p:nvPicPr>
              <p:cNvPr id="36" name="Ink 41">
                <a:extLst>
                  <a:ext uri="{FF2B5EF4-FFF2-40B4-BE49-F238E27FC236}">
                    <a16:creationId xmlns:a16="http://schemas.microsoft.com/office/drawing/2014/main" id="{182A559C-2983-574C-8DFB-B292BF0D8D4D}"/>
                  </a:ext>
                </a:extLst>
              </p:cNvPr>
              <p:cNvPicPr/>
              <p:nvPr/>
            </p:nvPicPr>
            <p:blipFill>
              <a:blip r:embed="rId19"/>
              <a:stretch>
                <a:fillRect/>
              </a:stretch>
            </p:blipFill>
            <p:spPr>
              <a:xfrm>
                <a:off x="2322275" y="508863"/>
                <a:ext cx="369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05232FF6-9AC4-DB47-B599-5D2D2E8499FF}"/>
                  </a:ext>
                </a:extLst>
              </p14:cNvPr>
              <p14:cNvContentPartPr/>
              <p14:nvPr/>
            </p14:nvContentPartPr>
            <p14:xfrm>
              <a:off x="2375195" y="1096743"/>
              <a:ext cx="207720" cy="100080"/>
            </p14:xfrm>
          </p:contentPart>
        </mc:Choice>
        <mc:Fallback xmlns="">
          <p:pic>
            <p:nvPicPr>
              <p:cNvPr id="43" name="Ink 42">
                <a:extLst>
                  <a:ext uri="{FF2B5EF4-FFF2-40B4-BE49-F238E27FC236}">
                    <a16:creationId xmlns:a16="http://schemas.microsoft.com/office/drawing/2014/main" id="{05232FF6-9AC4-DB47-B599-5D2D2E8499FF}"/>
                  </a:ext>
                </a:extLst>
              </p:cNvPr>
              <p:cNvPicPr/>
              <p:nvPr/>
            </p:nvPicPr>
            <p:blipFill>
              <a:blip r:embed="rId21"/>
              <a:stretch>
                <a:fillRect/>
              </a:stretch>
            </p:blipFill>
            <p:spPr>
              <a:xfrm>
                <a:off x="2366555" y="1088823"/>
                <a:ext cx="22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81BD4914-AA34-F743-88B8-5201335F2E62}"/>
                  </a:ext>
                </a:extLst>
              </p14:cNvPr>
              <p14:cNvContentPartPr/>
              <p14:nvPr/>
            </p14:nvContentPartPr>
            <p14:xfrm>
              <a:off x="2670755" y="1147143"/>
              <a:ext cx="12960" cy="6480"/>
            </p14:xfrm>
          </p:contentPart>
        </mc:Choice>
        <mc:Fallback xmlns="">
          <p:pic>
            <p:nvPicPr>
              <p:cNvPr id="44" name="Ink 43">
                <a:extLst>
                  <a:ext uri="{FF2B5EF4-FFF2-40B4-BE49-F238E27FC236}">
                    <a16:creationId xmlns:a16="http://schemas.microsoft.com/office/drawing/2014/main" id="{81BD4914-AA34-F743-88B8-5201335F2E62}"/>
                  </a:ext>
                </a:extLst>
              </p:cNvPr>
              <p:cNvPicPr/>
              <p:nvPr/>
            </p:nvPicPr>
            <p:blipFill>
              <a:blip r:embed="rId23"/>
              <a:stretch>
                <a:fillRect/>
              </a:stretch>
            </p:blipFill>
            <p:spPr>
              <a:xfrm>
                <a:off x="2661395" y="1138958"/>
                <a:ext cx="3096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70F00BAD-9ABD-3B42-868E-769C4A43DF13}"/>
                  </a:ext>
                </a:extLst>
              </p14:cNvPr>
              <p14:cNvContentPartPr/>
              <p14:nvPr/>
            </p14:nvContentPartPr>
            <p14:xfrm>
              <a:off x="2834195" y="1071543"/>
              <a:ext cx="151200" cy="113400"/>
            </p14:xfrm>
          </p:contentPart>
        </mc:Choice>
        <mc:Fallback xmlns="">
          <p:pic>
            <p:nvPicPr>
              <p:cNvPr id="45" name="Ink 44">
                <a:extLst>
                  <a:ext uri="{FF2B5EF4-FFF2-40B4-BE49-F238E27FC236}">
                    <a16:creationId xmlns:a16="http://schemas.microsoft.com/office/drawing/2014/main" id="{70F00BAD-9ABD-3B42-868E-769C4A43DF13}"/>
                  </a:ext>
                </a:extLst>
              </p:cNvPr>
              <p:cNvPicPr/>
              <p:nvPr/>
            </p:nvPicPr>
            <p:blipFill>
              <a:blip r:embed="rId25"/>
              <a:stretch>
                <a:fillRect/>
              </a:stretch>
            </p:blipFill>
            <p:spPr>
              <a:xfrm>
                <a:off x="2825915" y="1062543"/>
                <a:ext cx="168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6" name="Ink 55">
                <a:extLst>
                  <a:ext uri="{FF2B5EF4-FFF2-40B4-BE49-F238E27FC236}">
                    <a16:creationId xmlns:a16="http://schemas.microsoft.com/office/drawing/2014/main" id="{A7443BFF-4DAE-0C4D-BDD8-416C0483933D}"/>
                  </a:ext>
                </a:extLst>
              </p14:cNvPr>
              <p14:cNvContentPartPr/>
              <p14:nvPr/>
            </p14:nvContentPartPr>
            <p14:xfrm>
              <a:off x="5776835" y="927183"/>
              <a:ext cx="19080" cy="283320"/>
            </p14:xfrm>
          </p:contentPart>
        </mc:Choice>
        <mc:Fallback xmlns="">
          <p:pic>
            <p:nvPicPr>
              <p:cNvPr id="56" name="Ink 55">
                <a:extLst>
                  <a:ext uri="{FF2B5EF4-FFF2-40B4-BE49-F238E27FC236}">
                    <a16:creationId xmlns:a16="http://schemas.microsoft.com/office/drawing/2014/main" id="{A7443BFF-4DAE-0C4D-BDD8-416C0483933D}"/>
                  </a:ext>
                </a:extLst>
              </p:cNvPr>
              <p:cNvPicPr/>
              <p:nvPr/>
            </p:nvPicPr>
            <p:blipFill>
              <a:blip r:embed="rId27"/>
              <a:stretch>
                <a:fillRect/>
              </a:stretch>
            </p:blipFill>
            <p:spPr>
              <a:xfrm>
                <a:off x="5767835" y="918183"/>
                <a:ext cx="370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0" name="Ink 87">
                <a:extLst>
                  <a:ext uri="{FF2B5EF4-FFF2-40B4-BE49-F238E27FC236}">
                    <a16:creationId xmlns:a16="http://schemas.microsoft.com/office/drawing/2014/main" id="{02699E49-157E-554B-A82B-0CC0CAC15088}"/>
                  </a:ext>
                </a:extLst>
              </p14:cNvPr>
              <p14:cNvContentPartPr/>
              <p14:nvPr/>
            </p14:nvContentPartPr>
            <p14:xfrm>
              <a:off x="9542795" y="952023"/>
              <a:ext cx="874080" cy="207720"/>
            </p14:xfrm>
          </p:contentPart>
        </mc:Choice>
        <mc:Fallback xmlns="">
          <p:pic>
            <p:nvPicPr>
              <p:cNvPr id="80" name="Ink 87">
                <a:extLst>
                  <a:ext uri="{FF2B5EF4-FFF2-40B4-BE49-F238E27FC236}">
                    <a16:creationId xmlns:a16="http://schemas.microsoft.com/office/drawing/2014/main" id="{02699E49-157E-554B-A82B-0CC0CAC15088}"/>
                  </a:ext>
                </a:extLst>
              </p:cNvPr>
              <p:cNvPicPr/>
              <p:nvPr/>
            </p:nvPicPr>
            <p:blipFill>
              <a:blip r:embed="rId29"/>
              <a:stretch>
                <a:fillRect/>
              </a:stretch>
            </p:blipFill>
            <p:spPr>
              <a:xfrm>
                <a:off x="9534159" y="943383"/>
                <a:ext cx="890993"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1" name="Ink 88">
                <a:extLst>
                  <a:ext uri="{FF2B5EF4-FFF2-40B4-BE49-F238E27FC236}">
                    <a16:creationId xmlns:a16="http://schemas.microsoft.com/office/drawing/2014/main" id="{26F73B4E-37B6-B04B-BB4E-3E26EEC34259}"/>
                  </a:ext>
                </a:extLst>
              </p14:cNvPr>
              <p14:cNvContentPartPr/>
              <p14:nvPr/>
            </p14:nvContentPartPr>
            <p14:xfrm>
              <a:off x="8813435" y="977223"/>
              <a:ext cx="616320" cy="201600"/>
            </p14:xfrm>
          </p:contentPart>
        </mc:Choice>
        <mc:Fallback xmlns="">
          <p:pic>
            <p:nvPicPr>
              <p:cNvPr id="81" name="Ink 88">
                <a:extLst>
                  <a:ext uri="{FF2B5EF4-FFF2-40B4-BE49-F238E27FC236}">
                    <a16:creationId xmlns:a16="http://schemas.microsoft.com/office/drawing/2014/main" id="{26F73B4E-37B6-B04B-BB4E-3E26EEC34259}"/>
                  </a:ext>
                </a:extLst>
              </p:cNvPr>
              <p:cNvPicPr/>
              <p:nvPr/>
            </p:nvPicPr>
            <p:blipFill>
              <a:blip r:embed="rId31"/>
              <a:stretch>
                <a:fillRect/>
              </a:stretch>
            </p:blipFill>
            <p:spPr>
              <a:xfrm>
                <a:off x="8804080" y="968943"/>
                <a:ext cx="635029"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9">
                <a:extLst>
                  <a:ext uri="{FF2B5EF4-FFF2-40B4-BE49-F238E27FC236}">
                    <a16:creationId xmlns:a16="http://schemas.microsoft.com/office/drawing/2014/main" id="{D9598C82-194A-6945-A0E4-A1D3346C69BA}"/>
                  </a:ext>
                </a:extLst>
              </p14:cNvPr>
              <p14:cNvContentPartPr/>
              <p14:nvPr/>
            </p14:nvContentPartPr>
            <p14:xfrm>
              <a:off x="8555675" y="920703"/>
              <a:ext cx="170280" cy="264240"/>
            </p14:xfrm>
          </p:contentPart>
        </mc:Choice>
        <mc:Fallback xmlns="">
          <p:pic>
            <p:nvPicPr>
              <p:cNvPr id="82" name="Ink 89">
                <a:extLst>
                  <a:ext uri="{FF2B5EF4-FFF2-40B4-BE49-F238E27FC236}">
                    <a16:creationId xmlns:a16="http://schemas.microsoft.com/office/drawing/2014/main" id="{D9598C82-194A-6945-A0E4-A1D3346C69BA}"/>
                  </a:ext>
                </a:extLst>
              </p:cNvPr>
              <p:cNvPicPr/>
              <p:nvPr/>
            </p:nvPicPr>
            <p:blipFill>
              <a:blip r:embed="rId33"/>
              <a:stretch>
                <a:fillRect/>
              </a:stretch>
            </p:blipFill>
            <p:spPr>
              <a:xfrm>
                <a:off x="8546675" y="912423"/>
                <a:ext cx="1872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90">
                <a:extLst>
                  <a:ext uri="{FF2B5EF4-FFF2-40B4-BE49-F238E27FC236}">
                    <a16:creationId xmlns:a16="http://schemas.microsoft.com/office/drawing/2014/main" id="{70119C01-7F2D-4749-8A8A-5A7F8EE047B4}"/>
                  </a:ext>
                </a:extLst>
              </p14:cNvPr>
              <p14:cNvContentPartPr/>
              <p14:nvPr/>
            </p14:nvContentPartPr>
            <p14:xfrm>
              <a:off x="6902195" y="864183"/>
              <a:ext cx="1276560" cy="327240"/>
            </p14:xfrm>
          </p:contentPart>
        </mc:Choice>
        <mc:Fallback xmlns="">
          <p:pic>
            <p:nvPicPr>
              <p:cNvPr id="83" name="Ink 90">
                <a:extLst>
                  <a:ext uri="{FF2B5EF4-FFF2-40B4-BE49-F238E27FC236}">
                    <a16:creationId xmlns:a16="http://schemas.microsoft.com/office/drawing/2014/main" id="{70119C01-7F2D-4749-8A8A-5A7F8EE047B4}"/>
                  </a:ext>
                </a:extLst>
              </p:cNvPr>
              <p:cNvPicPr/>
              <p:nvPr/>
            </p:nvPicPr>
            <p:blipFill>
              <a:blip r:embed="rId35"/>
              <a:stretch>
                <a:fillRect/>
              </a:stretch>
            </p:blipFill>
            <p:spPr>
              <a:xfrm>
                <a:off x="6893915" y="855193"/>
                <a:ext cx="1294200" cy="3452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4" name="Ink 91">
                <a:extLst>
                  <a:ext uri="{FF2B5EF4-FFF2-40B4-BE49-F238E27FC236}">
                    <a16:creationId xmlns:a16="http://schemas.microsoft.com/office/drawing/2014/main" id="{C5FFB341-A699-7E4F-88D8-329747FCFD98}"/>
                  </a:ext>
                </a:extLst>
              </p14:cNvPr>
              <p14:cNvContentPartPr/>
              <p14:nvPr/>
            </p14:nvContentPartPr>
            <p14:xfrm>
              <a:off x="5877275" y="1040223"/>
              <a:ext cx="647640" cy="163800"/>
            </p14:xfrm>
          </p:contentPart>
        </mc:Choice>
        <mc:Fallback xmlns="">
          <p:pic>
            <p:nvPicPr>
              <p:cNvPr id="84" name="Ink 91">
                <a:extLst>
                  <a:ext uri="{FF2B5EF4-FFF2-40B4-BE49-F238E27FC236}">
                    <a16:creationId xmlns:a16="http://schemas.microsoft.com/office/drawing/2014/main" id="{C5FFB341-A699-7E4F-88D8-329747FCFD98}"/>
                  </a:ext>
                </a:extLst>
              </p:cNvPr>
              <p:cNvPicPr/>
              <p:nvPr/>
            </p:nvPicPr>
            <p:blipFill>
              <a:blip r:embed="rId37"/>
              <a:stretch>
                <a:fillRect/>
              </a:stretch>
            </p:blipFill>
            <p:spPr>
              <a:xfrm>
                <a:off x="5868635" y="1031602"/>
                <a:ext cx="664920" cy="18068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5" name="Ink 92">
                <a:extLst>
                  <a:ext uri="{FF2B5EF4-FFF2-40B4-BE49-F238E27FC236}">
                    <a16:creationId xmlns:a16="http://schemas.microsoft.com/office/drawing/2014/main" id="{86B22597-7F92-D24F-A47B-C70004C40B72}"/>
                  </a:ext>
                </a:extLst>
              </p14:cNvPr>
              <p14:cNvContentPartPr/>
              <p14:nvPr/>
            </p14:nvContentPartPr>
            <p14:xfrm>
              <a:off x="5141795" y="908823"/>
              <a:ext cx="509400" cy="364320"/>
            </p14:xfrm>
          </p:contentPart>
        </mc:Choice>
        <mc:Fallback xmlns="">
          <p:pic>
            <p:nvPicPr>
              <p:cNvPr id="85" name="Ink 92">
                <a:extLst>
                  <a:ext uri="{FF2B5EF4-FFF2-40B4-BE49-F238E27FC236}">
                    <a16:creationId xmlns:a16="http://schemas.microsoft.com/office/drawing/2014/main" id="{86B22597-7F92-D24F-A47B-C70004C40B72}"/>
                  </a:ext>
                </a:extLst>
              </p:cNvPr>
              <p:cNvPicPr/>
              <p:nvPr/>
            </p:nvPicPr>
            <p:blipFill>
              <a:blip r:embed="rId39"/>
              <a:stretch>
                <a:fillRect/>
              </a:stretch>
            </p:blipFill>
            <p:spPr>
              <a:xfrm>
                <a:off x="5133521" y="899823"/>
                <a:ext cx="525589"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6" name="Ink 93">
                <a:extLst>
                  <a:ext uri="{FF2B5EF4-FFF2-40B4-BE49-F238E27FC236}">
                    <a16:creationId xmlns:a16="http://schemas.microsoft.com/office/drawing/2014/main" id="{457AD31D-E306-784D-848E-406B3C1D6FFF}"/>
                  </a:ext>
                </a:extLst>
              </p14:cNvPr>
              <p14:cNvContentPartPr/>
              <p14:nvPr/>
            </p14:nvContentPartPr>
            <p14:xfrm>
              <a:off x="4047755" y="1015023"/>
              <a:ext cx="534600" cy="189000"/>
            </p14:xfrm>
          </p:contentPart>
        </mc:Choice>
        <mc:Fallback xmlns="">
          <p:pic>
            <p:nvPicPr>
              <p:cNvPr id="86" name="Ink 93">
                <a:extLst>
                  <a:ext uri="{FF2B5EF4-FFF2-40B4-BE49-F238E27FC236}">
                    <a16:creationId xmlns:a16="http://schemas.microsoft.com/office/drawing/2014/main" id="{457AD31D-E306-784D-848E-406B3C1D6FFF}"/>
                  </a:ext>
                </a:extLst>
              </p:cNvPr>
              <p:cNvPicPr/>
              <p:nvPr/>
            </p:nvPicPr>
            <p:blipFill>
              <a:blip r:embed="rId41"/>
              <a:stretch>
                <a:fillRect/>
              </a:stretch>
            </p:blipFill>
            <p:spPr>
              <a:xfrm>
                <a:off x="4038761" y="1006383"/>
                <a:ext cx="552588"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Ink 94">
                <a:extLst>
                  <a:ext uri="{FF2B5EF4-FFF2-40B4-BE49-F238E27FC236}">
                    <a16:creationId xmlns:a16="http://schemas.microsoft.com/office/drawing/2014/main" id="{5449F0AA-8C84-E641-9227-442AFAB9CB12}"/>
                  </a:ext>
                </a:extLst>
              </p14:cNvPr>
              <p14:cNvContentPartPr/>
              <p14:nvPr/>
            </p14:nvContentPartPr>
            <p14:xfrm>
              <a:off x="3500915" y="965343"/>
              <a:ext cx="459000" cy="219960"/>
            </p14:xfrm>
          </p:contentPart>
        </mc:Choice>
        <mc:Fallback xmlns="">
          <p:pic>
            <p:nvPicPr>
              <p:cNvPr id="87" name="Ink 94">
                <a:extLst>
                  <a:ext uri="{FF2B5EF4-FFF2-40B4-BE49-F238E27FC236}">
                    <a16:creationId xmlns:a16="http://schemas.microsoft.com/office/drawing/2014/main" id="{5449F0AA-8C84-E641-9227-442AFAB9CB12}"/>
                  </a:ext>
                </a:extLst>
              </p:cNvPr>
              <p:cNvPicPr/>
              <p:nvPr/>
            </p:nvPicPr>
            <p:blipFill>
              <a:blip r:embed="rId43"/>
              <a:stretch>
                <a:fillRect/>
              </a:stretch>
            </p:blipFill>
            <p:spPr>
              <a:xfrm>
                <a:off x="3491922" y="957049"/>
                <a:ext cx="476266" cy="23690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8" name="Ink 123">
                <a:extLst>
                  <a:ext uri="{FF2B5EF4-FFF2-40B4-BE49-F238E27FC236}">
                    <a16:creationId xmlns:a16="http://schemas.microsoft.com/office/drawing/2014/main" id="{EDFF9E7A-BEC7-8A4B-BB68-18CEB43561DC}"/>
                  </a:ext>
                </a:extLst>
              </p14:cNvPr>
              <p14:cNvContentPartPr/>
              <p14:nvPr/>
            </p14:nvContentPartPr>
            <p14:xfrm>
              <a:off x="5625635" y="1568343"/>
              <a:ext cx="352440" cy="245520"/>
            </p14:xfrm>
          </p:contentPart>
        </mc:Choice>
        <mc:Fallback xmlns="">
          <p:pic>
            <p:nvPicPr>
              <p:cNvPr id="118" name="Ink 123">
                <a:extLst>
                  <a:ext uri="{FF2B5EF4-FFF2-40B4-BE49-F238E27FC236}">
                    <a16:creationId xmlns:a16="http://schemas.microsoft.com/office/drawing/2014/main" id="{EDFF9E7A-BEC7-8A4B-BB68-18CEB43561DC}"/>
                  </a:ext>
                </a:extLst>
              </p:cNvPr>
              <p:cNvPicPr/>
              <p:nvPr/>
            </p:nvPicPr>
            <p:blipFill>
              <a:blip r:embed="rId45"/>
              <a:stretch>
                <a:fillRect/>
              </a:stretch>
            </p:blipFill>
            <p:spPr>
              <a:xfrm>
                <a:off x="5616635" y="1559716"/>
                <a:ext cx="370440" cy="26277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9" name="Ink 124">
                <a:extLst>
                  <a:ext uri="{FF2B5EF4-FFF2-40B4-BE49-F238E27FC236}">
                    <a16:creationId xmlns:a16="http://schemas.microsoft.com/office/drawing/2014/main" id="{7C96FE9A-A8B5-3641-AF26-E5CD9AE03E32}"/>
                  </a:ext>
                </a:extLst>
              </p14:cNvPr>
              <p14:cNvContentPartPr/>
              <p14:nvPr/>
            </p14:nvContentPartPr>
            <p14:xfrm>
              <a:off x="4217315" y="1612263"/>
              <a:ext cx="981360" cy="214200"/>
            </p14:xfrm>
          </p:contentPart>
        </mc:Choice>
        <mc:Fallback xmlns="">
          <p:pic>
            <p:nvPicPr>
              <p:cNvPr id="119" name="Ink 124">
                <a:extLst>
                  <a:ext uri="{FF2B5EF4-FFF2-40B4-BE49-F238E27FC236}">
                    <a16:creationId xmlns:a16="http://schemas.microsoft.com/office/drawing/2014/main" id="{7C96FE9A-A8B5-3641-AF26-E5CD9AE03E32}"/>
                  </a:ext>
                </a:extLst>
              </p:cNvPr>
              <p:cNvPicPr/>
              <p:nvPr/>
            </p:nvPicPr>
            <p:blipFill>
              <a:blip r:embed="rId47"/>
              <a:stretch>
                <a:fillRect/>
              </a:stretch>
            </p:blipFill>
            <p:spPr>
              <a:xfrm>
                <a:off x="4208672" y="1603623"/>
                <a:ext cx="998646"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0" name="Ink 125">
                <a:extLst>
                  <a:ext uri="{FF2B5EF4-FFF2-40B4-BE49-F238E27FC236}">
                    <a16:creationId xmlns:a16="http://schemas.microsoft.com/office/drawing/2014/main" id="{1B138577-55BA-A34F-92BF-BA5705002E9C}"/>
                  </a:ext>
                </a:extLst>
              </p14:cNvPr>
              <p14:cNvContentPartPr/>
              <p14:nvPr/>
            </p14:nvContentPartPr>
            <p14:xfrm>
              <a:off x="3437915" y="1681383"/>
              <a:ext cx="402480" cy="145080"/>
            </p14:xfrm>
          </p:contentPart>
        </mc:Choice>
        <mc:Fallback xmlns="">
          <p:pic>
            <p:nvPicPr>
              <p:cNvPr id="120" name="Ink 125">
                <a:extLst>
                  <a:ext uri="{FF2B5EF4-FFF2-40B4-BE49-F238E27FC236}">
                    <a16:creationId xmlns:a16="http://schemas.microsoft.com/office/drawing/2014/main" id="{1B138577-55BA-A34F-92BF-BA5705002E9C}"/>
                  </a:ext>
                </a:extLst>
              </p:cNvPr>
              <p:cNvPicPr/>
              <p:nvPr/>
            </p:nvPicPr>
            <p:blipFill>
              <a:blip r:embed="rId49"/>
              <a:stretch>
                <a:fillRect/>
              </a:stretch>
            </p:blipFill>
            <p:spPr>
              <a:xfrm>
                <a:off x="3428563" y="1673103"/>
                <a:ext cx="420464"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1" name="Ink 126">
                <a:extLst>
                  <a:ext uri="{FF2B5EF4-FFF2-40B4-BE49-F238E27FC236}">
                    <a16:creationId xmlns:a16="http://schemas.microsoft.com/office/drawing/2014/main" id="{6CB7B3D6-B39F-AD43-9F80-562F1BD74CE3}"/>
                  </a:ext>
                </a:extLst>
              </p14:cNvPr>
              <p14:cNvContentPartPr/>
              <p14:nvPr/>
            </p14:nvContentPartPr>
            <p14:xfrm>
              <a:off x="2249555" y="1700463"/>
              <a:ext cx="824040" cy="176400"/>
            </p14:xfrm>
          </p:contentPart>
        </mc:Choice>
        <mc:Fallback xmlns="">
          <p:pic>
            <p:nvPicPr>
              <p:cNvPr id="121" name="Ink 126">
                <a:extLst>
                  <a:ext uri="{FF2B5EF4-FFF2-40B4-BE49-F238E27FC236}">
                    <a16:creationId xmlns:a16="http://schemas.microsoft.com/office/drawing/2014/main" id="{6CB7B3D6-B39F-AD43-9F80-562F1BD74CE3}"/>
                  </a:ext>
                </a:extLst>
              </p:cNvPr>
              <p:cNvPicPr/>
              <p:nvPr/>
            </p:nvPicPr>
            <p:blipFill>
              <a:blip r:embed="rId51"/>
              <a:stretch>
                <a:fillRect/>
              </a:stretch>
            </p:blipFill>
            <p:spPr>
              <a:xfrm>
                <a:off x="2240191" y="1691463"/>
                <a:ext cx="842048"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4" name="Ink 133">
                <a:extLst>
                  <a:ext uri="{FF2B5EF4-FFF2-40B4-BE49-F238E27FC236}">
                    <a16:creationId xmlns:a16="http://schemas.microsoft.com/office/drawing/2014/main" id="{7B8B4ED5-2C47-A14F-A538-548B2157ADAC}"/>
                  </a:ext>
                </a:extLst>
              </p14:cNvPr>
              <p14:cNvContentPartPr/>
              <p14:nvPr/>
            </p14:nvContentPartPr>
            <p14:xfrm>
              <a:off x="4173395" y="2379423"/>
              <a:ext cx="295920" cy="176400"/>
            </p14:xfrm>
          </p:contentPart>
        </mc:Choice>
        <mc:Fallback xmlns="">
          <p:pic>
            <p:nvPicPr>
              <p:cNvPr id="134" name="Ink 133">
                <a:extLst>
                  <a:ext uri="{FF2B5EF4-FFF2-40B4-BE49-F238E27FC236}">
                    <a16:creationId xmlns:a16="http://schemas.microsoft.com/office/drawing/2014/main" id="{7B8B4ED5-2C47-A14F-A538-548B2157ADAC}"/>
                  </a:ext>
                </a:extLst>
              </p:cNvPr>
              <p:cNvPicPr/>
              <p:nvPr/>
            </p:nvPicPr>
            <p:blipFill>
              <a:blip r:embed="rId53"/>
              <a:stretch>
                <a:fillRect/>
              </a:stretch>
            </p:blipFill>
            <p:spPr>
              <a:xfrm>
                <a:off x="4164395" y="2370783"/>
                <a:ext cx="313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2" name="Ink 147">
                <a:extLst>
                  <a:ext uri="{FF2B5EF4-FFF2-40B4-BE49-F238E27FC236}">
                    <a16:creationId xmlns:a16="http://schemas.microsoft.com/office/drawing/2014/main" id="{28132B2F-BEB1-2942-A4EB-D2046ABEDADB}"/>
                  </a:ext>
                </a:extLst>
              </p14:cNvPr>
              <p14:cNvContentPartPr/>
              <p14:nvPr/>
            </p14:nvContentPartPr>
            <p14:xfrm>
              <a:off x="5204435" y="2165583"/>
              <a:ext cx="761400" cy="503280"/>
            </p14:xfrm>
          </p:contentPart>
        </mc:Choice>
        <mc:Fallback xmlns="">
          <p:pic>
            <p:nvPicPr>
              <p:cNvPr id="142" name="Ink 147">
                <a:extLst>
                  <a:ext uri="{FF2B5EF4-FFF2-40B4-BE49-F238E27FC236}">
                    <a16:creationId xmlns:a16="http://schemas.microsoft.com/office/drawing/2014/main" id="{28132B2F-BEB1-2942-A4EB-D2046ABEDADB}"/>
                  </a:ext>
                </a:extLst>
              </p:cNvPr>
              <p:cNvPicPr/>
              <p:nvPr/>
            </p:nvPicPr>
            <p:blipFill>
              <a:blip r:embed="rId55"/>
              <a:stretch>
                <a:fillRect/>
              </a:stretch>
            </p:blipFill>
            <p:spPr>
              <a:xfrm>
                <a:off x="5196151" y="2156223"/>
                <a:ext cx="778688"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8">
                <a:extLst>
                  <a:ext uri="{FF2B5EF4-FFF2-40B4-BE49-F238E27FC236}">
                    <a16:creationId xmlns:a16="http://schemas.microsoft.com/office/drawing/2014/main" id="{6DB4AF4B-7317-7B47-9F3E-6B4B07A7FF09}"/>
                  </a:ext>
                </a:extLst>
              </p14:cNvPr>
              <p14:cNvContentPartPr/>
              <p14:nvPr/>
            </p14:nvContentPartPr>
            <p14:xfrm>
              <a:off x="3633395" y="2429823"/>
              <a:ext cx="288360" cy="251640"/>
            </p14:xfrm>
          </p:contentPart>
        </mc:Choice>
        <mc:Fallback xmlns="">
          <p:pic>
            <p:nvPicPr>
              <p:cNvPr id="143" name="Ink 148">
                <a:extLst>
                  <a:ext uri="{FF2B5EF4-FFF2-40B4-BE49-F238E27FC236}">
                    <a16:creationId xmlns:a16="http://schemas.microsoft.com/office/drawing/2014/main" id="{6DB4AF4B-7317-7B47-9F3E-6B4B07A7FF09}"/>
                  </a:ext>
                </a:extLst>
              </p:cNvPr>
              <p:cNvPicPr/>
              <p:nvPr/>
            </p:nvPicPr>
            <p:blipFill>
              <a:blip r:embed="rId57"/>
              <a:stretch>
                <a:fillRect/>
              </a:stretch>
            </p:blipFill>
            <p:spPr>
              <a:xfrm>
                <a:off x="3624744" y="2421195"/>
                <a:ext cx="304941" cy="26853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9">
                <a:extLst>
                  <a:ext uri="{FF2B5EF4-FFF2-40B4-BE49-F238E27FC236}">
                    <a16:creationId xmlns:a16="http://schemas.microsoft.com/office/drawing/2014/main" id="{608FD9F7-F885-944D-B7A4-7DBE5F5C158D}"/>
                  </a:ext>
                </a:extLst>
              </p14:cNvPr>
              <p14:cNvContentPartPr/>
              <p14:nvPr/>
            </p14:nvContentPartPr>
            <p14:xfrm>
              <a:off x="4827155" y="2354223"/>
              <a:ext cx="195120" cy="226800"/>
            </p14:xfrm>
          </p:contentPart>
        </mc:Choice>
        <mc:Fallback xmlns="">
          <p:pic>
            <p:nvPicPr>
              <p:cNvPr id="144" name="Ink 149">
                <a:extLst>
                  <a:ext uri="{FF2B5EF4-FFF2-40B4-BE49-F238E27FC236}">
                    <a16:creationId xmlns:a16="http://schemas.microsoft.com/office/drawing/2014/main" id="{608FD9F7-F885-944D-B7A4-7DBE5F5C158D}"/>
                  </a:ext>
                </a:extLst>
              </p:cNvPr>
              <p:cNvPicPr/>
              <p:nvPr/>
            </p:nvPicPr>
            <p:blipFill>
              <a:blip r:embed="rId59"/>
              <a:stretch>
                <a:fillRect/>
              </a:stretch>
            </p:blipFill>
            <p:spPr>
              <a:xfrm>
                <a:off x="4818155" y="2345569"/>
                <a:ext cx="212400" cy="24374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5" name="Ink 150">
                <a:extLst>
                  <a:ext uri="{FF2B5EF4-FFF2-40B4-BE49-F238E27FC236}">
                    <a16:creationId xmlns:a16="http://schemas.microsoft.com/office/drawing/2014/main" id="{B0FFBD92-E3D2-5543-BE3C-A9A1C118F92B}"/>
                  </a:ext>
                </a:extLst>
              </p14:cNvPr>
              <p14:cNvContentPartPr/>
              <p14:nvPr/>
            </p14:nvContentPartPr>
            <p14:xfrm>
              <a:off x="2739875" y="2253783"/>
              <a:ext cx="673200" cy="522360"/>
            </p14:xfrm>
          </p:contentPart>
        </mc:Choice>
        <mc:Fallback xmlns="">
          <p:pic>
            <p:nvPicPr>
              <p:cNvPr id="145" name="Ink 150">
                <a:extLst>
                  <a:ext uri="{FF2B5EF4-FFF2-40B4-BE49-F238E27FC236}">
                    <a16:creationId xmlns:a16="http://schemas.microsoft.com/office/drawing/2014/main" id="{B0FFBD92-E3D2-5543-BE3C-A9A1C118F92B}"/>
                  </a:ext>
                </a:extLst>
              </p:cNvPr>
              <p:cNvPicPr/>
              <p:nvPr/>
            </p:nvPicPr>
            <p:blipFill>
              <a:blip r:embed="rId61"/>
              <a:stretch>
                <a:fillRect/>
              </a:stretch>
            </p:blipFill>
            <p:spPr>
              <a:xfrm>
                <a:off x="2730515" y="2245143"/>
                <a:ext cx="69192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6" name="Ink 151">
                <a:extLst>
                  <a:ext uri="{FF2B5EF4-FFF2-40B4-BE49-F238E27FC236}">
                    <a16:creationId xmlns:a16="http://schemas.microsoft.com/office/drawing/2014/main" id="{E912FDE6-BC76-C04D-ADC4-009784CECCCA}"/>
                  </a:ext>
                </a:extLst>
              </p14:cNvPr>
              <p14:cNvContentPartPr/>
              <p14:nvPr/>
            </p14:nvContentPartPr>
            <p14:xfrm>
              <a:off x="2343875" y="2360343"/>
              <a:ext cx="207720" cy="283320"/>
            </p14:xfrm>
          </p:contentPart>
        </mc:Choice>
        <mc:Fallback xmlns="">
          <p:pic>
            <p:nvPicPr>
              <p:cNvPr id="146" name="Ink 151">
                <a:extLst>
                  <a:ext uri="{FF2B5EF4-FFF2-40B4-BE49-F238E27FC236}">
                    <a16:creationId xmlns:a16="http://schemas.microsoft.com/office/drawing/2014/main" id="{E912FDE6-BC76-C04D-ADC4-009784CECCCA}"/>
                  </a:ext>
                </a:extLst>
              </p:cNvPr>
              <p:cNvPicPr/>
              <p:nvPr/>
            </p:nvPicPr>
            <p:blipFill>
              <a:blip r:embed="rId63"/>
              <a:stretch>
                <a:fillRect/>
              </a:stretch>
            </p:blipFill>
            <p:spPr>
              <a:xfrm>
                <a:off x="2334515" y="2351703"/>
                <a:ext cx="226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7" name="Ink 152">
                <a:extLst>
                  <a:ext uri="{FF2B5EF4-FFF2-40B4-BE49-F238E27FC236}">
                    <a16:creationId xmlns:a16="http://schemas.microsoft.com/office/drawing/2014/main" id="{D13A6A71-1DC3-6E42-ACCB-7D880DE1728A}"/>
                  </a:ext>
                </a:extLst>
              </p14:cNvPr>
              <p14:cNvContentPartPr/>
              <p14:nvPr/>
            </p14:nvContentPartPr>
            <p14:xfrm>
              <a:off x="6380195" y="1492743"/>
              <a:ext cx="855360" cy="415440"/>
            </p14:xfrm>
          </p:contentPart>
        </mc:Choice>
        <mc:Fallback xmlns="">
          <p:pic>
            <p:nvPicPr>
              <p:cNvPr id="147" name="Ink 152">
                <a:extLst>
                  <a:ext uri="{FF2B5EF4-FFF2-40B4-BE49-F238E27FC236}">
                    <a16:creationId xmlns:a16="http://schemas.microsoft.com/office/drawing/2014/main" id="{D13A6A71-1DC3-6E42-ACCB-7D880DE1728A}"/>
                  </a:ext>
                </a:extLst>
              </p:cNvPr>
              <p:cNvPicPr/>
              <p:nvPr/>
            </p:nvPicPr>
            <p:blipFill>
              <a:blip r:embed="rId65"/>
              <a:stretch>
                <a:fillRect/>
              </a:stretch>
            </p:blipFill>
            <p:spPr>
              <a:xfrm>
                <a:off x="6371915" y="1484103"/>
                <a:ext cx="8719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4" name="Ink 153">
                <a:extLst>
                  <a:ext uri="{FF2B5EF4-FFF2-40B4-BE49-F238E27FC236}">
                    <a16:creationId xmlns:a16="http://schemas.microsoft.com/office/drawing/2014/main" id="{5DBA8988-DEF6-1347-8BBB-D04165C4BE79}"/>
                  </a:ext>
                </a:extLst>
              </p14:cNvPr>
              <p14:cNvContentPartPr/>
              <p14:nvPr/>
            </p14:nvContentPartPr>
            <p14:xfrm>
              <a:off x="6298475" y="2385543"/>
              <a:ext cx="56880" cy="12960"/>
            </p14:xfrm>
          </p:contentPart>
        </mc:Choice>
        <mc:Fallback xmlns="">
          <p:pic>
            <p:nvPicPr>
              <p:cNvPr id="154" name="Ink 153">
                <a:extLst>
                  <a:ext uri="{FF2B5EF4-FFF2-40B4-BE49-F238E27FC236}">
                    <a16:creationId xmlns:a16="http://schemas.microsoft.com/office/drawing/2014/main" id="{5DBA8988-DEF6-1347-8BBB-D04165C4BE79}"/>
                  </a:ext>
                </a:extLst>
              </p:cNvPr>
              <p:cNvPicPr/>
              <p:nvPr/>
            </p:nvPicPr>
            <p:blipFill>
              <a:blip r:embed="rId67"/>
              <a:stretch>
                <a:fillRect/>
              </a:stretch>
            </p:blipFill>
            <p:spPr>
              <a:xfrm>
                <a:off x="6289835" y="2376903"/>
                <a:ext cx="73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5" name="Ink 154">
                <a:extLst>
                  <a:ext uri="{FF2B5EF4-FFF2-40B4-BE49-F238E27FC236}">
                    <a16:creationId xmlns:a16="http://schemas.microsoft.com/office/drawing/2014/main" id="{F4CAE74A-B717-8A44-9FD3-F5D7967FB506}"/>
                  </a:ext>
                </a:extLst>
              </p14:cNvPr>
              <p14:cNvContentPartPr/>
              <p14:nvPr/>
            </p14:nvContentPartPr>
            <p14:xfrm>
              <a:off x="6311075" y="2442423"/>
              <a:ext cx="38160" cy="12960"/>
            </p14:xfrm>
          </p:contentPart>
        </mc:Choice>
        <mc:Fallback xmlns="">
          <p:pic>
            <p:nvPicPr>
              <p:cNvPr id="155" name="Ink 154">
                <a:extLst>
                  <a:ext uri="{FF2B5EF4-FFF2-40B4-BE49-F238E27FC236}">
                    <a16:creationId xmlns:a16="http://schemas.microsoft.com/office/drawing/2014/main" id="{F4CAE74A-B717-8A44-9FD3-F5D7967FB506}"/>
                  </a:ext>
                </a:extLst>
              </p:cNvPr>
              <p:cNvPicPr/>
              <p:nvPr/>
            </p:nvPicPr>
            <p:blipFill>
              <a:blip r:embed="rId69"/>
              <a:stretch>
                <a:fillRect/>
              </a:stretch>
            </p:blipFill>
            <p:spPr>
              <a:xfrm>
                <a:off x="6302716" y="2434143"/>
                <a:ext cx="5524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6" name="Ink 155">
                <a:extLst>
                  <a:ext uri="{FF2B5EF4-FFF2-40B4-BE49-F238E27FC236}">
                    <a16:creationId xmlns:a16="http://schemas.microsoft.com/office/drawing/2014/main" id="{C562CE24-DF32-8245-ACCF-E3B18A959C2C}"/>
                  </a:ext>
                </a:extLst>
              </p14:cNvPr>
              <p14:cNvContentPartPr/>
              <p14:nvPr/>
            </p14:nvContentPartPr>
            <p14:xfrm>
              <a:off x="6568835" y="2178183"/>
              <a:ext cx="214200" cy="735840"/>
            </p14:xfrm>
          </p:contentPart>
        </mc:Choice>
        <mc:Fallback xmlns="">
          <p:pic>
            <p:nvPicPr>
              <p:cNvPr id="156" name="Ink 155">
                <a:extLst>
                  <a:ext uri="{FF2B5EF4-FFF2-40B4-BE49-F238E27FC236}">
                    <a16:creationId xmlns:a16="http://schemas.microsoft.com/office/drawing/2014/main" id="{C562CE24-DF32-8245-ACCF-E3B18A959C2C}"/>
                  </a:ext>
                </a:extLst>
              </p:cNvPr>
              <p:cNvPicPr/>
              <p:nvPr/>
            </p:nvPicPr>
            <p:blipFill>
              <a:blip r:embed="rId71"/>
              <a:stretch>
                <a:fillRect/>
              </a:stretch>
            </p:blipFill>
            <p:spPr>
              <a:xfrm>
                <a:off x="6559820" y="2168823"/>
                <a:ext cx="232591"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7" name="Ink 156">
                <a:extLst>
                  <a:ext uri="{FF2B5EF4-FFF2-40B4-BE49-F238E27FC236}">
                    <a16:creationId xmlns:a16="http://schemas.microsoft.com/office/drawing/2014/main" id="{C3C50CC9-2971-E94A-89FB-831FEC9817E1}"/>
                  </a:ext>
                </a:extLst>
              </p14:cNvPr>
              <p14:cNvContentPartPr/>
              <p14:nvPr/>
            </p14:nvContentPartPr>
            <p14:xfrm>
              <a:off x="6285875" y="3133983"/>
              <a:ext cx="100800" cy="94680"/>
            </p14:xfrm>
          </p:contentPart>
        </mc:Choice>
        <mc:Fallback xmlns="">
          <p:pic>
            <p:nvPicPr>
              <p:cNvPr id="157" name="Ink 156">
                <a:extLst>
                  <a:ext uri="{FF2B5EF4-FFF2-40B4-BE49-F238E27FC236}">
                    <a16:creationId xmlns:a16="http://schemas.microsoft.com/office/drawing/2014/main" id="{C3C50CC9-2971-E94A-89FB-831FEC9817E1}"/>
                  </a:ext>
                </a:extLst>
              </p:cNvPr>
              <p:cNvPicPr/>
              <p:nvPr/>
            </p:nvPicPr>
            <p:blipFill>
              <a:blip r:embed="rId73"/>
              <a:stretch>
                <a:fillRect/>
              </a:stretch>
            </p:blipFill>
            <p:spPr>
              <a:xfrm>
                <a:off x="6276875" y="3124983"/>
                <a:ext cx="1184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8" name="Ink 157">
                <a:extLst>
                  <a:ext uri="{FF2B5EF4-FFF2-40B4-BE49-F238E27FC236}">
                    <a16:creationId xmlns:a16="http://schemas.microsoft.com/office/drawing/2014/main" id="{14F237A4-511F-F14A-A5E5-BE3D5EC14D01}"/>
                  </a:ext>
                </a:extLst>
              </p14:cNvPr>
              <p14:cNvContentPartPr/>
              <p14:nvPr/>
            </p14:nvContentPartPr>
            <p14:xfrm>
              <a:off x="6374075" y="3114903"/>
              <a:ext cx="100800" cy="107280"/>
            </p14:xfrm>
          </p:contentPart>
        </mc:Choice>
        <mc:Fallback xmlns="">
          <p:pic>
            <p:nvPicPr>
              <p:cNvPr id="158" name="Ink 157">
                <a:extLst>
                  <a:ext uri="{FF2B5EF4-FFF2-40B4-BE49-F238E27FC236}">
                    <a16:creationId xmlns:a16="http://schemas.microsoft.com/office/drawing/2014/main" id="{14F237A4-511F-F14A-A5E5-BE3D5EC14D01}"/>
                  </a:ext>
                </a:extLst>
              </p:cNvPr>
              <p:cNvPicPr/>
              <p:nvPr/>
            </p:nvPicPr>
            <p:blipFill>
              <a:blip r:embed="rId75"/>
              <a:stretch>
                <a:fillRect/>
              </a:stretch>
            </p:blipFill>
            <p:spPr>
              <a:xfrm>
                <a:off x="6364748" y="3105903"/>
                <a:ext cx="118377"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9" name="Ink 158">
                <a:extLst>
                  <a:ext uri="{FF2B5EF4-FFF2-40B4-BE49-F238E27FC236}">
                    <a16:creationId xmlns:a16="http://schemas.microsoft.com/office/drawing/2014/main" id="{9AD6BFC5-DEB9-904B-9BE3-4C6BF517574F}"/>
                  </a:ext>
                </a:extLst>
              </p14:cNvPr>
              <p14:cNvContentPartPr/>
              <p14:nvPr/>
            </p14:nvContentPartPr>
            <p14:xfrm>
              <a:off x="6562715" y="3196623"/>
              <a:ext cx="6480" cy="119880"/>
            </p14:xfrm>
          </p:contentPart>
        </mc:Choice>
        <mc:Fallback xmlns="">
          <p:pic>
            <p:nvPicPr>
              <p:cNvPr id="159" name="Ink 158">
                <a:extLst>
                  <a:ext uri="{FF2B5EF4-FFF2-40B4-BE49-F238E27FC236}">
                    <a16:creationId xmlns:a16="http://schemas.microsoft.com/office/drawing/2014/main" id="{9AD6BFC5-DEB9-904B-9BE3-4C6BF517574F}"/>
                  </a:ext>
                </a:extLst>
              </p:cNvPr>
              <p:cNvPicPr/>
              <p:nvPr/>
            </p:nvPicPr>
            <p:blipFill>
              <a:blip r:embed="rId77"/>
              <a:stretch>
                <a:fillRect/>
              </a:stretch>
            </p:blipFill>
            <p:spPr>
              <a:xfrm>
                <a:off x="6554189" y="3187623"/>
                <a:ext cx="23533"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0" name="Ink 159">
                <a:extLst>
                  <a:ext uri="{FF2B5EF4-FFF2-40B4-BE49-F238E27FC236}">
                    <a16:creationId xmlns:a16="http://schemas.microsoft.com/office/drawing/2014/main" id="{46E81A98-6DC2-614F-955F-F14222E546EA}"/>
                  </a:ext>
                </a:extLst>
              </p14:cNvPr>
              <p14:cNvContentPartPr/>
              <p14:nvPr/>
            </p14:nvContentPartPr>
            <p14:xfrm>
              <a:off x="6770075" y="2002143"/>
              <a:ext cx="100080" cy="75960"/>
            </p14:xfrm>
          </p:contentPart>
        </mc:Choice>
        <mc:Fallback xmlns="">
          <p:pic>
            <p:nvPicPr>
              <p:cNvPr id="160" name="Ink 159">
                <a:extLst>
                  <a:ext uri="{FF2B5EF4-FFF2-40B4-BE49-F238E27FC236}">
                    <a16:creationId xmlns:a16="http://schemas.microsoft.com/office/drawing/2014/main" id="{46E81A98-6DC2-614F-955F-F14222E546EA}"/>
                  </a:ext>
                </a:extLst>
              </p:cNvPr>
              <p:cNvPicPr/>
              <p:nvPr/>
            </p:nvPicPr>
            <p:blipFill>
              <a:blip r:embed="rId79"/>
              <a:stretch>
                <a:fillRect/>
              </a:stretch>
            </p:blipFill>
            <p:spPr>
              <a:xfrm>
                <a:off x="6761825" y="1993100"/>
                <a:ext cx="116939"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1" name="Ink 160">
                <a:extLst>
                  <a:ext uri="{FF2B5EF4-FFF2-40B4-BE49-F238E27FC236}">
                    <a16:creationId xmlns:a16="http://schemas.microsoft.com/office/drawing/2014/main" id="{5CF9C1B2-DD0A-3346-9E82-4A815FA0C275}"/>
                  </a:ext>
                </a:extLst>
              </p14:cNvPr>
              <p14:cNvContentPartPr/>
              <p14:nvPr/>
            </p14:nvContentPartPr>
            <p14:xfrm>
              <a:off x="6876995" y="1983423"/>
              <a:ext cx="38160" cy="82080"/>
            </p14:xfrm>
          </p:contentPart>
        </mc:Choice>
        <mc:Fallback xmlns="">
          <p:pic>
            <p:nvPicPr>
              <p:cNvPr id="161" name="Ink 160">
                <a:extLst>
                  <a:ext uri="{FF2B5EF4-FFF2-40B4-BE49-F238E27FC236}">
                    <a16:creationId xmlns:a16="http://schemas.microsoft.com/office/drawing/2014/main" id="{5CF9C1B2-DD0A-3346-9E82-4A815FA0C275}"/>
                  </a:ext>
                </a:extLst>
              </p:cNvPr>
              <p:cNvPicPr/>
              <p:nvPr/>
            </p:nvPicPr>
            <p:blipFill>
              <a:blip r:embed="rId81"/>
              <a:stretch>
                <a:fillRect/>
              </a:stretch>
            </p:blipFill>
            <p:spPr>
              <a:xfrm>
                <a:off x="6867995" y="1974783"/>
                <a:ext cx="55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2" name="Ink 161">
                <a:extLst>
                  <a:ext uri="{FF2B5EF4-FFF2-40B4-BE49-F238E27FC236}">
                    <a16:creationId xmlns:a16="http://schemas.microsoft.com/office/drawing/2014/main" id="{4A46D6B7-9370-6248-81BE-093D87697985}"/>
                  </a:ext>
                </a:extLst>
              </p14:cNvPr>
              <p14:cNvContentPartPr/>
              <p14:nvPr/>
            </p14:nvContentPartPr>
            <p14:xfrm>
              <a:off x="6958715" y="2058663"/>
              <a:ext cx="163800" cy="119880"/>
            </p14:xfrm>
          </p:contentPart>
        </mc:Choice>
        <mc:Fallback xmlns="">
          <p:pic>
            <p:nvPicPr>
              <p:cNvPr id="162" name="Ink 161">
                <a:extLst>
                  <a:ext uri="{FF2B5EF4-FFF2-40B4-BE49-F238E27FC236}">
                    <a16:creationId xmlns:a16="http://schemas.microsoft.com/office/drawing/2014/main" id="{4A46D6B7-9370-6248-81BE-093D87697985}"/>
                  </a:ext>
                </a:extLst>
              </p:cNvPr>
              <p:cNvPicPr/>
              <p:nvPr/>
            </p:nvPicPr>
            <p:blipFill>
              <a:blip r:embed="rId83"/>
              <a:stretch>
                <a:fillRect/>
              </a:stretch>
            </p:blipFill>
            <p:spPr>
              <a:xfrm>
                <a:off x="6949355" y="2050023"/>
                <a:ext cx="182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2">
                <a:extLst>
                  <a:ext uri="{FF2B5EF4-FFF2-40B4-BE49-F238E27FC236}">
                    <a16:creationId xmlns:a16="http://schemas.microsoft.com/office/drawing/2014/main" id="{40D7DF71-3FDC-7647-B84E-3A92E9E507F2}"/>
                  </a:ext>
                </a:extLst>
              </p14:cNvPr>
              <p14:cNvContentPartPr/>
              <p14:nvPr/>
            </p14:nvContentPartPr>
            <p14:xfrm>
              <a:off x="7065635" y="2360343"/>
              <a:ext cx="107280" cy="428040"/>
            </p14:xfrm>
          </p:contentPart>
        </mc:Choice>
        <mc:Fallback xmlns="">
          <p:pic>
            <p:nvPicPr>
              <p:cNvPr id="163" name="Ink 162">
                <a:extLst>
                  <a:ext uri="{FF2B5EF4-FFF2-40B4-BE49-F238E27FC236}">
                    <a16:creationId xmlns:a16="http://schemas.microsoft.com/office/drawing/2014/main" id="{40D7DF71-3FDC-7647-B84E-3A92E9E507F2}"/>
                  </a:ext>
                </a:extLst>
              </p:cNvPr>
              <p:cNvPicPr/>
              <p:nvPr/>
            </p:nvPicPr>
            <p:blipFill>
              <a:blip r:embed="rId85"/>
              <a:stretch>
                <a:fillRect/>
              </a:stretch>
            </p:blipFill>
            <p:spPr>
              <a:xfrm>
                <a:off x="7057715" y="2351703"/>
                <a:ext cx="1238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4" name="Ink 163">
                <a:extLst>
                  <a:ext uri="{FF2B5EF4-FFF2-40B4-BE49-F238E27FC236}">
                    <a16:creationId xmlns:a16="http://schemas.microsoft.com/office/drawing/2014/main" id="{BF833CF9-B703-7141-B9A7-99EA0B338607}"/>
                  </a:ext>
                </a:extLst>
              </p14:cNvPr>
              <p14:cNvContentPartPr/>
              <p14:nvPr/>
            </p14:nvContentPartPr>
            <p14:xfrm>
              <a:off x="6996515" y="2611983"/>
              <a:ext cx="189000" cy="12960"/>
            </p14:xfrm>
          </p:contentPart>
        </mc:Choice>
        <mc:Fallback xmlns="">
          <p:pic>
            <p:nvPicPr>
              <p:cNvPr id="164" name="Ink 163">
                <a:extLst>
                  <a:ext uri="{FF2B5EF4-FFF2-40B4-BE49-F238E27FC236}">
                    <a16:creationId xmlns:a16="http://schemas.microsoft.com/office/drawing/2014/main" id="{BF833CF9-B703-7141-B9A7-99EA0B338607}"/>
                  </a:ext>
                </a:extLst>
              </p:cNvPr>
              <p:cNvPicPr/>
              <p:nvPr/>
            </p:nvPicPr>
            <p:blipFill>
              <a:blip r:embed="rId87"/>
              <a:stretch>
                <a:fillRect/>
              </a:stretch>
            </p:blipFill>
            <p:spPr>
              <a:xfrm>
                <a:off x="6987875" y="2602726"/>
                <a:ext cx="2059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5" name="Ink 164">
                <a:extLst>
                  <a:ext uri="{FF2B5EF4-FFF2-40B4-BE49-F238E27FC236}">
                    <a16:creationId xmlns:a16="http://schemas.microsoft.com/office/drawing/2014/main" id="{A4047873-285C-C941-B116-1D8B41CD2F71}"/>
                  </a:ext>
                </a:extLst>
              </p14:cNvPr>
              <p14:cNvContentPartPr/>
              <p14:nvPr/>
            </p14:nvContentPartPr>
            <p14:xfrm>
              <a:off x="7323395" y="2467263"/>
              <a:ext cx="113400" cy="176400"/>
            </p14:xfrm>
          </p:contentPart>
        </mc:Choice>
        <mc:Fallback xmlns="">
          <p:pic>
            <p:nvPicPr>
              <p:cNvPr id="165" name="Ink 164">
                <a:extLst>
                  <a:ext uri="{FF2B5EF4-FFF2-40B4-BE49-F238E27FC236}">
                    <a16:creationId xmlns:a16="http://schemas.microsoft.com/office/drawing/2014/main" id="{A4047873-285C-C941-B116-1D8B41CD2F71}"/>
                  </a:ext>
                </a:extLst>
              </p:cNvPr>
              <p:cNvPicPr/>
              <p:nvPr/>
            </p:nvPicPr>
            <p:blipFill>
              <a:blip r:embed="rId89"/>
              <a:stretch>
                <a:fillRect/>
              </a:stretch>
            </p:blipFill>
            <p:spPr>
              <a:xfrm>
                <a:off x="7314782" y="2458623"/>
                <a:ext cx="130625"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6" name="Ink 165">
                <a:extLst>
                  <a:ext uri="{FF2B5EF4-FFF2-40B4-BE49-F238E27FC236}">
                    <a16:creationId xmlns:a16="http://schemas.microsoft.com/office/drawing/2014/main" id="{D3997B7D-F064-9142-AC0B-F8A3F6D883C1}"/>
                  </a:ext>
                </a:extLst>
              </p14:cNvPr>
              <p14:cNvContentPartPr/>
              <p14:nvPr/>
            </p14:nvContentPartPr>
            <p14:xfrm>
              <a:off x="7461635" y="2511543"/>
              <a:ext cx="106560" cy="82080"/>
            </p14:xfrm>
          </p:contentPart>
        </mc:Choice>
        <mc:Fallback xmlns="">
          <p:pic>
            <p:nvPicPr>
              <p:cNvPr id="166" name="Ink 165">
                <a:extLst>
                  <a:ext uri="{FF2B5EF4-FFF2-40B4-BE49-F238E27FC236}">
                    <a16:creationId xmlns:a16="http://schemas.microsoft.com/office/drawing/2014/main" id="{D3997B7D-F064-9142-AC0B-F8A3F6D883C1}"/>
                  </a:ext>
                </a:extLst>
              </p:cNvPr>
              <p:cNvPicPr/>
              <p:nvPr/>
            </p:nvPicPr>
            <p:blipFill>
              <a:blip r:embed="rId91"/>
              <a:stretch>
                <a:fillRect/>
              </a:stretch>
            </p:blipFill>
            <p:spPr>
              <a:xfrm>
                <a:off x="7452966" y="2502903"/>
                <a:ext cx="123899"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7" name="Ink 166">
                <a:extLst>
                  <a:ext uri="{FF2B5EF4-FFF2-40B4-BE49-F238E27FC236}">
                    <a16:creationId xmlns:a16="http://schemas.microsoft.com/office/drawing/2014/main" id="{94E9DB18-F5B3-3E40-87FE-EF14AF169C06}"/>
                  </a:ext>
                </a:extLst>
              </p14:cNvPr>
              <p14:cNvContentPartPr/>
              <p14:nvPr/>
            </p14:nvContentPartPr>
            <p14:xfrm>
              <a:off x="7574675" y="2492463"/>
              <a:ext cx="75960" cy="100800"/>
            </p14:xfrm>
          </p:contentPart>
        </mc:Choice>
        <mc:Fallback xmlns="">
          <p:pic>
            <p:nvPicPr>
              <p:cNvPr id="167" name="Ink 166">
                <a:extLst>
                  <a:ext uri="{FF2B5EF4-FFF2-40B4-BE49-F238E27FC236}">
                    <a16:creationId xmlns:a16="http://schemas.microsoft.com/office/drawing/2014/main" id="{94E9DB18-F5B3-3E40-87FE-EF14AF169C06}"/>
                  </a:ext>
                </a:extLst>
              </p:cNvPr>
              <p:cNvPicPr/>
              <p:nvPr/>
            </p:nvPicPr>
            <p:blipFill>
              <a:blip r:embed="rId93"/>
              <a:stretch>
                <a:fillRect/>
              </a:stretch>
            </p:blipFill>
            <p:spPr>
              <a:xfrm>
                <a:off x="7565632" y="2483823"/>
                <a:ext cx="93322"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8" name="Ink 167">
                <a:extLst>
                  <a:ext uri="{FF2B5EF4-FFF2-40B4-BE49-F238E27FC236}">
                    <a16:creationId xmlns:a16="http://schemas.microsoft.com/office/drawing/2014/main" id="{2C3A7471-5D02-2D43-AF9D-31B74FB32135}"/>
                  </a:ext>
                </a:extLst>
              </p14:cNvPr>
              <p14:cNvContentPartPr/>
              <p14:nvPr/>
            </p14:nvContentPartPr>
            <p14:xfrm>
              <a:off x="7713275" y="2454663"/>
              <a:ext cx="132480" cy="201600"/>
            </p14:xfrm>
          </p:contentPart>
        </mc:Choice>
        <mc:Fallback xmlns="">
          <p:pic>
            <p:nvPicPr>
              <p:cNvPr id="168" name="Ink 167">
                <a:extLst>
                  <a:ext uri="{FF2B5EF4-FFF2-40B4-BE49-F238E27FC236}">
                    <a16:creationId xmlns:a16="http://schemas.microsoft.com/office/drawing/2014/main" id="{2C3A7471-5D02-2D43-AF9D-31B74FB32135}"/>
                  </a:ext>
                </a:extLst>
              </p:cNvPr>
              <p:cNvPicPr/>
              <p:nvPr/>
            </p:nvPicPr>
            <p:blipFill>
              <a:blip r:embed="rId95"/>
              <a:stretch>
                <a:fillRect/>
              </a:stretch>
            </p:blipFill>
            <p:spPr>
              <a:xfrm>
                <a:off x="7703915" y="2445663"/>
                <a:ext cx="150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9" name="Ink 168">
                <a:extLst>
                  <a:ext uri="{FF2B5EF4-FFF2-40B4-BE49-F238E27FC236}">
                    <a16:creationId xmlns:a16="http://schemas.microsoft.com/office/drawing/2014/main" id="{528EA918-AC3D-0A41-AF65-241F551692AF}"/>
                  </a:ext>
                </a:extLst>
              </p14:cNvPr>
              <p14:cNvContentPartPr/>
              <p14:nvPr/>
            </p14:nvContentPartPr>
            <p14:xfrm>
              <a:off x="8065355" y="2467263"/>
              <a:ext cx="157680" cy="88560"/>
            </p14:xfrm>
          </p:contentPart>
        </mc:Choice>
        <mc:Fallback xmlns="">
          <p:pic>
            <p:nvPicPr>
              <p:cNvPr id="169" name="Ink 168">
                <a:extLst>
                  <a:ext uri="{FF2B5EF4-FFF2-40B4-BE49-F238E27FC236}">
                    <a16:creationId xmlns:a16="http://schemas.microsoft.com/office/drawing/2014/main" id="{528EA918-AC3D-0A41-AF65-241F551692AF}"/>
                  </a:ext>
                </a:extLst>
              </p:cNvPr>
              <p:cNvPicPr/>
              <p:nvPr/>
            </p:nvPicPr>
            <p:blipFill>
              <a:blip r:embed="rId97"/>
              <a:stretch>
                <a:fillRect/>
              </a:stretch>
            </p:blipFill>
            <p:spPr>
              <a:xfrm>
                <a:off x="8056355" y="2458588"/>
                <a:ext cx="17496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0" name="Ink 169">
                <a:extLst>
                  <a:ext uri="{FF2B5EF4-FFF2-40B4-BE49-F238E27FC236}">
                    <a16:creationId xmlns:a16="http://schemas.microsoft.com/office/drawing/2014/main" id="{19872CD8-DDD2-A84D-838D-F6FB2006B301}"/>
                  </a:ext>
                </a:extLst>
              </p14:cNvPr>
              <p14:cNvContentPartPr/>
              <p14:nvPr/>
            </p14:nvContentPartPr>
            <p14:xfrm>
              <a:off x="8209715" y="2253783"/>
              <a:ext cx="31680" cy="314640"/>
            </p14:xfrm>
          </p:contentPart>
        </mc:Choice>
        <mc:Fallback xmlns="">
          <p:pic>
            <p:nvPicPr>
              <p:cNvPr id="170" name="Ink 169">
                <a:extLst>
                  <a:ext uri="{FF2B5EF4-FFF2-40B4-BE49-F238E27FC236}">
                    <a16:creationId xmlns:a16="http://schemas.microsoft.com/office/drawing/2014/main" id="{19872CD8-DDD2-A84D-838D-F6FB2006B301}"/>
                  </a:ext>
                </a:extLst>
              </p:cNvPr>
              <p:cNvPicPr/>
              <p:nvPr/>
            </p:nvPicPr>
            <p:blipFill>
              <a:blip r:embed="rId99"/>
              <a:stretch>
                <a:fillRect/>
              </a:stretch>
            </p:blipFill>
            <p:spPr>
              <a:xfrm>
                <a:off x="8200355" y="2245143"/>
                <a:ext cx="493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1" name="Ink 170">
                <a:extLst>
                  <a:ext uri="{FF2B5EF4-FFF2-40B4-BE49-F238E27FC236}">
                    <a16:creationId xmlns:a16="http://schemas.microsoft.com/office/drawing/2014/main" id="{C509804A-E681-5B49-9E0E-59762E30100B}"/>
                  </a:ext>
                </a:extLst>
              </p14:cNvPr>
              <p14:cNvContentPartPr/>
              <p14:nvPr/>
            </p14:nvContentPartPr>
            <p14:xfrm>
              <a:off x="8316635" y="2404623"/>
              <a:ext cx="270720" cy="132480"/>
            </p14:xfrm>
          </p:contentPart>
        </mc:Choice>
        <mc:Fallback xmlns="">
          <p:pic>
            <p:nvPicPr>
              <p:cNvPr id="171" name="Ink 170">
                <a:extLst>
                  <a:ext uri="{FF2B5EF4-FFF2-40B4-BE49-F238E27FC236}">
                    <a16:creationId xmlns:a16="http://schemas.microsoft.com/office/drawing/2014/main" id="{C509804A-E681-5B49-9E0E-59762E30100B}"/>
                  </a:ext>
                </a:extLst>
              </p:cNvPr>
              <p:cNvPicPr/>
              <p:nvPr/>
            </p:nvPicPr>
            <p:blipFill>
              <a:blip r:embed="rId101"/>
              <a:stretch>
                <a:fillRect/>
              </a:stretch>
            </p:blipFill>
            <p:spPr>
              <a:xfrm>
                <a:off x="8307275" y="2395983"/>
                <a:ext cx="289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1" name="Ink 180">
                <a:extLst>
                  <a:ext uri="{FF2B5EF4-FFF2-40B4-BE49-F238E27FC236}">
                    <a16:creationId xmlns:a16="http://schemas.microsoft.com/office/drawing/2014/main" id="{869F6289-1D5B-8C4E-AE06-0A4FA286577B}"/>
                  </a:ext>
                </a:extLst>
              </p14:cNvPr>
              <p14:cNvContentPartPr/>
              <p14:nvPr/>
            </p14:nvContentPartPr>
            <p14:xfrm>
              <a:off x="2601635" y="3869463"/>
              <a:ext cx="94680" cy="12960"/>
            </p14:xfrm>
          </p:contentPart>
        </mc:Choice>
        <mc:Fallback xmlns="">
          <p:pic>
            <p:nvPicPr>
              <p:cNvPr id="181" name="Ink 180">
                <a:extLst>
                  <a:ext uri="{FF2B5EF4-FFF2-40B4-BE49-F238E27FC236}">
                    <a16:creationId xmlns:a16="http://schemas.microsoft.com/office/drawing/2014/main" id="{869F6289-1D5B-8C4E-AE06-0A4FA286577B}"/>
                  </a:ext>
                </a:extLst>
              </p:cNvPr>
              <p:cNvPicPr/>
              <p:nvPr/>
            </p:nvPicPr>
            <p:blipFill>
              <a:blip r:embed="rId103"/>
              <a:stretch>
                <a:fillRect/>
              </a:stretch>
            </p:blipFill>
            <p:spPr>
              <a:xfrm>
                <a:off x="2593355" y="3860823"/>
                <a:ext cx="110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2" name="Ink 181">
                <a:extLst>
                  <a:ext uri="{FF2B5EF4-FFF2-40B4-BE49-F238E27FC236}">
                    <a16:creationId xmlns:a16="http://schemas.microsoft.com/office/drawing/2014/main" id="{9E30E985-0E90-7144-8BD2-3FD3C2C5FDAE}"/>
                  </a:ext>
                </a:extLst>
              </p14:cNvPr>
              <p14:cNvContentPartPr/>
              <p14:nvPr/>
            </p14:nvContentPartPr>
            <p14:xfrm>
              <a:off x="2645555" y="3963783"/>
              <a:ext cx="75960" cy="6480"/>
            </p14:xfrm>
          </p:contentPart>
        </mc:Choice>
        <mc:Fallback xmlns="">
          <p:pic>
            <p:nvPicPr>
              <p:cNvPr id="182" name="Ink 181">
                <a:extLst>
                  <a:ext uri="{FF2B5EF4-FFF2-40B4-BE49-F238E27FC236}">
                    <a16:creationId xmlns:a16="http://schemas.microsoft.com/office/drawing/2014/main" id="{9E30E985-0E90-7144-8BD2-3FD3C2C5FDAE}"/>
                  </a:ext>
                </a:extLst>
              </p:cNvPr>
              <p:cNvPicPr/>
              <p:nvPr/>
            </p:nvPicPr>
            <p:blipFill>
              <a:blip r:embed="rId105"/>
              <a:stretch>
                <a:fillRect/>
              </a:stretch>
            </p:blipFill>
            <p:spPr>
              <a:xfrm>
                <a:off x="2637236" y="3954916"/>
                <a:ext cx="92599"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3" name="Ink 182">
                <a:extLst>
                  <a:ext uri="{FF2B5EF4-FFF2-40B4-BE49-F238E27FC236}">
                    <a16:creationId xmlns:a16="http://schemas.microsoft.com/office/drawing/2014/main" id="{460FCB53-F5FB-6942-B23C-161C9A40E08D}"/>
                  </a:ext>
                </a:extLst>
              </p14:cNvPr>
              <p14:cNvContentPartPr/>
              <p14:nvPr/>
            </p14:nvContentPartPr>
            <p14:xfrm>
              <a:off x="3154955" y="3492183"/>
              <a:ext cx="276840" cy="1119600"/>
            </p14:xfrm>
          </p:contentPart>
        </mc:Choice>
        <mc:Fallback xmlns="">
          <p:pic>
            <p:nvPicPr>
              <p:cNvPr id="183" name="Ink 182">
                <a:extLst>
                  <a:ext uri="{FF2B5EF4-FFF2-40B4-BE49-F238E27FC236}">
                    <a16:creationId xmlns:a16="http://schemas.microsoft.com/office/drawing/2014/main" id="{460FCB53-F5FB-6942-B23C-161C9A40E08D}"/>
                  </a:ext>
                </a:extLst>
              </p:cNvPr>
              <p:cNvPicPr/>
              <p:nvPr/>
            </p:nvPicPr>
            <p:blipFill>
              <a:blip r:embed="rId107"/>
              <a:stretch>
                <a:fillRect/>
              </a:stretch>
            </p:blipFill>
            <p:spPr>
              <a:xfrm>
                <a:off x="3146326" y="3483900"/>
                <a:ext cx="294817" cy="11379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7" name="Ink 187">
                <a:extLst>
                  <a:ext uri="{FF2B5EF4-FFF2-40B4-BE49-F238E27FC236}">
                    <a16:creationId xmlns:a16="http://schemas.microsoft.com/office/drawing/2014/main" id="{57F5A390-0C36-AE49-987D-F0E599DE1133}"/>
                  </a:ext>
                </a:extLst>
              </p14:cNvPr>
              <p14:cNvContentPartPr/>
              <p14:nvPr/>
            </p14:nvContentPartPr>
            <p14:xfrm>
              <a:off x="3035435" y="4812663"/>
              <a:ext cx="321120" cy="232920"/>
            </p14:xfrm>
          </p:contentPart>
        </mc:Choice>
        <mc:Fallback xmlns="">
          <p:pic>
            <p:nvPicPr>
              <p:cNvPr id="187" name="Ink 187">
                <a:extLst>
                  <a:ext uri="{FF2B5EF4-FFF2-40B4-BE49-F238E27FC236}">
                    <a16:creationId xmlns:a16="http://schemas.microsoft.com/office/drawing/2014/main" id="{57F5A390-0C36-AE49-987D-F0E599DE1133}"/>
                  </a:ext>
                </a:extLst>
              </p:cNvPr>
              <p:cNvPicPr/>
              <p:nvPr/>
            </p:nvPicPr>
            <p:blipFill>
              <a:blip r:embed="rId109"/>
              <a:stretch>
                <a:fillRect/>
              </a:stretch>
            </p:blipFill>
            <p:spPr>
              <a:xfrm>
                <a:off x="3026064" y="4804743"/>
                <a:ext cx="3391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1" name="Ink 191">
                <a:extLst>
                  <a:ext uri="{FF2B5EF4-FFF2-40B4-BE49-F238E27FC236}">
                    <a16:creationId xmlns:a16="http://schemas.microsoft.com/office/drawing/2014/main" id="{6531177E-A1DB-BB43-A3A5-0947CF3FB836}"/>
                  </a:ext>
                </a:extLst>
              </p14:cNvPr>
              <p14:cNvContentPartPr/>
              <p14:nvPr/>
            </p14:nvContentPartPr>
            <p14:xfrm>
              <a:off x="3255395" y="3158823"/>
              <a:ext cx="446760" cy="163800"/>
            </p14:xfrm>
          </p:contentPart>
        </mc:Choice>
        <mc:Fallback xmlns="">
          <p:pic>
            <p:nvPicPr>
              <p:cNvPr id="191" name="Ink 191">
                <a:extLst>
                  <a:ext uri="{FF2B5EF4-FFF2-40B4-BE49-F238E27FC236}">
                    <a16:creationId xmlns:a16="http://schemas.microsoft.com/office/drawing/2014/main" id="{6531177E-A1DB-BB43-A3A5-0947CF3FB836}"/>
                  </a:ext>
                </a:extLst>
              </p:cNvPr>
              <p:cNvPicPr/>
              <p:nvPr/>
            </p:nvPicPr>
            <p:blipFill>
              <a:blip r:embed="rId111"/>
              <a:stretch>
                <a:fillRect/>
              </a:stretch>
            </p:blipFill>
            <p:spPr>
              <a:xfrm>
                <a:off x="3246035" y="3150183"/>
                <a:ext cx="464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3" name="Ink 192">
                <a:extLst>
                  <a:ext uri="{FF2B5EF4-FFF2-40B4-BE49-F238E27FC236}">
                    <a16:creationId xmlns:a16="http://schemas.microsoft.com/office/drawing/2014/main" id="{A9E13CA6-229A-E341-9B3B-F0E16087F807}"/>
                  </a:ext>
                </a:extLst>
              </p14:cNvPr>
              <p14:cNvContentPartPr/>
              <p14:nvPr/>
            </p14:nvContentPartPr>
            <p14:xfrm>
              <a:off x="4512875" y="3738063"/>
              <a:ext cx="25560" cy="144360"/>
            </p14:xfrm>
          </p:contentPart>
        </mc:Choice>
        <mc:Fallback xmlns="">
          <p:pic>
            <p:nvPicPr>
              <p:cNvPr id="193" name="Ink 192">
                <a:extLst>
                  <a:ext uri="{FF2B5EF4-FFF2-40B4-BE49-F238E27FC236}">
                    <a16:creationId xmlns:a16="http://schemas.microsoft.com/office/drawing/2014/main" id="{A9E13CA6-229A-E341-9B3B-F0E16087F807}"/>
                  </a:ext>
                </a:extLst>
              </p:cNvPr>
              <p:cNvPicPr/>
              <p:nvPr/>
            </p:nvPicPr>
            <p:blipFill>
              <a:blip r:embed="rId113"/>
              <a:stretch>
                <a:fillRect/>
              </a:stretch>
            </p:blipFill>
            <p:spPr>
              <a:xfrm>
                <a:off x="4503515" y="3729762"/>
                <a:ext cx="43200" cy="16096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4" name="Ink 193">
                <a:extLst>
                  <a:ext uri="{FF2B5EF4-FFF2-40B4-BE49-F238E27FC236}">
                    <a16:creationId xmlns:a16="http://schemas.microsoft.com/office/drawing/2014/main" id="{6648A792-B1BE-E744-9EE0-10CD02A4BD65}"/>
                  </a:ext>
                </a:extLst>
              </p14:cNvPr>
              <p14:cNvContentPartPr/>
              <p14:nvPr/>
            </p14:nvContentPartPr>
            <p14:xfrm>
              <a:off x="3840395" y="4026423"/>
              <a:ext cx="1119600" cy="44280"/>
            </p14:xfrm>
          </p:contentPart>
        </mc:Choice>
        <mc:Fallback xmlns="">
          <p:pic>
            <p:nvPicPr>
              <p:cNvPr id="194" name="Ink 193">
                <a:extLst>
                  <a:ext uri="{FF2B5EF4-FFF2-40B4-BE49-F238E27FC236}">
                    <a16:creationId xmlns:a16="http://schemas.microsoft.com/office/drawing/2014/main" id="{6648A792-B1BE-E744-9EE0-10CD02A4BD65}"/>
                  </a:ext>
                </a:extLst>
              </p:cNvPr>
              <p:cNvPicPr/>
              <p:nvPr/>
            </p:nvPicPr>
            <p:blipFill>
              <a:blip r:embed="rId115"/>
              <a:stretch>
                <a:fillRect/>
              </a:stretch>
            </p:blipFill>
            <p:spPr>
              <a:xfrm>
                <a:off x="3831035" y="4017423"/>
                <a:ext cx="113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5" name="Ink 194">
                <a:extLst>
                  <a:ext uri="{FF2B5EF4-FFF2-40B4-BE49-F238E27FC236}">
                    <a16:creationId xmlns:a16="http://schemas.microsoft.com/office/drawing/2014/main" id="{AB48BB6D-1B52-A14E-A151-E9F69D9B20C1}"/>
                  </a:ext>
                </a:extLst>
              </p14:cNvPr>
              <p14:cNvContentPartPr/>
              <p14:nvPr/>
            </p14:nvContentPartPr>
            <p14:xfrm>
              <a:off x="4009955" y="4290663"/>
              <a:ext cx="339840" cy="107280"/>
            </p14:xfrm>
          </p:contentPart>
        </mc:Choice>
        <mc:Fallback xmlns="">
          <p:pic>
            <p:nvPicPr>
              <p:cNvPr id="195" name="Ink 194">
                <a:extLst>
                  <a:ext uri="{FF2B5EF4-FFF2-40B4-BE49-F238E27FC236}">
                    <a16:creationId xmlns:a16="http://schemas.microsoft.com/office/drawing/2014/main" id="{AB48BB6D-1B52-A14E-A151-E9F69D9B20C1}"/>
                  </a:ext>
                </a:extLst>
              </p:cNvPr>
              <p:cNvPicPr/>
              <p:nvPr/>
            </p:nvPicPr>
            <p:blipFill>
              <a:blip r:embed="rId117"/>
              <a:stretch>
                <a:fillRect/>
              </a:stretch>
            </p:blipFill>
            <p:spPr>
              <a:xfrm>
                <a:off x="4001315" y="4281663"/>
                <a:ext cx="356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1" name="Ink 201">
                <a:extLst>
                  <a:ext uri="{FF2B5EF4-FFF2-40B4-BE49-F238E27FC236}">
                    <a16:creationId xmlns:a16="http://schemas.microsoft.com/office/drawing/2014/main" id="{7C045AA1-6900-4C4B-AF72-1101076973FF}"/>
                  </a:ext>
                </a:extLst>
              </p14:cNvPr>
              <p14:cNvContentPartPr/>
              <p14:nvPr/>
            </p14:nvContentPartPr>
            <p14:xfrm>
              <a:off x="4607195" y="4133343"/>
              <a:ext cx="679680" cy="289440"/>
            </p14:xfrm>
          </p:contentPart>
        </mc:Choice>
        <mc:Fallback xmlns="">
          <p:pic>
            <p:nvPicPr>
              <p:cNvPr id="201" name="Ink 201">
                <a:extLst>
                  <a:ext uri="{FF2B5EF4-FFF2-40B4-BE49-F238E27FC236}">
                    <a16:creationId xmlns:a16="http://schemas.microsoft.com/office/drawing/2014/main" id="{7C045AA1-6900-4C4B-AF72-1101076973FF}"/>
                  </a:ext>
                </a:extLst>
              </p:cNvPr>
              <p:cNvPicPr/>
              <p:nvPr/>
            </p:nvPicPr>
            <p:blipFill>
              <a:blip r:embed="rId119"/>
              <a:stretch>
                <a:fillRect/>
              </a:stretch>
            </p:blipFill>
            <p:spPr>
              <a:xfrm>
                <a:off x="4598911" y="4125063"/>
                <a:ext cx="696609"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3" name="Ink 202">
                <a:extLst>
                  <a:ext uri="{FF2B5EF4-FFF2-40B4-BE49-F238E27FC236}">
                    <a16:creationId xmlns:a16="http://schemas.microsoft.com/office/drawing/2014/main" id="{7511287A-FDAD-4F48-B9A1-F192A9CECBB7}"/>
                  </a:ext>
                </a:extLst>
              </p14:cNvPr>
              <p14:cNvContentPartPr/>
              <p14:nvPr/>
            </p14:nvContentPartPr>
            <p14:xfrm>
              <a:off x="5625635" y="3894663"/>
              <a:ext cx="232920" cy="207720"/>
            </p14:xfrm>
          </p:contentPart>
        </mc:Choice>
        <mc:Fallback xmlns="">
          <p:pic>
            <p:nvPicPr>
              <p:cNvPr id="203" name="Ink 202">
                <a:extLst>
                  <a:ext uri="{FF2B5EF4-FFF2-40B4-BE49-F238E27FC236}">
                    <a16:creationId xmlns:a16="http://schemas.microsoft.com/office/drawing/2014/main" id="{7511287A-FDAD-4F48-B9A1-F192A9CECBB7}"/>
                  </a:ext>
                </a:extLst>
              </p:cNvPr>
              <p:cNvPicPr/>
              <p:nvPr/>
            </p:nvPicPr>
            <p:blipFill>
              <a:blip r:embed="rId121"/>
              <a:stretch>
                <a:fillRect/>
              </a:stretch>
            </p:blipFill>
            <p:spPr>
              <a:xfrm>
                <a:off x="5616635" y="3886397"/>
                <a:ext cx="250560" cy="22497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4" name="Ink 203">
                <a:extLst>
                  <a:ext uri="{FF2B5EF4-FFF2-40B4-BE49-F238E27FC236}">
                    <a16:creationId xmlns:a16="http://schemas.microsoft.com/office/drawing/2014/main" id="{04D88705-EBE4-4741-B15C-84BDE2DDFFF3}"/>
                  </a:ext>
                </a:extLst>
              </p14:cNvPr>
              <p14:cNvContentPartPr/>
              <p14:nvPr/>
            </p14:nvContentPartPr>
            <p14:xfrm>
              <a:off x="5588195" y="3624303"/>
              <a:ext cx="214200" cy="12960"/>
            </p14:xfrm>
          </p:contentPart>
        </mc:Choice>
        <mc:Fallback xmlns="">
          <p:pic>
            <p:nvPicPr>
              <p:cNvPr id="204" name="Ink 203">
                <a:extLst>
                  <a:ext uri="{FF2B5EF4-FFF2-40B4-BE49-F238E27FC236}">
                    <a16:creationId xmlns:a16="http://schemas.microsoft.com/office/drawing/2014/main" id="{04D88705-EBE4-4741-B15C-84BDE2DDFFF3}"/>
                  </a:ext>
                </a:extLst>
              </p:cNvPr>
              <p:cNvPicPr/>
              <p:nvPr/>
            </p:nvPicPr>
            <p:blipFill>
              <a:blip r:embed="rId123"/>
              <a:stretch>
                <a:fillRect/>
              </a:stretch>
            </p:blipFill>
            <p:spPr>
              <a:xfrm>
                <a:off x="5579915" y="3616023"/>
                <a:ext cx="230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1" name="Ink 210">
                <a:extLst>
                  <a:ext uri="{FF2B5EF4-FFF2-40B4-BE49-F238E27FC236}">
                    <a16:creationId xmlns:a16="http://schemas.microsoft.com/office/drawing/2014/main" id="{1534B3A2-8951-2844-B86D-C784DCF3AE6B}"/>
                  </a:ext>
                </a:extLst>
              </p14:cNvPr>
              <p14:cNvContentPartPr/>
              <p14:nvPr/>
            </p14:nvContentPartPr>
            <p14:xfrm>
              <a:off x="7009115" y="3284823"/>
              <a:ext cx="170280" cy="107280"/>
            </p14:xfrm>
          </p:contentPart>
        </mc:Choice>
        <mc:Fallback xmlns="">
          <p:pic>
            <p:nvPicPr>
              <p:cNvPr id="211" name="Ink 210">
                <a:extLst>
                  <a:ext uri="{FF2B5EF4-FFF2-40B4-BE49-F238E27FC236}">
                    <a16:creationId xmlns:a16="http://schemas.microsoft.com/office/drawing/2014/main" id="{1534B3A2-8951-2844-B86D-C784DCF3AE6B}"/>
                  </a:ext>
                </a:extLst>
              </p:cNvPr>
              <p:cNvPicPr/>
              <p:nvPr/>
            </p:nvPicPr>
            <p:blipFill>
              <a:blip r:embed="rId125"/>
              <a:stretch>
                <a:fillRect/>
              </a:stretch>
            </p:blipFill>
            <p:spPr>
              <a:xfrm>
                <a:off x="7000835" y="3276543"/>
                <a:ext cx="186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9" name="Ink 221">
                <a:extLst>
                  <a:ext uri="{FF2B5EF4-FFF2-40B4-BE49-F238E27FC236}">
                    <a16:creationId xmlns:a16="http://schemas.microsoft.com/office/drawing/2014/main" id="{0FA21F06-ABD4-6E47-9A31-0CAE6AAA6705}"/>
                  </a:ext>
                </a:extLst>
              </p14:cNvPr>
              <p14:cNvContentPartPr/>
              <p14:nvPr/>
            </p14:nvContentPartPr>
            <p14:xfrm>
              <a:off x="8033675" y="3486063"/>
              <a:ext cx="629280" cy="572400"/>
            </p14:xfrm>
          </p:contentPart>
        </mc:Choice>
        <mc:Fallback xmlns="">
          <p:pic>
            <p:nvPicPr>
              <p:cNvPr id="219" name="Ink 221">
                <a:extLst>
                  <a:ext uri="{FF2B5EF4-FFF2-40B4-BE49-F238E27FC236}">
                    <a16:creationId xmlns:a16="http://schemas.microsoft.com/office/drawing/2014/main" id="{0FA21F06-ABD4-6E47-9A31-0CAE6AAA6705}"/>
                  </a:ext>
                </a:extLst>
              </p:cNvPr>
              <p:cNvPicPr/>
              <p:nvPr/>
            </p:nvPicPr>
            <p:blipFill>
              <a:blip r:embed="rId127"/>
              <a:stretch>
                <a:fillRect/>
              </a:stretch>
            </p:blipFill>
            <p:spPr>
              <a:xfrm>
                <a:off x="8025390" y="3477783"/>
                <a:ext cx="64657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0" name="Ink 222">
                <a:extLst>
                  <a:ext uri="{FF2B5EF4-FFF2-40B4-BE49-F238E27FC236}">
                    <a16:creationId xmlns:a16="http://schemas.microsoft.com/office/drawing/2014/main" id="{1489CFA6-5F8A-254D-BCF1-F2E15F8ECF67}"/>
                  </a:ext>
                </a:extLst>
              </p14:cNvPr>
              <p14:cNvContentPartPr/>
              <p14:nvPr/>
            </p14:nvContentPartPr>
            <p14:xfrm>
              <a:off x="6619235" y="3448263"/>
              <a:ext cx="1062720" cy="412200"/>
            </p14:xfrm>
          </p:contentPart>
        </mc:Choice>
        <mc:Fallback xmlns="">
          <p:pic>
            <p:nvPicPr>
              <p:cNvPr id="220" name="Ink 222">
                <a:extLst>
                  <a:ext uri="{FF2B5EF4-FFF2-40B4-BE49-F238E27FC236}">
                    <a16:creationId xmlns:a16="http://schemas.microsoft.com/office/drawing/2014/main" id="{1489CFA6-5F8A-254D-BCF1-F2E15F8ECF67}"/>
                  </a:ext>
                </a:extLst>
              </p:cNvPr>
              <p:cNvPicPr/>
              <p:nvPr/>
            </p:nvPicPr>
            <p:blipFill>
              <a:blip r:embed="rId129"/>
              <a:stretch>
                <a:fillRect/>
              </a:stretch>
            </p:blipFill>
            <p:spPr>
              <a:xfrm>
                <a:off x="6610238" y="3439271"/>
                <a:ext cx="1080354" cy="42946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1" name="Ink 223">
                <a:extLst>
                  <a:ext uri="{FF2B5EF4-FFF2-40B4-BE49-F238E27FC236}">
                    <a16:creationId xmlns:a16="http://schemas.microsoft.com/office/drawing/2014/main" id="{622E3093-418A-3F48-AD6E-A392DA12F5D5}"/>
                  </a:ext>
                </a:extLst>
              </p14:cNvPr>
              <p14:cNvContentPartPr/>
              <p14:nvPr/>
            </p14:nvContentPartPr>
            <p14:xfrm>
              <a:off x="5933795" y="3492183"/>
              <a:ext cx="566280" cy="214200"/>
            </p14:xfrm>
          </p:contentPart>
        </mc:Choice>
        <mc:Fallback xmlns="">
          <p:pic>
            <p:nvPicPr>
              <p:cNvPr id="221" name="Ink 223">
                <a:extLst>
                  <a:ext uri="{FF2B5EF4-FFF2-40B4-BE49-F238E27FC236}">
                    <a16:creationId xmlns:a16="http://schemas.microsoft.com/office/drawing/2014/main" id="{622E3093-418A-3F48-AD6E-A392DA12F5D5}"/>
                  </a:ext>
                </a:extLst>
              </p:cNvPr>
              <p:cNvPicPr/>
              <p:nvPr/>
            </p:nvPicPr>
            <p:blipFill>
              <a:blip r:embed="rId131"/>
              <a:stretch>
                <a:fillRect/>
              </a:stretch>
            </p:blipFill>
            <p:spPr>
              <a:xfrm>
                <a:off x="5925150" y="3482807"/>
                <a:ext cx="583211"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5" name="Ink 224">
                <a:extLst>
                  <a:ext uri="{FF2B5EF4-FFF2-40B4-BE49-F238E27FC236}">
                    <a16:creationId xmlns:a16="http://schemas.microsoft.com/office/drawing/2014/main" id="{D132B1A7-B47D-544A-BCB2-82910F93BA2F}"/>
                  </a:ext>
                </a:extLst>
              </p14:cNvPr>
              <p14:cNvContentPartPr/>
              <p14:nvPr/>
            </p14:nvContentPartPr>
            <p14:xfrm>
              <a:off x="2808995" y="5491623"/>
              <a:ext cx="63360" cy="6480"/>
            </p14:xfrm>
          </p:contentPart>
        </mc:Choice>
        <mc:Fallback xmlns="">
          <p:pic>
            <p:nvPicPr>
              <p:cNvPr id="225" name="Ink 224">
                <a:extLst>
                  <a:ext uri="{FF2B5EF4-FFF2-40B4-BE49-F238E27FC236}">
                    <a16:creationId xmlns:a16="http://schemas.microsoft.com/office/drawing/2014/main" id="{D132B1A7-B47D-544A-BCB2-82910F93BA2F}"/>
                  </a:ext>
                </a:extLst>
              </p:cNvPr>
              <p:cNvPicPr/>
              <p:nvPr/>
            </p:nvPicPr>
            <p:blipFill>
              <a:blip r:embed="rId133"/>
              <a:stretch>
                <a:fillRect/>
              </a:stretch>
            </p:blipFill>
            <p:spPr>
              <a:xfrm>
                <a:off x="2800355" y="5483438"/>
                <a:ext cx="802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6" name="Ink 225">
                <a:extLst>
                  <a:ext uri="{FF2B5EF4-FFF2-40B4-BE49-F238E27FC236}">
                    <a16:creationId xmlns:a16="http://schemas.microsoft.com/office/drawing/2014/main" id="{D9205846-4135-824A-8AA8-8684ECDC090F}"/>
                  </a:ext>
                </a:extLst>
              </p14:cNvPr>
              <p14:cNvContentPartPr/>
              <p14:nvPr/>
            </p14:nvContentPartPr>
            <p14:xfrm>
              <a:off x="2828075" y="5554263"/>
              <a:ext cx="44280" cy="12960"/>
            </p14:xfrm>
          </p:contentPart>
        </mc:Choice>
        <mc:Fallback xmlns="">
          <p:pic>
            <p:nvPicPr>
              <p:cNvPr id="226" name="Ink 225">
                <a:extLst>
                  <a:ext uri="{FF2B5EF4-FFF2-40B4-BE49-F238E27FC236}">
                    <a16:creationId xmlns:a16="http://schemas.microsoft.com/office/drawing/2014/main" id="{D9205846-4135-824A-8AA8-8684ECDC090F}"/>
                  </a:ext>
                </a:extLst>
              </p:cNvPr>
              <p:cNvPicPr/>
              <p:nvPr/>
            </p:nvPicPr>
            <p:blipFill>
              <a:blip r:embed="rId135"/>
              <a:stretch>
                <a:fillRect/>
              </a:stretch>
            </p:blipFill>
            <p:spPr>
              <a:xfrm>
                <a:off x="2819862" y="5546343"/>
                <a:ext cx="60349" cy="29160"/>
              </a:xfrm>
              <a:prstGeom prst="rect">
                <a:avLst/>
              </a:prstGeom>
            </p:spPr>
          </p:pic>
        </mc:Fallback>
      </mc:AlternateContent>
    </p:spTree>
    <p:extLst>
      <p:ext uri="{BB962C8B-B14F-4D97-AF65-F5344CB8AC3E}">
        <p14:creationId xmlns:p14="http://schemas.microsoft.com/office/powerpoint/2010/main" val="394196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D9365D51-6A65-6A4E-8F1F-93F51B8CEFAD}"/>
                  </a:ext>
                </a:extLst>
              </p14:cNvPr>
              <p14:cNvContentPartPr/>
              <p14:nvPr/>
            </p14:nvContentPartPr>
            <p14:xfrm>
              <a:off x="4349435" y="568623"/>
              <a:ext cx="176400" cy="88200"/>
            </p14:xfrm>
          </p:contentPart>
        </mc:Choice>
        <mc:Fallback xmlns="">
          <p:pic>
            <p:nvPicPr>
              <p:cNvPr id="16" name="Ink 15">
                <a:extLst>
                  <a:ext uri="{FF2B5EF4-FFF2-40B4-BE49-F238E27FC236}">
                    <a16:creationId xmlns:a16="http://schemas.microsoft.com/office/drawing/2014/main" id="{D9365D51-6A65-6A4E-8F1F-93F51B8CEFAD}"/>
                  </a:ext>
                </a:extLst>
              </p:cNvPr>
              <p:cNvPicPr/>
              <p:nvPr/>
            </p:nvPicPr>
            <p:blipFill>
              <a:blip r:embed="rId3"/>
              <a:stretch>
                <a:fillRect/>
              </a:stretch>
            </p:blipFill>
            <p:spPr>
              <a:xfrm>
                <a:off x="4340795" y="559983"/>
                <a:ext cx="194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91042541-FBC6-7743-ACFA-59EF512DF080}"/>
                  </a:ext>
                </a:extLst>
              </p14:cNvPr>
              <p14:cNvContentPartPr/>
              <p14:nvPr/>
            </p14:nvContentPartPr>
            <p14:xfrm>
              <a:off x="4418555" y="486903"/>
              <a:ext cx="38160" cy="31680"/>
            </p14:xfrm>
          </p:contentPart>
        </mc:Choice>
        <mc:Fallback xmlns="">
          <p:pic>
            <p:nvPicPr>
              <p:cNvPr id="17" name="Ink 16">
                <a:extLst>
                  <a:ext uri="{FF2B5EF4-FFF2-40B4-BE49-F238E27FC236}">
                    <a16:creationId xmlns:a16="http://schemas.microsoft.com/office/drawing/2014/main" id="{91042541-FBC6-7743-ACFA-59EF512DF080}"/>
                  </a:ext>
                </a:extLst>
              </p:cNvPr>
              <p:cNvPicPr/>
              <p:nvPr/>
            </p:nvPicPr>
            <p:blipFill>
              <a:blip r:embed="rId5"/>
              <a:stretch>
                <a:fillRect/>
              </a:stretch>
            </p:blipFill>
            <p:spPr>
              <a:xfrm>
                <a:off x="4409195" y="478983"/>
                <a:ext cx="55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C53A4190-C4EF-6C4A-A627-324DBE55922B}"/>
                  </a:ext>
                </a:extLst>
              </p14:cNvPr>
              <p14:cNvContentPartPr/>
              <p14:nvPr/>
            </p14:nvContentPartPr>
            <p14:xfrm>
              <a:off x="4858835" y="562503"/>
              <a:ext cx="195120" cy="82080"/>
            </p14:xfrm>
          </p:contentPart>
        </mc:Choice>
        <mc:Fallback xmlns="">
          <p:pic>
            <p:nvPicPr>
              <p:cNvPr id="18" name="Ink 17">
                <a:extLst>
                  <a:ext uri="{FF2B5EF4-FFF2-40B4-BE49-F238E27FC236}">
                    <a16:creationId xmlns:a16="http://schemas.microsoft.com/office/drawing/2014/main" id="{C53A4190-C4EF-6C4A-A627-324DBE55922B}"/>
                  </a:ext>
                </a:extLst>
              </p:cNvPr>
              <p:cNvPicPr/>
              <p:nvPr/>
            </p:nvPicPr>
            <p:blipFill>
              <a:blip r:embed="rId7"/>
              <a:stretch>
                <a:fillRect/>
              </a:stretch>
            </p:blipFill>
            <p:spPr>
              <a:xfrm>
                <a:off x="4849852" y="553503"/>
                <a:ext cx="212728"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6">
                <a:extLst>
                  <a:ext uri="{FF2B5EF4-FFF2-40B4-BE49-F238E27FC236}">
                    <a16:creationId xmlns:a16="http://schemas.microsoft.com/office/drawing/2014/main" id="{B9434998-F6DC-0745-8C97-EF9E76F4E791}"/>
                  </a:ext>
                </a:extLst>
              </p14:cNvPr>
              <p14:cNvContentPartPr/>
              <p14:nvPr/>
            </p14:nvContentPartPr>
            <p14:xfrm>
              <a:off x="7235195" y="423903"/>
              <a:ext cx="414720" cy="195480"/>
            </p14:xfrm>
          </p:contentPart>
        </mc:Choice>
        <mc:Fallback xmlns="">
          <p:pic>
            <p:nvPicPr>
              <p:cNvPr id="31" name="Ink 36">
                <a:extLst>
                  <a:ext uri="{FF2B5EF4-FFF2-40B4-BE49-F238E27FC236}">
                    <a16:creationId xmlns:a16="http://schemas.microsoft.com/office/drawing/2014/main" id="{B9434998-F6DC-0745-8C97-EF9E76F4E791}"/>
                  </a:ext>
                </a:extLst>
              </p:cNvPr>
              <p:cNvPicPr/>
              <p:nvPr/>
            </p:nvPicPr>
            <p:blipFill>
              <a:blip r:embed="rId9"/>
              <a:stretch>
                <a:fillRect/>
              </a:stretch>
            </p:blipFill>
            <p:spPr>
              <a:xfrm>
                <a:off x="7226547" y="415608"/>
                <a:ext cx="432015" cy="2127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7">
                <a:extLst>
                  <a:ext uri="{FF2B5EF4-FFF2-40B4-BE49-F238E27FC236}">
                    <a16:creationId xmlns:a16="http://schemas.microsoft.com/office/drawing/2014/main" id="{825E08C4-2944-504F-8FA3-F8B0A9F39DB2}"/>
                  </a:ext>
                </a:extLst>
              </p14:cNvPr>
              <p14:cNvContentPartPr/>
              <p14:nvPr/>
            </p14:nvContentPartPr>
            <p14:xfrm>
              <a:off x="5468675" y="430383"/>
              <a:ext cx="1653840" cy="195480"/>
            </p14:xfrm>
          </p:contentPart>
        </mc:Choice>
        <mc:Fallback xmlns="">
          <p:pic>
            <p:nvPicPr>
              <p:cNvPr id="32" name="Ink 37">
                <a:extLst>
                  <a:ext uri="{FF2B5EF4-FFF2-40B4-BE49-F238E27FC236}">
                    <a16:creationId xmlns:a16="http://schemas.microsoft.com/office/drawing/2014/main" id="{825E08C4-2944-504F-8FA3-F8B0A9F39DB2}"/>
                  </a:ext>
                </a:extLst>
              </p:cNvPr>
              <p:cNvPicPr/>
              <p:nvPr/>
            </p:nvPicPr>
            <p:blipFill>
              <a:blip r:embed="rId11"/>
              <a:stretch>
                <a:fillRect/>
              </a:stretch>
            </p:blipFill>
            <p:spPr>
              <a:xfrm>
                <a:off x="5459675" y="421743"/>
                <a:ext cx="1671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8">
                <a:extLst>
                  <a:ext uri="{FF2B5EF4-FFF2-40B4-BE49-F238E27FC236}">
                    <a16:creationId xmlns:a16="http://schemas.microsoft.com/office/drawing/2014/main" id="{2C4E4E23-7D6C-8641-8DEE-0B80971E80C2}"/>
                  </a:ext>
                </a:extLst>
              </p14:cNvPr>
              <p14:cNvContentPartPr/>
              <p14:nvPr/>
            </p14:nvContentPartPr>
            <p14:xfrm>
              <a:off x="4022555" y="524703"/>
              <a:ext cx="151200" cy="163800"/>
            </p14:xfrm>
          </p:contentPart>
        </mc:Choice>
        <mc:Fallback xmlns="">
          <p:pic>
            <p:nvPicPr>
              <p:cNvPr id="33" name="Ink 38">
                <a:extLst>
                  <a:ext uri="{FF2B5EF4-FFF2-40B4-BE49-F238E27FC236}">
                    <a16:creationId xmlns:a16="http://schemas.microsoft.com/office/drawing/2014/main" id="{2C4E4E23-7D6C-8641-8DEE-0B80971E80C2}"/>
                  </a:ext>
                </a:extLst>
              </p:cNvPr>
              <p:cNvPicPr/>
              <p:nvPr/>
            </p:nvPicPr>
            <p:blipFill>
              <a:blip r:embed="rId13"/>
              <a:stretch>
                <a:fillRect/>
              </a:stretch>
            </p:blipFill>
            <p:spPr>
              <a:xfrm>
                <a:off x="4013915" y="515703"/>
                <a:ext cx="167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9">
                <a:extLst>
                  <a:ext uri="{FF2B5EF4-FFF2-40B4-BE49-F238E27FC236}">
                    <a16:creationId xmlns:a16="http://schemas.microsoft.com/office/drawing/2014/main" id="{8377BDB6-3982-0143-9C0F-99ADE965D504}"/>
                  </a:ext>
                </a:extLst>
              </p14:cNvPr>
              <p14:cNvContentPartPr/>
              <p14:nvPr/>
            </p14:nvContentPartPr>
            <p14:xfrm>
              <a:off x="3010235" y="524703"/>
              <a:ext cx="616680" cy="239400"/>
            </p14:xfrm>
          </p:contentPart>
        </mc:Choice>
        <mc:Fallback xmlns="">
          <p:pic>
            <p:nvPicPr>
              <p:cNvPr id="34" name="Ink 39">
                <a:extLst>
                  <a:ext uri="{FF2B5EF4-FFF2-40B4-BE49-F238E27FC236}">
                    <a16:creationId xmlns:a16="http://schemas.microsoft.com/office/drawing/2014/main" id="{8377BDB6-3982-0143-9C0F-99ADE965D504}"/>
                  </a:ext>
                </a:extLst>
              </p:cNvPr>
              <p:cNvPicPr/>
              <p:nvPr/>
            </p:nvPicPr>
            <p:blipFill>
              <a:blip r:embed="rId15"/>
              <a:stretch>
                <a:fillRect/>
              </a:stretch>
            </p:blipFill>
            <p:spPr>
              <a:xfrm>
                <a:off x="3000870" y="516063"/>
                <a:ext cx="634691"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40">
                <a:extLst>
                  <a:ext uri="{FF2B5EF4-FFF2-40B4-BE49-F238E27FC236}">
                    <a16:creationId xmlns:a16="http://schemas.microsoft.com/office/drawing/2014/main" id="{0877C90E-460D-5B48-93B5-B7DA2AAA10F7}"/>
                  </a:ext>
                </a:extLst>
              </p14:cNvPr>
              <p14:cNvContentPartPr/>
              <p14:nvPr/>
            </p14:nvContentPartPr>
            <p14:xfrm>
              <a:off x="2790275" y="562503"/>
              <a:ext cx="126000" cy="211320"/>
            </p14:xfrm>
          </p:contentPart>
        </mc:Choice>
        <mc:Fallback xmlns="">
          <p:pic>
            <p:nvPicPr>
              <p:cNvPr id="35" name="Ink 40">
                <a:extLst>
                  <a:ext uri="{FF2B5EF4-FFF2-40B4-BE49-F238E27FC236}">
                    <a16:creationId xmlns:a16="http://schemas.microsoft.com/office/drawing/2014/main" id="{0877C90E-460D-5B48-93B5-B7DA2AAA10F7}"/>
                  </a:ext>
                </a:extLst>
              </p:cNvPr>
              <p:cNvPicPr/>
              <p:nvPr/>
            </p:nvPicPr>
            <p:blipFill>
              <a:blip r:embed="rId17"/>
              <a:stretch>
                <a:fillRect/>
              </a:stretch>
            </p:blipFill>
            <p:spPr>
              <a:xfrm>
                <a:off x="2781275" y="553863"/>
                <a:ext cx="143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41">
                <a:extLst>
                  <a:ext uri="{FF2B5EF4-FFF2-40B4-BE49-F238E27FC236}">
                    <a16:creationId xmlns:a16="http://schemas.microsoft.com/office/drawing/2014/main" id="{182A559C-2983-574C-8DFB-B292BF0D8D4D}"/>
                  </a:ext>
                </a:extLst>
              </p14:cNvPr>
              <p14:cNvContentPartPr/>
              <p14:nvPr/>
            </p14:nvContentPartPr>
            <p14:xfrm>
              <a:off x="2331275" y="518223"/>
              <a:ext cx="352440" cy="201600"/>
            </p14:xfrm>
          </p:contentPart>
        </mc:Choice>
        <mc:Fallback xmlns="">
          <p:pic>
            <p:nvPicPr>
              <p:cNvPr id="36" name="Ink 41">
                <a:extLst>
                  <a:ext uri="{FF2B5EF4-FFF2-40B4-BE49-F238E27FC236}">
                    <a16:creationId xmlns:a16="http://schemas.microsoft.com/office/drawing/2014/main" id="{182A559C-2983-574C-8DFB-B292BF0D8D4D}"/>
                  </a:ext>
                </a:extLst>
              </p:cNvPr>
              <p:cNvPicPr/>
              <p:nvPr/>
            </p:nvPicPr>
            <p:blipFill>
              <a:blip r:embed="rId19"/>
              <a:stretch>
                <a:fillRect/>
              </a:stretch>
            </p:blipFill>
            <p:spPr>
              <a:xfrm>
                <a:off x="2322275" y="508863"/>
                <a:ext cx="369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05232FF6-9AC4-DB47-B599-5D2D2E8499FF}"/>
                  </a:ext>
                </a:extLst>
              </p14:cNvPr>
              <p14:cNvContentPartPr/>
              <p14:nvPr/>
            </p14:nvContentPartPr>
            <p14:xfrm>
              <a:off x="2375195" y="1096743"/>
              <a:ext cx="207720" cy="100080"/>
            </p14:xfrm>
          </p:contentPart>
        </mc:Choice>
        <mc:Fallback xmlns="">
          <p:pic>
            <p:nvPicPr>
              <p:cNvPr id="43" name="Ink 42">
                <a:extLst>
                  <a:ext uri="{FF2B5EF4-FFF2-40B4-BE49-F238E27FC236}">
                    <a16:creationId xmlns:a16="http://schemas.microsoft.com/office/drawing/2014/main" id="{05232FF6-9AC4-DB47-B599-5D2D2E8499FF}"/>
                  </a:ext>
                </a:extLst>
              </p:cNvPr>
              <p:cNvPicPr/>
              <p:nvPr/>
            </p:nvPicPr>
            <p:blipFill>
              <a:blip r:embed="rId21"/>
              <a:stretch>
                <a:fillRect/>
              </a:stretch>
            </p:blipFill>
            <p:spPr>
              <a:xfrm>
                <a:off x="2366555" y="1088823"/>
                <a:ext cx="224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81BD4914-AA34-F743-88B8-5201335F2E62}"/>
                  </a:ext>
                </a:extLst>
              </p14:cNvPr>
              <p14:cNvContentPartPr/>
              <p14:nvPr/>
            </p14:nvContentPartPr>
            <p14:xfrm>
              <a:off x="2670755" y="1147143"/>
              <a:ext cx="12960" cy="6480"/>
            </p14:xfrm>
          </p:contentPart>
        </mc:Choice>
        <mc:Fallback xmlns="">
          <p:pic>
            <p:nvPicPr>
              <p:cNvPr id="44" name="Ink 43">
                <a:extLst>
                  <a:ext uri="{FF2B5EF4-FFF2-40B4-BE49-F238E27FC236}">
                    <a16:creationId xmlns:a16="http://schemas.microsoft.com/office/drawing/2014/main" id="{81BD4914-AA34-F743-88B8-5201335F2E62}"/>
                  </a:ext>
                </a:extLst>
              </p:cNvPr>
              <p:cNvPicPr/>
              <p:nvPr/>
            </p:nvPicPr>
            <p:blipFill>
              <a:blip r:embed="rId23"/>
              <a:stretch>
                <a:fillRect/>
              </a:stretch>
            </p:blipFill>
            <p:spPr>
              <a:xfrm>
                <a:off x="2661395" y="1138958"/>
                <a:ext cx="3096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70F00BAD-9ABD-3B42-868E-769C4A43DF13}"/>
                  </a:ext>
                </a:extLst>
              </p14:cNvPr>
              <p14:cNvContentPartPr/>
              <p14:nvPr/>
            </p14:nvContentPartPr>
            <p14:xfrm>
              <a:off x="2834195" y="1071543"/>
              <a:ext cx="151200" cy="113400"/>
            </p14:xfrm>
          </p:contentPart>
        </mc:Choice>
        <mc:Fallback xmlns="">
          <p:pic>
            <p:nvPicPr>
              <p:cNvPr id="45" name="Ink 44">
                <a:extLst>
                  <a:ext uri="{FF2B5EF4-FFF2-40B4-BE49-F238E27FC236}">
                    <a16:creationId xmlns:a16="http://schemas.microsoft.com/office/drawing/2014/main" id="{70F00BAD-9ABD-3B42-868E-769C4A43DF13}"/>
                  </a:ext>
                </a:extLst>
              </p:cNvPr>
              <p:cNvPicPr/>
              <p:nvPr/>
            </p:nvPicPr>
            <p:blipFill>
              <a:blip r:embed="rId25"/>
              <a:stretch>
                <a:fillRect/>
              </a:stretch>
            </p:blipFill>
            <p:spPr>
              <a:xfrm>
                <a:off x="2825915" y="1062543"/>
                <a:ext cx="168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6" name="Ink 55">
                <a:extLst>
                  <a:ext uri="{FF2B5EF4-FFF2-40B4-BE49-F238E27FC236}">
                    <a16:creationId xmlns:a16="http://schemas.microsoft.com/office/drawing/2014/main" id="{A7443BFF-4DAE-0C4D-BDD8-416C0483933D}"/>
                  </a:ext>
                </a:extLst>
              </p14:cNvPr>
              <p14:cNvContentPartPr/>
              <p14:nvPr/>
            </p14:nvContentPartPr>
            <p14:xfrm>
              <a:off x="5776835" y="927183"/>
              <a:ext cx="19080" cy="283320"/>
            </p14:xfrm>
          </p:contentPart>
        </mc:Choice>
        <mc:Fallback xmlns="">
          <p:pic>
            <p:nvPicPr>
              <p:cNvPr id="56" name="Ink 55">
                <a:extLst>
                  <a:ext uri="{FF2B5EF4-FFF2-40B4-BE49-F238E27FC236}">
                    <a16:creationId xmlns:a16="http://schemas.microsoft.com/office/drawing/2014/main" id="{A7443BFF-4DAE-0C4D-BDD8-416C0483933D}"/>
                  </a:ext>
                </a:extLst>
              </p:cNvPr>
              <p:cNvPicPr/>
              <p:nvPr/>
            </p:nvPicPr>
            <p:blipFill>
              <a:blip r:embed="rId27"/>
              <a:stretch>
                <a:fillRect/>
              </a:stretch>
            </p:blipFill>
            <p:spPr>
              <a:xfrm>
                <a:off x="5767835" y="918183"/>
                <a:ext cx="370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0" name="Ink 87">
                <a:extLst>
                  <a:ext uri="{FF2B5EF4-FFF2-40B4-BE49-F238E27FC236}">
                    <a16:creationId xmlns:a16="http://schemas.microsoft.com/office/drawing/2014/main" id="{02699E49-157E-554B-A82B-0CC0CAC15088}"/>
                  </a:ext>
                </a:extLst>
              </p14:cNvPr>
              <p14:cNvContentPartPr/>
              <p14:nvPr/>
            </p14:nvContentPartPr>
            <p14:xfrm>
              <a:off x="9542795" y="952023"/>
              <a:ext cx="874080" cy="207720"/>
            </p14:xfrm>
          </p:contentPart>
        </mc:Choice>
        <mc:Fallback xmlns="">
          <p:pic>
            <p:nvPicPr>
              <p:cNvPr id="80" name="Ink 87">
                <a:extLst>
                  <a:ext uri="{FF2B5EF4-FFF2-40B4-BE49-F238E27FC236}">
                    <a16:creationId xmlns:a16="http://schemas.microsoft.com/office/drawing/2014/main" id="{02699E49-157E-554B-A82B-0CC0CAC15088}"/>
                  </a:ext>
                </a:extLst>
              </p:cNvPr>
              <p:cNvPicPr/>
              <p:nvPr/>
            </p:nvPicPr>
            <p:blipFill>
              <a:blip r:embed="rId29"/>
              <a:stretch>
                <a:fillRect/>
              </a:stretch>
            </p:blipFill>
            <p:spPr>
              <a:xfrm>
                <a:off x="9534159" y="943383"/>
                <a:ext cx="890993"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1" name="Ink 88">
                <a:extLst>
                  <a:ext uri="{FF2B5EF4-FFF2-40B4-BE49-F238E27FC236}">
                    <a16:creationId xmlns:a16="http://schemas.microsoft.com/office/drawing/2014/main" id="{26F73B4E-37B6-B04B-BB4E-3E26EEC34259}"/>
                  </a:ext>
                </a:extLst>
              </p14:cNvPr>
              <p14:cNvContentPartPr/>
              <p14:nvPr/>
            </p14:nvContentPartPr>
            <p14:xfrm>
              <a:off x="8813435" y="977223"/>
              <a:ext cx="616320" cy="201600"/>
            </p14:xfrm>
          </p:contentPart>
        </mc:Choice>
        <mc:Fallback xmlns="">
          <p:pic>
            <p:nvPicPr>
              <p:cNvPr id="81" name="Ink 88">
                <a:extLst>
                  <a:ext uri="{FF2B5EF4-FFF2-40B4-BE49-F238E27FC236}">
                    <a16:creationId xmlns:a16="http://schemas.microsoft.com/office/drawing/2014/main" id="{26F73B4E-37B6-B04B-BB4E-3E26EEC34259}"/>
                  </a:ext>
                </a:extLst>
              </p:cNvPr>
              <p:cNvPicPr/>
              <p:nvPr/>
            </p:nvPicPr>
            <p:blipFill>
              <a:blip r:embed="rId31"/>
              <a:stretch>
                <a:fillRect/>
              </a:stretch>
            </p:blipFill>
            <p:spPr>
              <a:xfrm>
                <a:off x="8804080" y="968943"/>
                <a:ext cx="635029"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9">
                <a:extLst>
                  <a:ext uri="{FF2B5EF4-FFF2-40B4-BE49-F238E27FC236}">
                    <a16:creationId xmlns:a16="http://schemas.microsoft.com/office/drawing/2014/main" id="{D9598C82-194A-6945-A0E4-A1D3346C69BA}"/>
                  </a:ext>
                </a:extLst>
              </p14:cNvPr>
              <p14:cNvContentPartPr/>
              <p14:nvPr/>
            </p14:nvContentPartPr>
            <p14:xfrm>
              <a:off x="8555675" y="920703"/>
              <a:ext cx="170280" cy="264240"/>
            </p14:xfrm>
          </p:contentPart>
        </mc:Choice>
        <mc:Fallback xmlns="">
          <p:pic>
            <p:nvPicPr>
              <p:cNvPr id="82" name="Ink 89">
                <a:extLst>
                  <a:ext uri="{FF2B5EF4-FFF2-40B4-BE49-F238E27FC236}">
                    <a16:creationId xmlns:a16="http://schemas.microsoft.com/office/drawing/2014/main" id="{D9598C82-194A-6945-A0E4-A1D3346C69BA}"/>
                  </a:ext>
                </a:extLst>
              </p:cNvPr>
              <p:cNvPicPr/>
              <p:nvPr/>
            </p:nvPicPr>
            <p:blipFill>
              <a:blip r:embed="rId33"/>
              <a:stretch>
                <a:fillRect/>
              </a:stretch>
            </p:blipFill>
            <p:spPr>
              <a:xfrm>
                <a:off x="8546675" y="912423"/>
                <a:ext cx="1872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90">
                <a:extLst>
                  <a:ext uri="{FF2B5EF4-FFF2-40B4-BE49-F238E27FC236}">
                    <a16:creationId xmlns:a16="http://schemas.microsoft.com/office/drawing/2014/main" id="{70119C01-7F2D-4749-8A8A-5A7F8EE047B4}"/>
                  </a:ext>
                </a:extLst>
              </p14:cNvPr>
              <p14:cNvContentPartPr/>
              <p14:nvPr/>
            </p14:nvContentPartPr>
            <p14:xfrm>
              <a:off x="6902195" y="864183"/>
              <a:ext cx="1276560" cy="327240"/>
            </p14:xfrm>
          </p:contentPart>
        </mc:Choice>
        <mc:Fallback xmlns="">
          <p:pic>
            <p:nvPicPr>
              <p:cNvPr id="83" name="Ink 90">
                <a:extLst>
                  <a:ext uri="{FF2B5EF4-FFF2-40B4-BE49-F238E27FC236}">
                    <a16:creationId xmlns:a16="http://schemas.microsoft.com/office/drawing/2014/main" id="{70119C01-7F2D-4749-8A8A-5A7F8EE047B4}"/>
                  </a:ext>
                </a:extLst>
              </p:cNvPr>
              <p:cNvPicPr/>
              <p:nvPr/>
            </p:nvPicPr>
            <p:blipFill>
              <a:blip r:embed="rId35"/>
              <a:stretch>
                <a:fillRect/>
              </a:stretch>
            </p:blipFill>
            <p:spPr>
              <a:xfrm>
                <a:off x="6893915" y="855193"/>
                <a:ext cx="1294200" cy="3452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4" name="Ink 91">
                <a:extLst>
                  <a:ext uri="{FF2B5EF4-FFF2-40B4-BE49-F238E27FC236}">
                    <a16:creationId xmlns:a16="http://schemas.microsoft.com/office/drawing/2014/main" id="{C5FFB341-A699-7E4F-88D8-329747FCFD98}"/>
                  </a:ext>
                </a:extLst>
              </p14:cNvPr>
              <p14:cNvContentPartPr/>
              <p14:nvPr/>
            </p14:nvContentPartPr>
            <p14:xfrm>
              <a:off x="5877275" y="1040223"/>
              <a:ext cx="647640" cy="163800"/>
            </p14:xfrm>
          </p:contentPart>
        </mc:Choice>
        <mc:Fallback xmlns="">
          <p:pic>
            <p:nvPicPr>
              <p:cNvPr id="84" name="Ink 91">
                <a:extLst>
                  <a:ext uri="{FF2B5EF4-FFF2-40B4-BE49-F238E27FC236}">
                    <a16:creationId xmlns:a16="http://schemas.microsoft.com/office/drawing/2014/main" id="{C5FFB341-A699-7E4F-88D8-329747FCFD98}"/>
                  </a:ext>
                </a:extLst>
              </p:cNvPr>
              <p:cNvPicPr/>
              <p:nvPr/>
            </p:nvPicPr>
            <p:blipFill>
              <a:blip r:embed="rId37"/>
              <a:stretch>
                <a:fillRect/>
              </a:stretch>
            </p:blipFill>
            <p:spPr>
              <a:xfrm>
                <a:off x="5868635" y="1031602"/>
                <a:ext cx="664920" cy="18068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5" name="Ink 92">
                <a:extLst>
                  <a:ext uri="{FF2B5EF4-FFF2-40B4-BE49-F238E27FC236}">
                    <a16:creationId xmlns:a16="http://schemas.microsoft.com/office/drawing/2014/main" id="{86B22597-7F92-D24F-A47B-C70004C40B72}"/>
                  </a:ext>
                </a:extLst>
              </p14:cNvPr>
              <p14:cNvContentPartPr/>
              <p14:nvPr/>
            </p14:nvContentPartPr>
            <p14:xfrm>
              <a:off x="5141795" y="908823"/>
              <a:ext cx="509400" cy="364320"/>
            </p14:xfrm>
          </p:contentPart>
        </mc:Choice>
        <mc:Fallback xmlns="">
          <p:pic>
            <p:nvPicPr>
              <p:cNvPr id="85" name="Ink 92">
                <a:extLst>
                  <a:ext uri="{FF2B5EF4-FFF2-40B4-BE49-F238E27FC236}">
                    <a16:creationId xmlns:a16="http://schemas.microsoft.com/office/drawing/2014/main" id="{86B22597-7F92-D24F-A47B-C70004C40B72}"/>
                  </a:ext>
                </a:extLst>
              </p:cNvPr>
              <p:cNvPicPr/>
              <p:nvPr/>
            </p:nvPicPr>
            <p:blipFill>
              <a:blip r:embed="rId39"/>
              <a:stretch>
                <a:fillRect/>
              </a:stretch>
            </p:blipFill>
            <p:spPr>
              <a:xfrm>
                <a:off x="5133521" y="899823"/>
                <a:ext cx="525589"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6" name="Ink 93">
                <a:extLst>
                  <a:ext uri="{FF2B5EF4-FFF2-40B4-BE49-F238E27FC236}">
                    <a16:creationId xmlns:a16="http://schemas.microsoft.com/office/drawing/2014/main" id="{457AD31D-E306-784D-848E-406B3C1D6FFF}"/>
                  </a:ext>
                </a:extLst>
              </p14:cNvPr>
              <p14:cNvContentPartPr/>
              <p14:nvPr/>
            </p14:nvContentPartPr>
            <p14:xfrm>
              <a:off x="4047755" y="1015023"/>
              <a:ext cx="534600" cy="189000"/>
            </p14:xfrm>
          </p:contentPart>
        </mc:Choice>
        <mc:Fallback xmlns="">
          <p:pic>
            <p:nvPicPr>
              <p:cNvPr id="86" name="Ink 93">
                <a:extLst>
                  <a:ext uri="{FF2B5EF4-FFF2-40B4-BE49-F238E27FC236}">
                    <a16:creationId xmlns:a16="http://schemas.microsoft.com/office/drawing/2014/main" id="{457AD31D-E306-784D-848E-406B3C1D6FFF}"/>
                  </a:ext>
                </a:extLst>
              </p:cNvPr>
              <p:cNvPicPr/>
              <p:nvPr/>
            </p:nvPicPr>
            <p:blipFill>
              <a:blip r:embed="rId41"/>
              <a:stretch>
                <a:fillRect/>
              </a:stretch>
            </p:blipFill>
            <p:spPr>
              <a:xfrm>
                <a:off x="4038761" y="1006383"/>
                <a:ext cx="552588"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Ink 94">
                <a:extLst>
                  <a:ext uri="{FF2B5EF4-FFF2-40B4-BE49-F238E27FC236}">
                    <a16:creationId xmlns:a16="http://schemas.microsoft.com/office/drawing/2014/main" id="{5449F0AA-8C84-E641-9227-442AFAB9CB12}"/>
                  </a:ext>
                </a:extLst>
              </p14:cNvPr>
              <p14:cNvContentPartPr/>
              <p14:nvPr/>
            </p14:nvContentPartPr>
            <p14:xfrm>
              <a:off x="3500915" y="965343"/>
              <a:ext cx="459000" cy="219960"/>
            </p14:xfrm>
          </p:contentPart>
        </mc:Choice>
        <mc:Fallback xmlns="">
          <p:pic>
            <p:nvPicPr>
              <p:cNvPr id="87" name="Ink 94">
                <a:extLst>
                  <a:ext uri="{FF2B5EF4-FFF2-40B4-BE49-F238E27FC236}">
                    <a16:creationId xmlns:a16="http://schemas.microsoft.com/office/drawing/2014/main" id="{5449F0AA-8C84-E641-9227-442AFAB9CB12}"/>
                  </a:ext>
                </a:extLst>
              </p:cNvPr>
              <p:cNvPicPr/>
              <p:nvPr/>
            </p:nvPicPr>
            <p:blipFill>
              <a:blip r:embed="rId43"/>
              <a:stretch>
                <a:fillRect/>
              </a:stretch>
            </p:blipFill>
            <p:spPr>
              <a:xfrm>
                <a:off x="3491922" y="957049"/>
                <a:ext cx="476266" cy="23690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8" name="Ink 123">
                <a:extLst>
                  <a:ext uri="{FF2B5EF4-FFF2-40B4-BE49-F238E27FC236}">
                    <a16:creationId xmlns:a16="http://schemas.microsoft.com/office/drawing/2014/main" id="{EDFF9E7A-BEC7-8A4B-BB68-18CEB43561DC}"/>
                  </a:ext>
                </a:extLst>
              </p14:cNvPr>
              <p14:cNvContentPartPr/>
              <p14:nvPr/>
            </p14:nvContentPartPr>
            <p14:xfrm>
              <a:off x="5625635" y="1568343"/>
              <a:ext cx="352440" cy="245520"/>
            </p14:xfrm>
          </p:contentPart>
        </mc:Choice>
        <mc:Fallback xmlns="">
          <p:pic>
            <p:nvPicPr>
              <p:cNvPr id="118" name="Ink 123">
                <a:extLst>
                  <a:ext uri="{FF2B5EF4-FFF2-40B4-BE49-F238E27FC236}">
                    <a16:creationId xmlns:a16="http://schemas.microsoft.com/office/drawing/2014/main" id="{EDFF9E7A-BEC7-8A4B-BB68-18CEB43561DC}"/>
                  </a:ext>
                </a:extLst>
              </p:cNvPr>
              <p:cNvPicPr/>
              <p:nvPr/>
            </p:nvPicPr>
            <p:blipFill>
              <a:blip r:embed="rId45"/>
              <a:stretch>
                <a:fillRect/>
              </a:stretch>
            </p:blipFill>
            <p:spPr>
              <a:xfrm>
                <a:off x="5616635" y="1559716"/>
                <a:ext cx="370440" cy="26277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9" name="Ink 124">
                <a:extLst>
                  <a:ext uri="{FF2B5EF4-FFF2-40B4-BE49-F238E27FC236}">
                    <a16:creationId xmlns:a16="http://schemas.microsoft.com/office/drawing/2014/main" id="{7C96FE9A-A8B5-3641-AF26-E5CD9AE03E32}"/>
                  </a:ext>
                </a:extLst>
              </p14:cNvPr>
              <p14:cNvContentPartPr/>
              <p14:nvPr/>
            </p14:nvContentPartPr>
            <p14:xfrm>
              <a:off x="4217315" y="1612263"/>
              <a:ext cx="981360" cy="214200"/>
            </p14:xfrm>
          </p:contentPart>
        </mc:Choice>
        <mc:Fallback xmlns="">
          <p:pic>
            <p:nvPicPr>
              <p:cNvPr id="119" name="Ink 124">
                <a:extLst>
                  <a:ext uri="{FF2B5EF4-FFF2-40B4-BE49-F238E27FC236}">
                    <a16:creationId xmlns:a16="http://schemas.microsoft.com/office/drawing/2014/main" id="{7C96FE9A-A8B5-3641-AF26-E5CD9AE03E32}"/>
                  </a:ext>
                </a:extLst>
              </p:cNvPr>
              <p:cNvPicPr/>
              <p:nvPr/>
            </p:nvPicPr>
            <p:blipFill>
              <a:blip r:embed="rId47"/>
              <a:stretch>
                <a:fillRect/>
              </a:stretch>
            </p:blipFill>
            <p:spPr>
              <a:xfrm>
                <a:off x="4208672" y="1603623"/>
                <a:ext cx="998646"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0" name="Ink 125">
                <a:extLst>
                  <a:ext uri="{FF2B5EF4-FFF2-40B4-BE49-F238E27FC236}">
                    <a16:creationId xmlns:a16="http://schemas.microsoft.com/office/drawing/2014/main" id="{1B138577-55BA-A34F-92BF-BA5705002E9C}"/>
                  </a:ext>
                </a:extLst>
              </p14:cNvPr>
              <p14:cNvContentPartPr/>
              <p14:nvPr/>
            </p14:nvContentPartPr>
            <p14:xfrm>
              <a:off x="3437915" y="1681383"/>
              <a:ext cx="402480" cy="145080"/>
            </p14:xfrm>
          </p:contentPart>
        </mc:Choice>
        <mc:Fallback xmlns="">
          <p:pic>
            <p:nvPicPr>
              <p:cNvPr id="120" name="Ink 125">
                <a:extLst>
                  <a:ext uri="{FF2B5EF4-FFF2-40B4-BE49-F238E27FC236}">
                    <a16:creationId xmlns:a16="http://schemas.microsoft.com/office/drawing/2014/main" id="{1B138577-55BA-A34F-92BF-BA5705002E9C}"/>
                  </a:ext>
                </a:extLst>
              </p:cNvPr>
              <p:cNvPicPr/>
              <p:nvPr/>
            </p:nvPicPr>
            <p:blipFill>
              <a:blip r:embed="rId49"/>
              <a:stretch>
                <a:fillRect/>
              </a:stretch>
            </p:blipFill>
            <p:spPr>
              <a:xfrm>
                <a:off x="3428563" y="1673103"/>
                <a:ext cx="420464"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1" name="Ink 126">
                <a:extLst>
                  <a:ext uri="{FF2B5EF4-FFF2-40B4-BE49-F238E27FC236}">
                    <a16:creationId xmlns:a16="http://schemas.microsoft.com/office/drawing/2014/main" id="{6CB7B3D6-B39F-AD43-9F80-562F1BD74CE3}"/>
                  </a:ext>
                </a:extLst>
              </p14:cNvPr>
              <p14:cNvContentPartPr/>
              <p14:nvPr/>
            </p14:nvContentPartPr>
            <p14:xfrm>
              <a:off x="2249555" y="1700463"/>
              <a:ext cx="824040" cy="176400"/>
            </p14:xfrm>
          </p:contentPart>
        </mc:Choice>
        <mc:Fallback xmlns="">
          <p:pic>
            <p:nvPicPr>
              <p:cNvPr id="121" name="Ink 126">
                <a:extLst>
                  <a:ext uri="{FF2B5EF4-FFF2-40B4-BE49-F238E27FC236}">
                    <a16:creationId xmlns:a16="http://schemas.microsoft.com/office/drawing/2014/main" id="{6CB7B3D6-B39F-AD43-9F80-562F1BD74CE3}"/>
                  </a:ext>
                </a:extLst>
              </p:cNvPr>
              <p:cNvPicPr/>
              <p:nvPr/>
            </p:nvPicPr>
            <p:blipFill>
              <a:blip r:embed="rId51"/>
              <a:stretch>
                <a:fillRect/>
              </a:stretch>
            </p:blipFill>
            <p:spPr>
              <a:xfrm>
                <a:off x="2240191" y="1691463"/>
                <a:ext cx="842048"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4" name="Ink 133">
                <a:extLst>
                  <a:ext uri="{FF2B5EF4-FFF2-40B4-BE49-F238E27FC236}">
                    <a16:creationId xmlns:a16="http://schemas.microsoft.com/office/drawing/2014/main" id="{7B8B4ED5-2C47-A14F-A538-548B2157ADAC}"/>
                  </a:ext>
                </a:extLst>
              </p14:cNvPr>
              <p14:cNvContentPartPr/>
              <p14:nvPr/>
            </p14:nvContentPartPr>
            <p14:xfrm>
              <a:off x="4173395" y="2379423"/>
              <a:ext cx="295920" cy="176400"/>
            </p14:xfrm>
          </p:contentPart>
        </mc:Choice>
        <mc:Fallback xmlns="">
          <p:pic>
            <p:nvPicPr>
              <p:cNvPr id="134" name="Ink 133">
                <a:extLst>
                  <a:ext uri="{FF2B5EF4-FFF2-40B4-BE49-F238E27FC236}">
                    <a16:creationId xmlns:a16="http://schemas.microsoft.com/office/drawing/2014/main" id="{7B8B4ED5-2C47-A14F-A538-548B2157ADAC}"/>
                  </a:ext>
                </a:extLst>
              </p:cNvPr>
              <p:cNvPicPr/>
              <p:nvPr/>
            </p:nvPicPr>
            <p:blipFill>
              <a:blip r:embed="rId53"/>
              <a:stretch>
                <a:fillRect/>
              </a:stretch>
            </p:blipFill>
            <p:spPr>
              <a:xfrm>
                <a:off x="4164395" y="2370783"/>
                <a:ext cx="313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2" name="Ink 147">
                <a:extLst>
                  <a:ext uri="{FF2B5EF4-FFF2-40B4-BE49-F238E27FC236}">
                    <a16:creationId xmlns:a16="http://schemas.microsoft.com/office/drawing/2014/main" id="{28132B2F-BEB1-2942-A4EB-D2046ABEDADB}"/>
                  </a:ext>
                </a:extLst>
              </p14:cNvPr>
              <p14:cNvContentPartPr/>
              <p14:nvPr/>
            </p14:nvContentPartPr>
            <p14:xfrm>
              <a:off x="5204435" y="2165583"/>
              <a:ext cx="761400" cy="503280"/>
            </p14:xfrm>
          </p:contentPart>
        </mc:Choice>
        <mc:Fallback xmlns="">
          <p:pic>
            <p:nvPicPr>
              <p:cNvPr id="142" name="Ink 147">
                <a:extLst>
                  <a:ext uri="{FF2B5EF4-FFF2-40B4-BE49-F238E27FC236}">
                    <a16:creationId xmlns:a16="http://schemas.microsoft.com/office/drawing/2014/main" id="{28132B2F-BEB1-2942-A4EB-D2046ABEDADB}"/>
                  </a:ext>
                </a:extLst>
              </p:cNvPr>
              <p:cNvPicPr/>
              <p:nvPr/>
            </p:nvPicPr>
            <p:blipFill>
              <a:blip r:embed="rId55"/>
              <a:stretch>
                <a:fillRect/>
              </a:stretch>
            </p:blipFill>
            <p:spPr>
              <a:xfrm>
                <a:off x="5196151" y="2156223"/>
                <a:ext cx="778688"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8">
                <a:extLst>
                  <a:ext uri="{FF2B5EF4-FFF2-40B4-BE49-F238E27FC236}">
                    <a16:creationId xmlns:a16="http://schemas.microsoft.com/office/drawing/2014/main" id="{6DB4AF4B-7317-7B47-9F3E-6B4B07A7FF09}"/>
                  </a:ext>
                </a:extLst>
              </p14:cNvPr>
              <p14:cNvContentPartPr/>
              <p14:nvPr/>
            </p14:nvContentPartPr>
            <p14:xfrm>
              <a:off x="3633395" y="2429823"/>
              <a:ext cx="288360" cy="251640"/>
            </p14:xfrm>
          </p:contentPart>
        </mc:Choice>
        <mc:Fallback xmlns="">
          <p:pic>
            <p:nvPicPr>
              <p:cNvPr id="143" name="Ink 148">
                <a:extLst>
                  <a:ext uri="{FF2B5EF4-FFF2-40B4-BE49-F238E27FC236}">
                    <a16:creationId xmlns:a16="http://schemas.microsoft.com/office/drawing/2014/main" id="{6DB4AF4B-7317-7B47-9F3E-6B4B07A7FF09}"/>
                  </a:ext>
                </a:extLst>
              </p:cNvPr>
              <p:cNvPicPr/>
              <p:nvPr/>
            </p:nvPicPr>
            <p:blipFill>
              <a:blip r:embed="rId57"/>
              <a:stretch>
                <a:fillRect/>
              </a:stretch>
            </p:blipFill>
            <p:spPr>
              <a:xfrm>
                <a:off x="3624744" y="2421195"/>
                <a:ext cx="304941" cy="26853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4" name="Ink 149">
                <a:extLst>
                  <a:ext uri="{FF2B5EF4-FFF2-40B4-BE49-F238E27FC236}">
                    <a16:creationId xmlns:a16="http://schemas.microsoft.com/office/drawing/2014/main" id="{608FD9F7-F885-944D-B7A4-7DBE5F5C158D}"/>
                  </a:ext>
                </a:extLst>
              </p14:cNvPr>
              <p14:cNvContentPartPr/>
              <p14:nvPr/>
            </p14:nvContentPartPr>
            <p14:xfrm>
              <a:off x="4827155" y="2354223"/>
              <a:ext cx="195120" cy="226800"/>
            </p14:xfrm>
          </p:contentPart>
        </mc:Choice>
        <mc:Fallback xmlns="">
          <p:pic>
            <p:nvPicPr>
              <p:cNvPr id="144" name="Ink 149">
                <a:extLst>
                  <a:ext uri="{FF2B5EF4-FFF2-40B4-BE49-F238E27FC236}">
                    <a16:creationId xmlns:a16="http://schemas.microsoft.com/office/drawing/2014/main" id="{608FD9F7-F885-944D-B7A4-7DBE5F5C158D}"/>
                  </a:ext>
                </a:extLst>
              </p:cNvPr>
              <p:cNvPicPr/>
              <p:nvPr/>
            </p:nvPicPr>
            <p:blipFill>
              <a:blip r:embed="rId59"/>
              <a:stretch>
                <a:fillRect/>
              </a:stretch>
            </p:blipFill>
            <p:spPr>
              <a:xfrm>
                <a:off x="4818155" y="2345569"/>
                <a:ext cx="212400" cy="24374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5" name="Ink 150">
                <a:extLst>
                  <a:ext uri="{FF2B5EF4-FFF2-40B4-BE49-F238E27FC236}">
                    <a16:creationId xmlns:a16="http://schemas.microsoft.com/office/drawing/2014/main" id="{B0FFBD92-E3D2-5543-BE3C-A9A1C118F92B}"/>
                  </a:ext>
                </a:extLst>
              </p14:cNvPr>
              <p14:cNvContentPartPr/>
              <p14:nvPr/>
            </p14:nvContentPartPr>
            <p14:xfrm>
              <a:off x="2739875" y="2253783"/>
              <a:ext cx="673200" cy="522360"/>
            </p14:xfrm>
          </p:contentPart>
        </mc:Choice>
        <mc:Fallback xmlns="">
          <p:pic>
            <p:nvPicPr>
              <p:cNvPr id="145" name="Ink 150">
                <a:extLst>
                  <a:ext uri="{FF2B5EF4-FFF2-40B4-BE49-F238E27FC236}">
                    <a16:creationId xmlns:a16="http://schemas.microsoft.com/office/drawing/2014/main" id="{B0FFBD92-E3D2-5543-BE3C-A9A1C118F92B}"/>
                  </a:ext>
                </a:extLst>
              </p:cNvPr>
              <p:cNvPicPr/>
              <p:nvPr/>
            </p:nvPicPr>
            <p:blipFill>
              <a:blip r:embed="rId61"/>
              <a:stretch>
                <a:fillRect/>
              </a:stretch>
            </p:blipFill>
            <p:spPr>
              <a:xfrm>
                <a:off x="2730515" y="2245143"/>
                <a:ext cx="69192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6" name="Ink 151">
                <a:extLst>
                  <a:ext uri="{FF2B5EF4-FFF2-40B4-BE49-F238E27FC236}">
                    <a16:creationId xmlns:a16="http://schemas.microsoft.com/office/drawing/2014/main" id="{E912FDE6-BC76-C04D-ADC4-009784CECCCA}"/>
                  </a:ext>
                </a:extLst>
              </p14:cNvPr>
              <p14:cNvContentPartPr/>
              <p14:nvPr/>
            </p14:nvContentPartPr>
            <p14:xfrm>
              <a:off x="2343875" y="2360343"/>
              <a:ext cx="207720" cy="283320"/>
            </p14:xfrm>
          </p:contentPart>
        </mc:Choice>
        <mc:Fallback xmlns="">
          <p:pic>
            <p:nvPicPr>
              <p:cNvPr id="146" name="Ink 151">
                <a:extLst>
                  <a:ext uri="{FF2B5EF4-FFF2-40B4-BE49-F238E27FC236}">
                    <a16:creationId xmlns:a16="http://schemas.microsoft.com/office/drawing/2014/main" id="{E912FDE6-BC76-C04D-ADC4-009784CECCCA}"/>
                  </a:ext>
                </a:extLst>
              </p:cNvPr>
              <p:cNvPicPr/>
              <p:nvPr/>
            </p:nvPicPr>
            <p:blipFill>
              <a:blip r:embed="rId63"/>
              <a:stretch>
                <a:fillRect/>
              </a:stretch>
            </p:blipFill>
            <p:spPr>
              <a:xfrm>
                <a:off x="2334515" y="2351703"/>
                <a:ext cx="226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7" name="Ink 152">
                <a:extLst>
                  <a:ext uri="{FF2B5EF4-FFF2-40B4-BE49-F238E27FC236}">
                    <a16:creationId xmlns:a16="http://schemas.microsoft.com/office/drawing/2014/main" id="{D13A6A71-1DC3-6E42-ACCB-7D880DE1728A}"/>
                  </a:ext>
                </a:extLst>
              </p14:cNvPr>
              <p14:cNvContentPartPr/>
              <p14:nvPr/>
            </p14:nvContentPartPr>
            <p14:xfrm>
              <a:off x="6380195" y="1492743"/>
              <a:ext cx="855360" cy="415440"/>
            </p14:xfrm>
          </p:contentPart>
        </mc:Choice>
        <mc:Fallback xmlns="">
          <p:pic>
            <p:nvPicPr>
              <p:cNvPr id="147" name="Ink 152">
                <a:extLst>
                  <a:ext uri="{FF2B5EF4-FFF2-40B4-BE49-F238E27FC236}">
                    <a16:creationId xmlns:a16="http://schemas.microsoft.com/office/drawing/2014/main" id="{D13A6A71-1DC3-6E42-ACCB-7D880DE1728A}"/>
                  </a:ext>
                </a:extLst>
              </p:cNvPr>
              <p:cNvPicPr/>
              <p:nvPr/>
            </p:nvPicPr>
            <p:blipFill>
              <a:blip r:embed="rId65"/>
              <a:stretch>
                <a:fillRect/>
              </a:stretch>
            </p:blipFill>
            <p:spPr>
              <a:xfrm>
                <a:off x="6371915" y="1484103"/>
                <a:ext cx="8719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4" name="Ink 153">
                <a:extLst>
                  <a:ext uri="{FF2B5EF4-FFF2-40B4-BE49-F238E27FC236}">
                    <a16:creationId xmlns:a16="http://schemas.microsoft.com/office/drawing/2014/main" id="{5DBA8988-DEF6-1347-8BBB-D04165C4BE79}"/>
                  </a:ext>
                </a:extLst>
              </p14:cNvPr>
              <p14:cNvContentPartPr/>
              <p14:nvPr/>
            </p14:nvContentPartPr>
            <p14:xfrm>
              <a:off x="6298475" y="2385543"/>
              <a:ext cx="56880" cy="12960"/>
            </p14:xfrm>
          </p:contentPart>
        </mc:Choice>
        <mc:Fallback xmlns="">
          <p:pic>
            <p:nvPicPr>
              <p:cNvPr id="154" name="Ink 153">
                <a:extLst>
                  <a:ext uri="{FF2B5EF4-FFF2-40B4-BE49-F238E27FC236}">
                    <a16:creationId xmlns:a16="http://schemas.microsoft.com/office/drawing/2014/main" id="{5DBA8988-DEF6-1347-8BBB-D04165C4BE79}"/>
                  </a:ext>
                </a:extLst>
              </p:cNvPr>
              <p:cNvPicPr/>
              <p:nvPr/>
            </p:nvPicPr>
            <p:blipFill>
              <a:blip r:embed="rId67"/>
              <a:stretch>
                <a:fillRect/>
              </a:stretch>
            </p:blipFill>
            <p:spPr>
              <a:xfrm>
                <a:off x="6289835" y="2376903"/>
                <a:ext cx="73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5" name="Ink 154">
                <a:extLst>
                  <a:ext uri="{FF2B5EF4-FFF2-40B4-BE49-F238E27FC236}">
                    <a16:creationId xmlns:a16="http://schemas.microsoft.com/office/drawing/2014/main" id="{F4CAE74A-B717-8A44-9FD3-F5D7967FB506}"/>
                  </a:ext>
                </a:extLst>
              </p14:cNvPr>
              <p14:cNvContentPartPr/>
              <p14:nvPr/>
            </p14:nvContentPartPr>
            <p14:xfrm>
              <a:off x="6311075" y="2442423"/>
              <a:ext cx="38160" cy="12960"/>
            </p14:xfrm>
          </p:contentPart>
        </mc:Choice>
        <mc:Fallback xmlns="">
          <p:pic>
            <p:nvPicPr>
              <p:cNvPr id="155" name="Ink 154">
                <a:extLst>
                  <a:ext uri="{FF2B5EF4-FFF2-40B4-BE49-F238E27FC236}">
                    <a16:creationId xmlns:a16="http://schemas.microsoft.com/office/drawing/2014/main" id="{F4CAE74A-B717-8A44-9FD3-F5D7967FB506}"/>
                  </a:ext>
                </a:extLst>
              </p:cNvPr>
              <p:cNvPicPr/>
              <p:nvPr/>
            </p:nvPicPr>
            <p:blipFill>
              <a:blip r:embed="rId69"/>
              <a:stretch>
                <a:fillRect/>
              </a:stretch>
            </p:blipFill>
            <p:spPr>
              <a:xfrm>
                <a:off x="6302716" y="2434143"/>
                <a:ext cx="5524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6" name="Ink 155">
                <a:extLst>
                  <a:ext uri="{FF2B5EF4-FFF2-40B4-BE49-F238E27FC236}">
                    <a16:creationId xmlns:a16="http://schemas.microsoft.com/office/drawing/2014/main" id="{C562CE24-DF32-8245-ACCF-E3B18A959C2C}"/>
                  </a:ext>
                </a:extLst>
              </p14:cNvPr>
              <p14:cNvContentPartPr/>
              <p14:nvPr/>
            </p14:nvContentPartPr>
            <p14:xfrm>
              <a:off x="6568835" y="2178183"/>
              <a:ext cx="214200" cy="735840"/>
            </p14:xfrm>
          </p:contentPart>
        </mc:Choice>
        <mc:Fallback xmlns="">
          <p:pic>
            <p:nvPicPr>
              <p:cNvPr id="156" name="Ink 155">
                <a:extLst>
                  <a:ext uri="{FF2B5EF4-FFF2-40B4-BE49-F238E27FC236}">
                    <a16:creationId xmlns:a16="http://schemas.microsoft.com/office/drawing/2014/main" id="{C562CE24-DF32-8245-ACCF-E3B18A959C2C}"/>
                  </a:ext>
                </a:extLst>
              </p:cNvPr>
              <p:cNvPicPr/>
              <p:nvPr/>
            </p:nvPicPr>
            <p:blipFill>
              <a:blip r:embed="rId71"/>
              <a:stretch>
                <a:fillRect/>
              </a:stretch>
            </p:blipFill>
            <p:spPr>
              <a:xfrm>
                <a:off x="6559820" y="2168823"/>
                <a:ext cx="232591"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7" name="Ink 156">
                <a:extLst>
                  <a:ext uri="{FF2B5EF4-FFF2-40B4-BE49-F238E27FC236}">
                    <a16:creationId xmlns:a16="http://schemas.microsoft.com/office/drawing/2014/main" id="{C3C50CC9-2971-E94A-89FB-831FEC9817E1}"/>
                  </a:ext>
                </a:extLst>
              </p14:cNvPr>
              <p14:cNvContentPartPr/>
              <p14:nvPr/>
            </p14:nvContentPartPr>
            <p14:xfrm>
              <a:off x="6285875" y="3133983"/>
              <a:ext cx="100800" cy="94680"/>
            </p14:xfrm>
          </p:contentPart>
        </mc:Choice>
        <mc:Fallback xmlns="">
          <p:pic>
            <p:nvPicPr>
              <p:cNvPr id="157" name="Ink 156">
                <a:extLst>
                  <a:ext uri="{FF2B5EF4-FFF2-40B4-BE49-F238E27FC236}">
                    <a16:creationId xmlns:a16="http://schemas.microsoft.com/office/drawing/2014/main" id="{C3C50CC9-2971-E94A-89FB-831FEC9817E1}"/>
                  </a:ext>
                </a:extLst>
              </p:cNvPr>
              <p:cNvPicPr/>
              <p:nvPr/>
            </p:nvPicPr>
            <p:blipFill>
              <a:blip r:embed="rId73"/>
              <a:stretch>
                <a:fillRect/>
              </a:stretch>
            </p:blipFill>
            <p:spPr>
              <a:xfrm>
                <a:off x="6276875" y="3124983"/>
                <a:ext cx="1184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8" name="Ink 157">
                <a:extLst>
                  <a:ext uri="{FF2B5EF4-FFF2-40B4-BE49-F238E27FC236}">
                    <a16:creationId xmlns:a16="http://schemas.microsoft.com/office/drawing/2014/main" id="{14F237A4-511F-F14A-A5E5-BE3D5EC14D01}"/>
                  </a:ext>
                </a:extLst>
              </p14:cNvPr>
              <p14:cNvContentPartPr/>
              <p14:nvPr/>
            </p14:nvContentPartPr>
            <p14:xfrm>
              <a:off x="6374075" y="3114903"/>
              <a:ext cx="100800" cy="107280"/>
            </p14:xfrm>
          </p:contentPart>
        </mc:Choice>
        <mc:Fallback xmlns="">
          <p:pic>
            <p:nvPicPr>
              <p:cNvPr id="158" name="Ink 157">
                <a:extLst>
                  <a:ext uri="{FF2B5EF4-FFF2-40B4-BE49-F238E27FC236}">
                    <a16:creationId xmlns:a16="http://schemas.microsoft.com/office/drawing/2014/main" id="{14F237A4-511F-F14A-A5E5-BE3D5EC14D01}"/>
                  </a:ext>
                </a:extLst>
              </p:cNvPr>
              <p:cNvPicPr/>
              <p:nvPr/>
            </p:nvPicPr>
            <p:blipFill>
              <a:blip r:embed="rId75"/>
              <a:stretch>
                <a:fillRect/>
              </a:stretch>
            </p:blipFill>
            <p:spPr>
              <a:xfrm>
                <a:off x="6364748" y="3105903"/>
                <a:ext cx="118377"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9" name="Ink 158">
                <a:extLst>
                  <a:ext uri="{FF2B5EF4-FFF2-40B4-BE49-F238E27FC236}">
                    <a16:creationId xmlns:a16="http://schemas.microsoft.com/office/drawing/2014/main" id="{9AD6BFC5-DEB9-904B-9BE3-4C6BF517574F}"/>
                  </a:ext>
                </a:extLst>
              </p14:cNvPr>
              <p14:cNvContentPartPr/>
              <p14:nvPr/>
            </p14:nvContentPartPr>
            <p14:xfrm>
              <a:off x="6562715" y="3196623"/>
              <a:ext cx="6480" cy="119880"/>
            </p14:xfrm>
          </p:contentPart>
        </mc:Choice>
        <mc:Fallback xmlns="">
          <p:pic>
            <p:nvPicPr>
              <p:cNvPr id="159" name="Ink 158">
                <a:extLst>
                  <a:ext uri="{FF2B5EF4-FFF2-40B4-BE49-F238E27FC236}">
                    <a16:creationId xmlns:a16="http://schemas.microsoft.com/office/drawing/2014/main" id="{9AD6BFC5-DEB9-904B-9BE3-4C6BF517574F}"/>
                  </a:ext>
                </a:extLst>
              </p:cNvPr>
              <p:cNvPicPr/>
              <p:nvPr/>
            </p:nvPicPr>
            <p:blipFill>
              <a:blip r:embed="rId77"/>
              <a:stretch>
                <a:fillRect/>
              </a:stretch>
            </p:blipFill>
            <p:spPr>
              <a:xfrm>
                <a:off x="6554189" y="3187623"/>
                <a:ext cx="23533"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0" name="Ink 159">
                <a:extLst>
                  <a:ext uri="{FF2B5EF4-FFF2-40B4-BE49-F238E27FC236}">
                    <a16:creationId xmlns:a16="http://schemas.microsoft.com/office/drawing/2014/main" id="{46E81A98-6DC2-614F-955F-F14222E546EA}"/>
                  </a:ext>
                </a:extLst>
              </p14:cNvPr>
              <p14:cNvContentPartPr/>
              <p14:nvPr/>
            </p14:nvContentPartPr>
            <p14:xfrm>
              <a:off x="6770075" y="2002143"/>
              <a:ext cx="100080" cy="75960"/>
            </p14:xfrm>
          </p:contentPart>
        </mc:Choice>
        <mc:Fallback xmlns="">
          <p:pic>
            <p:nvPicPr>
              <p:cNvPr id="160" name="Ink 159">
                <a:extLst>
                  <a:ext uri="{FF2B5EF4-FFF2-40B4-BE49-F238E27FC236}">
                    <a16:creationId xmlns:a16="http://schemas.microsoft.com/office/drawing/2014/main" id="{46E81A98-6DC2-614F-955F-F14222E546EA}"/>
                  </a:ext>
                </a:extLst>
              </p:cNvPr>
              <p:cNvPicPr/>
              <p:nvPr/>
            </p:nvPicPr>
            <p:blipFill>
              <a:blip r:embed="rId79"/>
              <a:stretch>
                <a:fillRect/>
              </a:stretch>
            </p:blipFill>
            <p:spPr>
              <a:xfrm>
                <a:off x="6761825" y="1993100"/>
                <a:ext cx="116939"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1" name="Ink 160">
                <a:extLst>
                  <a:ext uri="{FF2B5EF4-FFF2-40B4-BE49-F238E27FC236}">
                    <a16:creationId xmlns:a16="http://schemas.microsoft.com/office/drawing/2014/main" id="{5CF9C1B2-DD0A-3346-9E82-4A815FA0C275}"/>
                  </a:ext>
                </a:extLst>
              </p14:cNvPr>
              <p14:cNvContentPartPr/>
              <p14:nvPr/>
            </p14:nvContentPartPr>
            <p14:xfrm>
              <a:off x="6876995" y="1983423"/>
              <a:ext cx="38160" cy="82080"/>
            </p14:xfrm>
          </p:contentPart>
        </mc:Choice>
        <mc:Fallback xmlns="">
          <p:pic>
            <p:nvPicPr>
              <p:cNvPr id="161" name="Ink 160">
                <a:extLst>
                  <a:ext uri="{FF2B5EF4-FFF2-40B4-BE49-F238E27FC236}">
                    <a16:creationId xmlns:a16="http://schemas.microsoft.com/office/drawing/2014/main" id="{5CF9C1B2-DD0A-3346-9E82-4A815FA0C275}"/>
                  </a:ext>
                </a:extLst>
              </p:cNvPr>
              <p:cNvPicPr/>
              <p:nvPr/>
            </p:nvPicPr>
            <p:blipFill>
              <a:blip r:embed="rId81"/>
              <a:stretch>
                <a:fillRect/>
              </a:stretch>
            </p:blipFill>
            <p:spPr>
              <a:xfrm>
                <a:off x="6867995" y="1974783"/>
                <a:ext cx="55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2" name="Ink 161">
                <a:extLst>
                  <a:ext uri="{FF2B5EF4-FFF2-40B4-BE49-F238E27FC236}">
                    <a16:creationId xmlns:a16="http://schemas.microsoft.com/office/drawing/2014/main" id="{4A46D6B7-9370-6248-81BE-093D87697985}"/>
                  </a:ext>
                </a:extLst>
              </p14:cNvPr>
              <p14:cNvContentPartPr/>
              <p14:nvPr/>
            </p14:nvContentPartPr>
            <p14:xfrm>
              <a:off x="6958715" y="2058663"/>
              <a:ext cx="163800" cy="119880"/>
            </p14:xfrm>
          </p:contentPart>
        </mc:Choice>
        <mc:Fallback xmlns="">
          <p:pic>
            <p:nvPicPr>
              <p:cNvPr id="162" name="Ink 161">
                <a:extLst>
                  <a:ext uri="{FF2B5EF4-FFF2-40B4-BE49-F238E27FC236}">
                    <a16:creationId xmlns:a16="http://schemas.microsoft.com/office/drawing/2014/main" id="{4A46D6B7-9370-6248-81BE-093D87697985}"/>
                  </a:ext>
                </a:extLst>
              </p:cNvPr>
              <p:cNvPicPr/>
              <p:nvPr/>
            </p:nvPicPr>
            <p:blipFill>
              <a:blip r:embed="rId83"/>
              <a:stretch>
                <a:fillRect/>
              </a:stretch>
            </p:blipFill>
            <p:spPr>
              <a:xfrm>
                <a:off x="6949355" y="2050023"/>
                <a:ext cx="182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2">
                <a:extLst>
                  <a:ext uri="{FF2B5EF4-FFF2-40B4-BE49-F238E27FC236}">
                    <a16:creationId xmlns:a16="http://schemas.microsoft.com/office/drawing/2014/main" id="{40D7DF71-3FDC-7647-B84E-3A92E9E507F2}"/>
                  </a:ext>
                </a:extLst>
              </p14:cNvPr>
              <p14:cNvContentPartPr/>
              <p14:nvPr/>
            </p14:nvContentPartPr>
            <p14:xfrm>
              <a:off x="7065635" y="2360343"/>
              <a:ext cx="107280" cy="428040"/>
            </p14:xfrm>
          </p:contentPart>
        </mc:Choice>
        <mc:Fallback xmlns="">
          <p:pic>
            <p:nvPicPr>
              <p:cNvPr id="163" name="Ink 162">
                <a:extLst>
                  <a:ext uri="{FF2B5EF4-FFF2-40B4-BE49-F238E27FC236}">
                    <a16:creationId xmlns:a16="http://schemas.microsoft.com/office/drawing/2014/main" id="{40D7DF71-3FDC-7647-B84E-3A92E9E507F2}"/>
                  </a:ext>
                </a:extLst>
              </p:cNvPr>
              <p:cNvPicPr/>
              <p:nvPr/>
            </p:nvPicPr>
            <p:blipFill>
              <a:blip r:embed="rId85"/>
              <a:stretch>
                <a:fillRect/>
              </a:stretch>
            </p:blipFill>
            <p:spPr>
              <a:xfrm>
                <a:off x="7057715" y="2351703"/>
                <a:ext cx="1238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4" name="Ink 163">
                <a:extLst>
                  <a:ext uri="{FF2B5EF4-FFF2-40B4-BE49-F238E27FC236}">
                    <a16:creationId xmlns:a16="http://schemas.microsoft.com/office/drawing/2014/main" id="{BF833CF9-B703-7141-B9A7-99EA0B338607}"/>
                  </a:ext>
                </a:extLst>
              </p14:cNvPr>
              <p14:cNvContentPartPr/>
              <p14:nvPr/>
            </p14:nvContentPartPr>
            <p14:xfrm>
              <a:off x="6996515" y="2611983"/>
              <a:ext cx="189000" cy="12960"/>
            </p14:xfrm>
          </p:contentPart>
        </mc:Choice>
        <mc:Fallback xmlns="">
          <p:pic>
            <p:nvPicPr>
              <p:cNvPr id="164" name="Ink 163">
                <a:extLst>
                  <a:ext uri="{FF2B5EF4-FFF2-40B4-BE49-F238E27FC236}">
                    <a16:creationId xmlns:a16="http://schemas.microsoft.com/office/drawing/2014/main" id="{BF833CF9-B703-7141-B9A7-99EA0B338607}"/>
                  </a:ext>
                </a:extLst>
              </p:cNvPr>
              <p:cNvPicPr/>
              <p:nvPr/>
            </p:nvPicPr>
            <p:blipFill>
              <a:blip r:embed="rId87"/>
              <a:stretch>
                <a:fillRect/>
              </a:stretch>
            </p:blipFill>
            <p:spPr>
              <a:xfrm>
                <a:off x="6987875" y="2602726"/>
                <a:ext cx="2059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5" name="Ink 164">
                <a:extLst>
                  <a:ext uri="{FF2B5EF4-FFF2-40B4-BE49-F238E27FC236}">
                    <a16:creationId xmlns:a16="http://schemas.microsoft.com/office/drawing/2014/main" id="{A4047873-285C-C941-B116-1D8B41CD2F71}"/>
                  </a:ext>
                </a:extLst>
              </p14:cNvPr>
              <p14:cNvContentPartPr/>
              <p14:nvPr/>
            </p14:nvContentPartPr>
            <p14:xfrm>
              <a:off x="7323395" y="2467263"/>
              <a:ext cx="113400" cy="176400"/>
            </p14:xfrm>
          </p:contentPart>
        </mc:Choice>
        <mc:Fallback xmlns="">
          <p:pic>
            <p:nvPicPr>
              <p:cNvPr id="165" name="Ink 164">
                <a:extLst>
                  <a:ext uri="{FF2B5EF4-FFF2-40B4-BE49-F238E27FC236}">
                    <a16:creationId xmlns:a16="http://schemas.microsoft.com/office/drawing/2014/main" id="{A4047873-285C-C941-B116-1D8B41CD2F71}"/>
                  </a:ext>
                </a:extLst>
              </p:cNvPr>
              <p:cNvPicPr/>
              <p:nvPr/>
            </p:nvPicPr>
            <p:blipFill>
              <a:blip r:embed="rId89"/>
              <a:stretch>
                <a:fillRect/>
              </a:stretch>
            </p:blipFill>
            <p:spPr>
              <a:xfrm>
                <a:off x="7314782" y="2458623"/>
                <a:ext cx="130625"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6" name="Ink 165">
                <a:extLst>
                  <a:ext uri="{FF2B5EF4-FFF2-40B4-BE49-F238E27FC236}">
                    <a16:creationId xmlns:a16="http://schemas.microsoft.com/office/drawing/2014/main" id="{D3997B7D-F064-9142-AC0B-F8A3F6D883C1}"/>
                  </a:ext>
                </a:extLst>
              </p14:cNvPr>
              <p14:cNvContentPartPr/>
              <p14:nvPr/>
            </p14:nvContentPartPr>
            <p14:xfrm>
              <a:off x="7461635" y="2511543"/>
              <a:ext cx="106560" cy="82080"/>
            </p14:xfrm>
          </p:contentPart>
        </mc:Choice>
        <mc:Fallback xmlns="">
          <p:pic>
            <p:nvPicPr>
              <p:cNvPr id="166" name="Ink 165">
                <a:extLst>
                  <a:ext uri="{FF2B5EF4-FFF2-40B4-BE49-F238E27FC236}">
                    <a16:creationId xmlns:a16="http://schemas.microsoft.com/office/drawing/2014/main" id="{D3997B7D-F064-9142-AC0B-F8A3F6D883C1}"/>
                  </a:ext>
                </a:extLst>
              </p:cNvPr>
              <p:cNvPicPr/>
              <p:nvPr/>
            </p:nvPicPr>
            <p:blipFill>
              <a:blip r:embed="rId91"/>
              <a:stretch>
                <a:fillRect/>
              </a:stretch>
            </p:blipFill>
            <p:spPr>
              <a:xfrm>
                <a:off x="7452966" y="2502903"/>
                <a:ext cx="123899"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7" name="Ink 166">
                <a:extLst>
                  <a:ext uri="{FF2B5EF4-FFF2-40B4-BE49-F238E27FC236}">
                    <a16:creationId xmlns:a16="http://schemas.microsoft.com/office/drawing/2014/main" id="{94E9DB18-F5B3-3E40-87FE-EF14AF169C06}"/>
                  </a:ext>
                </a:extLst>
              </p14:cNvPr>
              <p14:cNvContentPartPr/>
              <p14:nvPr/>
            </p14:nvContentPartPr>
            <p14:xfrm>
              <a:off x="7574675" y="2492463"/>
              <a:ext cx="75960" cy="100800"/>
            </p14:xfrm>
          </p:contentPart>
        </mc:Choice>
        <mc:Fallback xmlns="">
          <p:pic>
            <p:nvPicPr>
              <p:cNvPr id="167" name="Ink 166">
                <a:extLst>
                  <a:ext uri="{FF2B5EF4-FFF2-40B4-BE49-F238E27FC236}">
                    <a16:creationId xmlns:a16="http://schemas.microsoft.com/office/drawing/2014/main" id="{94E9DB18-F5B3-3E40-87FE-EF14AF169C06}"/>
                  </a:ext>
                </a:extLst>
              </p:cNvPr>
              <p:cNvPicPr/>
              <p:nvPr/>
            </p:nvPicPr>
            <p:blipFill>
              <a:blip r:embed="rId93"/>
              <a:stretch>
                <a:fillRect/>
              </a:stretch>
            </p:blipFill>
            <p:spPr>
              <a:xfrm>
                <a:off x="7565632" y="2483823"/>
                <a:ext cx="93322"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8" name="Ink 167">
                <a:extLst>
                  <a:ext uri="{FF2B5EF4-FFF2-40B4-BE49-F238E27FC236}">
                    <a16:creationId xmlns:a16="http://schemas.microsoft.com/office/drawing/2014/main" id="{2C3A7471-5D02-2D43-AF9D-31B74FB32135}"/>
                  </a:ext>
                </a:extLst>
              </p14:cNvPr>
              <p14:cNvContentPartPr/>
              <p14:nvPr/>
            </p14:nvContentPartPr>
            <p14:xfrm>
              <a:off x="7713275" y="2454663"/>
              <a:ext cx="132480" cy="201600"/>
            </p14:xfrm>
          </p:contentPart>
        </mc:Choice>
        <mc:Fallback xmlns="">
          <p:pic>
            <p:nvPicPr>
              <p:cNvPr id="168" name="Ink 167">
                <a:extLst>
                  <a:ext uri="{FF2B5EF4-FFF2-40B4-BE49-F238E27FC236}">
                    <a16:creationId xmlns:a16="http://schemas.microsoft.com/office/drawing/2014/main" id="{2C3A7471-5D02-2D43-AF9D-31B74FB32135}"/>
                  </a:ext>
                </a:extLst>
              </p:cNvPr>
              <p:cNvPicPr/>
              <p:nvPr/>
            </p:nvPicPr>
            <p:blipFill>
              <a:blip r:embed="rId95"/>
              <a:stretch>
                <a:fillRect/>
              </a:stretch>
            </p:blipFill>
            <p:spPr>
              <a:xfrm>
                <a:off x="7703915" y="2445663"/>
                <a:ext cx="150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9" name="Ink 168">
                <a:extLst>
                  <a:ext uri="{FF2B5EF4-FFF2-40B4-BE49-F238E27FC236}">
                    <a16:creationId xmlns:a16="http://schemas.microsoft.com/office/drawing/2014/main" id="{528EA918-AC3D-0A41-AF65-241F551692AF}"/>
                  </a:ext>
                </a:extLst>
              </p14:cNvPr>
              <p14:cNvContentPartPr/>
              <p14:nvPr/>
            </p14:nvContentPartPr>
            <p14:xfrm>
              <a:off x="8065355" y="2467263"/>
              <a:ext cx="157680" cy="88560"/>
            </p14:xfrm>
          </p:contentPart>
        </mc:Choice>
        <mc:Fallback xmlns="">
          <p:pic>
            <p:nvPicPr>
              <p:cNvPr id="169" name="Ink 168">
                <a:extLst>
                  <a:ext uri="{FF2B5EF4-FFF2-40B4-BE49-F238E27FC236}">
                    <a16:creationId xmlns:a16="http://schemas.microsoft.com/office/drawing/2014/main" id="{528EA918-AC3D-0A41-AF65-241F551692AF}"/>
                  </a:ext>
                </a:extLst>
              </p:cNvPr>
              <p:cNvPicPr/>
              <p:nvPr/>
            </p:nvPicPr>
            <p:blipFill>
              <a:blip r:embed="rId97"/>
              <a:stretch>
                <a:fillRect/>
              </a:stretch>
            </p:blipFill>
            <p:spPr>
              <a:xfrm>
                <a:off x="8056355" y="2458588"/>
                <a:ext cx="17496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0" name="Ink 169">
                <a:extLst>
                  <a:ext uri="{FF2B5EF4-FFF2-40B4-BE49-F238E27FC236}">
                    <a16:creationId xmlns:a16="http://schemas.microsoft.com/office/drawing/2014/main" id="{19872CD8-DDD2-A84D-838D-F6FB2006B301}"/>
                  </a:ext>
                </a:extLst>
              </p14:cNvPr>
              <p14:cNvContentPartPr/>
              <p14:nvPr/>
            </p14:nvContentPartPr>
            <p14:xfrm>
              <a:off x="8209715" y="2253783"/>
              <a:ext cx="31680" cy="314640"/>
            </p14:xfrm>
          </p:contentPart>
        </mc:Choice>
        <mc:Fallback xmlns="">
          <p:pic>
            <p:nvPicPr>
              <p:cNvPr id="170" name="Ink 169">
                <a:extLst>
                  <a:ext uri="{FF2B5EF4-FFF2-40B4-BE49-F238E27FC236}">
                    <a16:creationId xmlns:a16="http://schemas.microsoft.com/office/drawing/2014/main" id="{19872CD8-DDD2-A84D-838D-F6FB2006B301}"/>
                  </a:ext>
                </a:extLst>
              </p:cNvPr>
              <p:cNvPicPr/>
              <p:nvPr/>
            </p:nvPicPr>
            <p:blipFill>
              <a:blip r:embed="rId99"/>
              <a:stretch>
                <a:fillRect/>
              </a:stretch>
            </p:blipFill>
            <p:spPr>
              <a:xfrm>
                <a:off x="8200355" y="2245143"/>
                <a:ext cx="493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1" name="Ink 170">
                <a:extLst>
                  <a:ext uri="{FF2B5EF4-FFF2-40B4-BE49-F238E27FC236}">
                    <a16:creationId xmlns:a16="http://schemas.microsoft.com/office/drawing/2014/main" id="{C509804A-E681-5B49-9E0E-59762E30100B}"/>
                  </a:ext>
                </a:extLst>
              </p14:cNvPr>
              <p14:cNvContentPartPr/>
              <p14:nvPr/>
            </p14:nvContentPartPr>
            <p14:xfrm>
              <a:off x="8316635" y="2404623"/>
              <a:ext cx="270720" cy="132480"/>
            </p14:xfrm>
          </p:contentPart>
        </mc:Choice>
        <mc:Fallback xmlns="">
          <p:pic>
            <p:nvPicPr>
              <p:cNvPr id="171" name="Ink 170">
                <a:extLst>
                  <a:ext uri="{FF2B5EF4-FFF2-40B4-BE49-F238E27FC236}">
                    <a16:creationId xmlns:a16="http://schemas.microsoft.com/office/drawing/2014/main" id="{C509804A-E681-5B49-9E0E-59762E30100B}"/>
                  </a:ext>
                </a:extLst>
              </p:cNvPr>
              <p:cNvPicPr/>
              <p:nvPr/>
            </p:nvPicPr>
            <p:blipFill>
              <a:blip r:embed="rId101"/>
              <a:stretch>
                <a:fillRect/>
              </a:stretch>
            </p:blipFill>
            <p:spPr>
              <a:xfrm>
                <a:off x="8307275" y="2395983"/>
                <a:ext cx="289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1" name="Ink 180">
                <a:extLst>
                  <a:ext uri="{FF2B5EF4-FFF2-40B4-BE49-F238E27FC236}">
                    <a16:creationId xmlns:a16="http://schemas.microsoft.com/office/drawing/2014/main" id="{869F6289-1D5B-8C4E-AE06-0A4FA286577B}"/>
                  </a:ext>
                </a:extLst>
              </p14:cNvPr>
              <p14:cNvContentPartPr/>
              <p14:nvPr/>
            </p14:nvContentPartPr>
            <p14:xfrm>
              <a:off x="2601635" y="3869463"/>
              <a:ext cx="94680" cy="12960"/>
            </p14:xfrm>
          </p:contentPart>
        </mc:Choice>
        <mc:Fallback xmlns="">
          <p:pic>
            <p:nvPicPr>
              <p:cNvPr id="181" name="Ink 180">
                <a:extLst>
                  <a:ext uri="{FF2B5EF4-FFF2-40B4-BE49-F238E27FC236}">
                    <a16:creationId xmlns:a16="http://schemas.microsoft.com/office/drawing/2014/main" id="{869F6289-1D5B-8C4E-AE06-0A4FA286577B}"/>
                  </a:ext>
                </a:extLst>
              </p:cNvPr>
              <p:cNvPicPr/>
              <p:nvPr/>
            </p:nvPicPr>
            <p:blipFill>
              <a:blip r:embed="rId103"/>
              <a:stretch>
                <a:fillRect/>
              </a:stretch>
            </p:blipFill>
            <p:spPr>
              <a:xfrm>
                <a:off x="2593355" y="3860823"/>
                <a:ext cx="110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2" name="Ink 181">
                <a:extLst>
                  <a:ext uri="{FF2B5EF4-FFF2-40B4-BE49-F238E27FC236}">
                    <a16:creationId xmlns:a16="http://schemas.microsoft.com/office/drawing/2014/main" id="{9E30E985-0E90-7144-8BD2-3FD3C2C5FDAE}"/>
                  </a:ext>
                </a:extLst>
              </p14:cNvPr>
              <p14:cNvContentPartPr/>
              <p14:nvPr/>
            </p14:nvContentPartPr>
            <p14:xfrm>
              <a:off x="2645555" y="3963783"/>
              <a:ext cx="75960" cy="6480"/>
            </p14:xfrm>
          </p:contentPart>
        </mc:Choice>
        <mc:Fallback xmlns="">
          <p:pic>
            <p:nvPicPr>
              <p:cNvPr id="182" name="Ink 181">
                <a:extLst>
                  <a:ext uri="{FF2B5EF4-FFF2-40B4-BE49-F238E27FC236}">
                    <a16:creationId xmlns:a16="http://schemas.microsoft.com/office/drawing/2014/main" id="{9E30E985-0E90-7144-8BD2-3FD3C2C5FDAE}"/>
                  </a:ext>
                </a:extLst>
              </p:cNvPr>
              <p:cNvPicPr/>
              <p:nvPr/>
            </p:nvPicPr>
            <p:blipFill>
              <a:blip r:embed="rId105"/>
              <a:stretch>
                <a:fillRect/>
              </a:stretch>
            </p:blipFill>
            <p:spPr>
              <a:xfrm>
                <a:off x="2637236" y="3954916"/>
                <a:ext cx="92599"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3" name="Ink 182">
                <a:extLst>
                  <a:ext uri="{FF2B5EF4-FFF2-40B4-BE49-F238E27FC236}">
                    <a16:creationId xmlns:a16="http://schemas.microsoft.com/office/drawing/2014/main" id="{460FCB53-F5FB-6942-B23C-161C9A40E08D}"/>
                  </a:ext>
                </a:extLst>
              </p14:cNvPr>
              <p14:cNvContentPartPr/>
              <p14:nvPr/>
            </p14:nvContentPartPr>
            <p14:xfrm>
              <a:off x="3154955" y="3492183"/>
              <a:ext cx="276840" cy="1119600"/>
            </p14:xfrm>
          </p:contentPart>
        </mc:Choice>
        <mc:Fallback xmlns="">
          <p:pic>
            <p:nvPicPr>
              <p:cNvPr id="183" name="Ink 182">
                <a:extLst>
                  <a:ext uri="{FF2B5EF4-FFF2-40B4-BE49-F238E27FC236}">
                    <a16:creationId xmlns:a16="http://schemas.microsoft.com/office/drawing/2014/main" id="{460FCB53-F5FB-6942-B23C-161C9A40E08D}"/>
                  </a:ext>
                </a:extLst>
              </p:cNvPr>
              <p:cNvPicPr/>
              <p:nvPr/>
            </p:nvPicPr>
            <p:blipFill>
              <a:blip r:embed="rId107"/>
              <a:stretch>
                <a:fillRect/>
              </a:stretch>
            </p:blipFill>
            <p:spPr>
              <a:xfrm>
                <a:off x="3146326" y="3483900"/>
                <a:ext cx="294817" cy="11379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7" name="Ink 187">
                <a:extLst>
                  <a:ext uri="{FF2B5EF4-FFF2-40B4-BE49-F238E27FC236}">
                    <a16:creationId xmlns:a16="http://schemas.microsoft.com/office/drawing/2014/main" id="{57F5A390-0C36-AE49-987D-F0E599DE1133}"/>
                  </a:ext>
                </a:extLst>
              </p14:cNvPr>
              <p14:cNvContentPartPr/>
              <p14:nvPr/>
            </p14:nvContentPartPr>
            <p14:xfrm>
              <a:off x="3035435" y="4812663"/>
              <a:ext cx="321120" cy="232920"/>
            </p14:xfrm>
          </p:contentPart>
        </mc:Choice>
        <mc:Fallback xmlns="">
          <p:pic>
            <p:nvPicPr>
              <p:cNvPr id="187" name="Ink 187">
                <a:extLst>
                  <a:ext uri="{FF2B5EF4-FFF2-40B4-BE49-F238E27FC236}">
                    <a16:creationId xmlns:a16="http://schemas.microsoft.com/office/drawing/2014/main" id="{57F5A390-0C36-AE49-987D-F0E599DE1133}"/>
                  </a:ext>
                </a:extLst>
              </p:cNvPr>
              <p:cNvPicPr/>
              <p:nvPr/>
            </p:nvPicPr>
            <p:blipFill>
              <a:blip r:embed="rId109"/>
              <a:stretch>
                <a:fillRect/>
              </a:stretch>
            </p:blipFill>
            <p:spPr>
              <a:xfrm>
                <a:off x="3026064" y="4804743"/>
                <a:ext cx="3391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1" name="Ink 191">
                <a:extLst>
                  <a:ext uri="{FF2B5EF4-FFF2-40B4-BE49-F238E27FC236}">
                    <a16:creationId xmlns:a16="http://schemas.microsoft.com/office/drawing/2014/main" id="{6531177E-A1DB-BB43-A3A5-0947CF3FB836}"/>
                  </a:ext>
                </a:extLst>
              </p14:cNvPr>
              <p14:cNvContentPartPr/>
              <p14:nvPr/>
            </p14:nvContentPartPr>
            <p14:xfrm>
              <a:off x="3255395" y="3158823"/>
              <a:ext cx="446760" cy="163800"/>
            </p14:xfrm>
          </p:contentPart>
        </mc:Choice>
        <mc:Fallback xmlns="">
          <p:pic>
            <p:nvPicPr>
              <p:cNvPr id="191" name="Ink 191">
                <a:extLst>
                  <a:ext uri="{FF2B5EF4-FFF2-40B4-BE49-F238E27FC236}">
                    <a16:creationId xmlns:a16="http://schemas.microsoft.com/office/drawing/2014/main" id="{6531177E-A1DB-BB43-A3A5-0947CF3FB836}"/>
                  </a:ext>
                </a:extLst>
              </p:cNvPr>
              <p:cNvPicPr/>
              <p:nvPr/>
            </p:nvPicPr>
            <p:blipFill>
              <a:blip r:embed="rId111"/>
              <a:stretch>
                <a:fillRect/>
              </a:stretch>
            </p:blipFill>
            <p:spPr>
              <a:xfrm>
                <a:off x="3246035" y="3150183"/>
                <a:ext cx="464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3" name="Ink 192">
                <a:extLst>
                  <a:ext uri="{FF2B5EF4-FFF2-40B4-BE49-F238E27FC236}">
                    <a16:creationId xmlns:a16="http://schemas.microsoft.com/office/drawing/2014/main" id="{A9E13CA6-229A-E341-9B3B-F0E16087F807}"/>
                  </a:ext>
                </a:extLst>
              </p14:cNvPr>
              <p14:cNvContentPartPr/>
              <p14:nvPr/>
            </p14:nvContentPartPr>
            <p14:xfrm>
              <a:off x="4512875" y="3738063"/>
              <a:ext cx="25560" cy="144360"/>
            </p14:xfrm>
          </p:contentPart>
        </mc:Choice>
        <mc:Fallback xmlns="">
          <p:pic>
            <p:nvPicPr>
              <p:cNvPr id="193" name="Ink 192">
                <a:extLst>
                  <a:ext uri="{FF2B5EF4-FFF2-40B4-BE49-F238E27FC236}">
                    <a16:creationId xmlns:a16="http://schemas.microsoft.com/office/drawing/2014/main" id="{A9E13CA6-229A-E341-9B3B-F0E16087F807}"/>
                  </a:ext>
                </a:extLst>
              </p:cNvPr>
              <p:cNvPicPr/>
              <p:nvPr/>
            </p:nvPicPr>
            <p:blipFill>
              <a:blip r:embed="rId113"/>
              <a:stretch>
                <a:fillRect/>
              </a:stretch>
            </p:blipFill>
            <p:spPr>
              <a:xfrm>
                <a:off x="4503515" y="3729762"/>
                <a:ext cx="43200" cy="16096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4" name="Ink 193">
                <a:extLst>
                  <a:ext uri="{FF2B5EF4-FFF2-40B4-BE49-F238E27FC236}">
                    <a16:creationId xmlns:a16="http://schemas.microsoft.com/office/drawing/2014/main" id="{6648A792-B1BE-E744-9EE0-10CD02A4BD65}"/>
                  </a:ext>
                </a:extLst>
              </p14:cNvPr>
              <p14:cNvContentPartPr/>
              <p14:nvPr/>
            </p14:nvContentPartPr>
            <p14:xfrm>
              <a:off x="3840395" y="4026423"/>
              <a:ext cx="1119600" cy="44280"/>
            </p14:xfrm>
          </p:contentPart>
        </mc:Choice>
        <mc:Fallback xmlns="">
          <p:pic>
            <p:nvPicPr>
              <p:cNvPr id="194" name="Ink 193">
                <a:extLst>
                  <a:ext uri="{FF2B5EF4-FFF2-40B4-BE49-F238E27FC236}">
                    <a16:creationId xmlns:a16="http://schemas.microsoft.com/office/drawing/2014/main" id="{6648A792-B1BE-E744-9EE0-10CD02A4BD65}"/>
                  </a:ext>
                </a:extLst>
              </p:cNvPr>
              <p:cNvPicPr/>
              <p:nvPr/>
            </p:nvPicPr>
            <p:blipFill>
              <a:blip r:embed="rId115"/>
              <a:stretch>
                <a:fillRect/>
              </a:stretch>
            </p:blipFill>
            <p:spPr>
              <a:xfrm>
                <a:off x="3831035" y="4017423"/>
                <a:ext cx="113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5" name="Ink 194">
                <a:extLst>
                  <a:ext uri="{FF2B5EF4-FFF2-40B4-BE49-F238E27FC236}">
                    <a16:creationId xmlns:a16="http://schemas.microsoft.com/office/drawing/2014/main" id="{AB48BB6D-1B52-A14E-A151-E9F69D9B20C1}"/>
                  </a:ext>
                </a:extLst>
              </p14:cNvPr>
              <p14:cNvContentPartPr/>
              <p14:nvPr/>
            </p14:nvContentPartPr>
            <p14:xfrm>
              <a:off x="4009955" y="4290663"/>
              <a:ext cx="339840" cy="107280"/>
            </p14:xfrm>
          </p:contentPart>
        </mc:Choice>
        <mc:Fallback xmlns="">
          <p:pic>
            <p:nvPicPr>
              <p:cNvPr id="195" name="Ink 194">
                <a:extLst>
                  <a:ext uri="{FF2B5EF4-FFF2-40B4-BE49-F238E27FC236}">
                    <a16:creationId xmlns:a16="http://schemas.microsoft.com/office/drawing/2014/main" id="{AB48BB6D-1B52-A14E-A151-E9F69D9B20C1}"/>
                  </a:ext>
                </a:extLst>
              </p:cNvPr>
              <p:cNvPicPr/>
              <p:nvPr/>
            </p:nvPicPr>
            <p:blipFill>
              <a:blip r:embed="rId117"/>
              <a:stretch>
                <a:fillRect/>
              </a:stretch>
            </p:blipFill>
            <p:spPr>
              <a:xfrm>
                <a:off x="4001315" y="4281663"/>
                <a:ext cx="356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1" name="Ink 201">
                <a:extLst>
                  <a:ext uri="{FF2B5EF4-FFF2-40B4-BE49-F238E27FC236}">
                    <a16:creationId xmlns:a16="http://schemas.microsoft.com/office/drawing/2014/main" id="{7C045AA1-6900-4C4B-AF72-1101076973FF}"/>
                  </a:ext>
                </a:extLst>
              </p14:cNvPr>
              <p14:cNvContentPartPr/>
              <p14:nvPr/>
            </p14:nvContentPartPr>
            <p14:xfrm>
              <a:off x="4607195" y="4133343"/>
              <a:ext cx="679680" cy="289440"/>
            </p14:xfrm>
          </p:contentPart>
        </mc:Choice>
        <mc:Fallback xmlns="">
          <p:pic>
            <p:nvPicPr>
              <p:cNvPr id="201" name="Ink 201">
                <a:extLst>
                  <a:ext uri="{FF2B5EF4-FFF2-40B4-BE49-F238E27FC236}">
                    <a16:creationId xmlns:a16="http://schemas.microsoft.com/office/drawing/2014/main" id="{7C045AA1-6900-4C4B-AF72-1101076973FF}"/>
                  </a:ext>
                </a:extLst>
              </p:cNvPr>
              <p:cNvPicPr/>
              <p:nvPr/>
            </p:nvPicPr>
            <p:blipFill>
              <a:blip r:embed="rId119"/>
              <a:stretch>
                <a:fillRect/>
              </a:stretch>
            </p:blipFill>
            <p:spPr>
              <a:xfrm>
                <a:off x="4598911" y="4125063"/>
                <a:ext cx="696609"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3" name="Ink 202">
                <a:extLst>
                  <a:ext uri="{FF2B5EF4-FFF2-40B4-BE49-F238E27FC236}">
                    <a16:creationId xmlns:a16="http://schemas.microsoft.com/office/drawing/2014/main" id="{7511287A-FDAD-4F48-B9A1-F192A9CECBB7}"/>
                  </a:ext>
                </a:extLst>
              </p14:cNvPr>
              <p14:cNvContentPartPr/>
              <p14:nvPr/>
            </p14:nvContentPartPr>
            <p14:xfrm>
              <a:off x="5625635" y="3894663"/>
              <a:ext cx="232920" cy="207720"/>
            </p14:xfrm>
          </p:contentPart>
        </mc:Choice>
        <mc:Fallback xmlns="">
          <p:pic>
            <p:nvPicPr>
              <p:cNvPr id="203" name="Ink 202">
                <a:extLst>
                  <a:ext uri="{FF2B5EF4-FFF2-40B4-BE49-F238E27FC236}">
                    <a16:creationId xmlns:a16="http://schemas.microsoft.com/office/drawing/2014/main" id="{7511287A-FDAD-4F48-B9A1-F192A9CECBB7}"/>
                  </a:ext>
                </a:extLst>
              </p:cNvPr>
              <p:cNvPicPr/>
              <p:nvPr/>
            </p:nvPicPr>
            <p:blipFill>
              <a:blip r:embed="rId121"/>
              <a:stretch>
                <a:fillRect/>
              </a:stretch>
            </p:blipFill>
            <p:spPr>
              <a:xfrm>
                <a:off x="5616635" y="3886397"/>
                <a:ext cx="250560" cy="22497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4" name="Ink 203">
                <a:extLst>
                  <a:ext uri="{FF2B5EF4-FFF2-40B4-BE49-F238E27FC236}">
                    <a16:creationId xmlns:a16="http://schemas.microsoft.com/office/drawing/2014/main" id="{04D88705-EBE4-4741-B15C-84BDE2DDFFF3}"/>
                  </a:ext>
                </a:extLst>
              </p14:cNvPr>
              <p14:cNvContentPartPr/>
              <p14:nvPr/>
            </p14:nvContentPartPr>
            <p14:xfrm>
              <a:off x="5588195" y="3624303"/>
              <a:ext cx="214200" cy="12960"/>
            </p14:xfrm>
          </p:contentPart>
        </mc:Choice>
        <mc:Fallback xmlns="">
          <p:pic>
            <p:nvPicPr>
              <p:cNvPr id="204" name="Ink 203">
                <a:extLst>
                  <a:ext uri="{FF2B5EF4-FFF2-40B4-BE49-F238E27FC236}">
                    <a16:creationId xmlns:a16="http://schemas.microsoft.com/office/drawing/2014/main" id="{04D88705-EBE4-4741-B15C-84BDE2DDFFF3}"/>
                  </a:ext>
                </a:extLst>
              </p:cNvPr>
              <p:cNvPicPr/>
              <p:nvPr/>
            </p:nvPicPr>
            <p:blipFill>
              <a:blip r:embed="rId123"/>
              <a:stretch>
                <a:fillRect/>
              </a:stretch>
            </p:blipFill>
            <p:spPr>
              <a:xfrm>
                <a:off x="5579915" y="3616023"/>
                <a:ext cx="230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1" name="Ink 210">
                <a:extLst>
                  <a:ext uri="{FF2B5EF4-FFF2-40B4-BE49-F238E27FC236}">
                    <a16:creationId xmlns:a16="http://schemas.microsoft.com/office/drawing/2014/main" id="{1534B3A2-8951-2844-B86D-C784DCF3AE6B}"/>
                  </a:ext>
                </a:extLst>
              </p14:cNvPr>
              <p14:cNvContentPartPr/>
              <p14:nvPr/>
            </p14:nvContentPartPr>
            <p14:xfrm>
              <a:off x="7009115" y="3284823"/>
              <a:ext cx="170280" cy="107280"/>
            </p14:xfrm>
          </p:contentPart>
        </mc:Choice>
        <mc:Fallback xmlns="">
          <p:pic>
            <p:nvPicPr>
              <p:cNvPr id="211" name="Ink 210">
                <a:extLst>
                  <a:ext uri="{FF2B5EF4-FFF2-40B4-BE49-F238E27FC236}">
                    <a16:creationId xmlns:a16="http://schemas.microsoft.com/office/drawing/2014/main" id="{1534B3A2-8951-2844-B86D-C784DCF3AE6B}"/>
                  </a:ext>
                </a:extLst>
              </p:cNvPr>
              <p:cNvPicPr/>
              <p:nvPr/>
            </p:nvPicPr>
            <p:blipFill>
              <a:blip r:embed="rId125"/>
              <a:stretch>
                <a:fillRect/>
              </a:stretch>
            </p:blipFill>
            <p:spPr>
              <a:xfrm>
                <a:off x="7000835" y="3276543"/>
                <a:ext cx="186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9" name="Ink 221">
                <a:extLst>
                  <a:ext uri="{FF2B5EF4-FFF2-40B4-BE49-F238E27FC236}">
                    <a16:creationId xmlns:a16="http://schemas.microsoft.com/office/drawing/2014/main" id="{0FA21F06-ABD4-6E47-9A31-0CAE6AAA6705}"/>
                  </a:ext>
                </a:extLst>
              </p14:cNvPr>
              <p14:cNvContentPartPr/>
              <p14:nvPr/>
            </p14:nvContentPartPr>
            <p14:xfrm>
              <a:off x="8033675" y="3486063"/>
              <a:ext cx="629280" cy="572400"/>
            </p14:xfrm>
          </p:contentPart>
        </mc:Choice>
        <mc:Fallback xmlns="">
          <p:pic>
            <p:nvPicPr>
              <p:cNvPr id="219" name="Ink 221">
                <a:extLst>
                  <a:ext uri="{FF2B5EF4-FFF2-40B4-BE49-F238E27FC236}">
                    <a16:creationId xmlns:a16="http://schemas.microsoft.com/office/drawing/2014/main" id="{0FA21F06-ABD4-6E47-9A31-0CAE6AAA6705}"/>
                  </a:ext>
                </a:extLst>
              </p:cNvPr>
              <p:cNvPicPr/>
              <p:nvPr/>
            </p:nvPicPr>
            <p:blipFill>
              <a:blip r:embed="rId127"/>
              <a:stretch>
                <a:fillRect/>
              </a:stretch>
            </p:blipFill>
            <p:spPr>
              <a:xfrm>
                <a:off x="8025390" y="3477783"/>
                <a:ext cx="64657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0" name="Ink 222">
                <a:extLst>
                  <a:ext uri="{FF2B5EF4-FFF2-40B4-BE49-F238E27FC236}">
                    <a16:creationId xmlns:a16="http://schemas.microsoft.com/office/drawing/2014/main" id="{1489CFA6-5F8A-254D-BCF1-F2E15F8ECF67}"/>
                  </a:ext>
                </a:extLst>
              </p14:cNvPr>
              <p14:cNvContentPartPr/>
              <p14:nvPr/>
            </p14:nvContentPartPr>
            <p14:xfrm>
              <a:off x="6619235" y="3448263"/>
              <a:ext cx="1062720" cy="412200"/>
            </p14:xfrm>
          </p:contentPart>
        </mc:Choice>
        <mc:Fallback xmlns="">
          <p:pic>
            <p:nvPicPr>
              <p:cNvPr id="220" name="Ink 222">
                <a:extLst>
                  <a:ext uri="{FF2B5EF4-FFF2-40B4-BE49-F238E27FC236}">
                    <a16:creationId xmlns:a16="http://schemas.microsoft.com/office/drawing/2014/main" id="{1489CFA6-5F8A-254D-BCF1-F2E15F8ECF67}"/>
                  </a:ext>
                </a:extLst>
              </p:cNvPr>
              <p:cNvPicPr/>
              <p:nvPr/>
            </p:nvPicPr>
            <p:blipFill>
              <a:blip r:embed="rId129"/>
              <a:stretch>
                <a:fillRect/>
              </a:stretch>
            </p:blipFill>
            <p:spPr>
              <a:xfrm>
                <a:off x="6610238" y="3439271"/>
                <a:ext cx="1080354" cy="42946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1" name="Ink 223">
                <a:extLst>
                  <a:ext uri="{FF2B5EF4-FFF2-40B4-BE49-F238E27FC236}">
                    <a16:creationId xmlns:a16="http://schemas.microsoft.com/office/drawing/2014/main" id="{622E3093-418A-3F48-AD6E-A392DA12F5D5}"/>
                  </a:ext>
                </a:extLst>
              </p14:cNvPr>
              <p14:cNvContentPartPr/>
              <p14:nvPr/>
            </p14:nvContentPartPr>
            <p14:xfrm>
              <a:off x="5933795" y="3492183"/>
              <a:ext cx="566280" cy="214200"/>
            </p14:xfrm>
          </p:contentPart>
        </mc:Choice>
        <mc:Fallback xmlns="">
          <p:pic>
            <p:nvPicPr>
              <p:cNvPr id="221" name="Ink 223">
                <a:extLst>
                  <a:ext uri="{FF2B5EF4-FFF2-40B4-BE49-F238E27FC236}">
                    <a16:creationId xmlns:a16="http://schemas.microsoft.com/office/drawing/2014/main" id="{622E3093-418A-3F48-AD6E-A392DA12F5D5}"/>
                  </a:ext>
                </a:extLst>
              </p:cNvPr>
              <p:cNvPicPr/>
              <p:nvPr/>
            </p:nvPicPr>
            <p:blipFill>
              <a:blip r:embed="rId131"/>
              <a:stretch>
                <a:fillRect/>
              </a:stretch>
            </p:blipFill>
            <p:spPr>
              <a:xfrm>
                <a:off x="5925150" y="3482807"/>
                <a:ext cx="583211"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 name="Ink 9">
                <a:extLst>
                  <a:ext uri="{FF2B5EF4-FFF2-40B4-BE49-F238E27FC236}">
                    <a16:creationId xmlns:a16="http://schemas.microsoft.com/office/drawing/2014/main" id="{164368AB-80F4-024A-BA3D-D334C42BD4F3}"/>
                  </a:ext>
                </a:extLst>
              </p14:cNvPr>
              <p14:cNvContentPartPr/>
              <p14:nvPr/>
            </p14:nvContentPartPr>
            <p14:xfrm>
              <a:off x="7367315" y="4630143"/>
              <a:ext cx="842760" cy="6480"/>
            </p14:xfrm>
          </p:contentPart>
        </mc:Choice>
        <mc:Fallback xmlns="">
          <p:pic>
            <p:nvPicPr>
              <p:cNvPr id="10" name="Ink 9">
                <a:extLst>
                  <a:ext uri="{FF2B5EF4-FFF2-40B4-BE49-F238E27FC236}">
                    <a16:creationId xmlns:a16="http://schemas.microsoft.com/office/drawing/2014/main" id="{164368AB-80F4-024A-BA3D-D334C42BD4F3}"/>
                  </a:ext>
                </a:extLst>
              </p:cNvPr>
              <p:cNvPicPr/>
              <p:nvPr/>
            </p:nvPicPr>
            <p:blipFill>
              <a:blip r:embed="rId133"/>
              <a:stretch>
                <a:fillRect/>
              </a:stretch>
            </p:blipFill>
            <p:spPr>
              <a:xfrm>
                <a:off x="7359035" y="4621143"/>
                <a:ext cx="858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 name="Ink 10">
                <a:extLst>
                  <a:ext uri="{FF2B5EF4-FFF2-40B4-BE49-F238E27FC236}">
                    <a16:creationId xmlns:a16="http://schemas.microsoft.com/office/drawing/2014/main" id="{3B32AFFE-5EF1-F542-8531-F073343879F4}"/>
                  </a:ext>
                </a:extLst>
              </p14:cNvPr>
              <p14:cNvContentPartPr/>
              <p14:nvPr/>
            </p14:nvContentPartPr>
            <p14:xfrm>
              <a:off x="7819835" y="4755783"/>
              <a:ext cx="318240" cy="100080"/>
            </p14:xfrm>
          </p:contentPart>
        </mc:Choice>
        <mc:Fallback xmlns="">
          <p:pic>
            <p:nvPicPr>
              <p:cNvPr id="11" name="Ink 10">
                <a:extLst>
                  <a:ext uri="{FF2B5EF4-FFF2-40B4-BE49-F238E27FC236}">
                    <a16:creationId xmlns:a16="http://schemas.microsoft.com/office/drawing/2014/main" id="{3B32AFFE-5EF1-F542-8531-F073343879F4}"/>
                  </a:ext>
                </a:extLst>
              </p:cNvPr>
              <p:cNvPicPr/>
              <p:nvPr/>
            </p:nvPicPr>
            <p:blipFill>
              <a:blip r:embed="rId135"/>
              <a:stretch>
                <a:fillRect/>
              </a:stretch>
            </p:blipFill>
            <p:spPr>
              <a:xfrm>
                <a:off x="7811195" y="4746783"/>
                <a:ext cx="335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 name="Ink 11">
                <a:extLst>
                  <a:ext uri="{FF2B5EF4-FFF2-40B4-BE49-F238E27FC236}">
                    <a16:creationId xmlns:a16="http://schemas.microsoft.com/office/drawing/2014/main" id="{124AE0C6-4DDD-494A-BD04-047B3682FDEF}"/>
                  </a:ext>
                </a:extLst>
              </p14:cNvPr>
              <p14:cNvContentPartPr/>
              <p14:nvPr/>
            </p14:nvContentPartPr>
            <p14:xfrm>
              <a:off x="8454875" y="4491903"/>
              <a:ext cx="75960" cy="6480"/>
            </p14:xfrm>
          </p:contentPart>
        </mc:Choice>
        <mc:Fallback xmlns="">
          <p:pic>
            <p:nvPicPr>
              <p:cNvPr id="12" name="Ink 11">
                <a:extLst>
                  <a:ext uri="{FF2B5EF4-FFF2-40B4-BE49-F238E27FC236}">
                    <a16:creationId xmlns:a16="http://schemas.microsoft.com/office/drawing/2014/main" id="{124AE0C6-4DDD-494A-BD04-047B3682FDEF}"/>
                  </a:ext>
                </a:extLst>
              </p:cNvPr>
              <p:cNvPicPr/>
              <p:nvPr/>
            </p:nvPicPr>
            <p:blipFill>
              <a:blip r:embed="rId137"/>
              <a:stretch>
                <a:fillRect/>
              </a:stretch>
            </p:blipFill>
            <p:spPr>
              <a:xfrm>
                <a:off x="8446556" y="4484059"/>
                <a:ext cx="92599"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 name="Ink 12">
                <a:extLst>
                  <a:ext uri="{FF2B5EF4-FFF2-40B4-BE49-F238E27FC236}">
                    <a16:creationId xmlns:a16="http://schemas.microsoft.com/office/drawing/2014/main" id="{3AF2DBA4-1146-1442-A76B-3CC7F1347A10}"/>
                  </a:ext>
                </a:extLst>
              </p14:cNvPr>
              <p14:cNvContentPartPr/>
              <p14:nvPr/>
            </p14:nvContentPartPr>
            <p14:xfrm>
              <a:off x="8486555" y="4554543"/>
              <a:ext cx="82080" cy="12960"/>
            </p14:xfrm>
          </p:contentPart>
        </mc:Choice>
        <mc:Fallback xmlns="">
          <p:pic>
            <p:nvPicPr>
              <p:cNvPr id="13" name="Ink 12">
                <a:extLst>
                  <a:ext uri="{FF2B5EF4-FFF2-40B4-BE49-F238E27FC236}">
                    <a16:creationId xmlns:a16="http://schemas.microsoft.com/office/drawing/2014/main" id="{3AF2DBA4-1146-1442-A76B-3CC7F1347A10}"/>
                  </a:ext>
                </a:extLst>
              </p:cNvPr>
              <p:cNvPicPr/>
              <p:nvPr/>
            </p:nvPicPr>
            <p:blipFill>
              <a:blip r:embed="rId139"/>
              <a:stretch>
                <a:fillRect/>
              </a:stretch>
            </p:blipFill>
            <p:spPr>
              <a:xfrm>
                <a:off x="8478275" y="4546263"/>
                <a:ext cx="98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 name="Ink 13">
                <a:extLst>
                  <a:ext uri="{FF2B5EF4-FFF2-40B4-BE49-F238E27FC236}">
                    <a16:creationId xmlns:a16="http://schemas.microsoft.com/office/drawing/2014/main" id="{E0D1B226-E805-3240-A4A6-C287944299F0}"/>
                  </a:ext>
                </a:extLst>
              </p14:cNvPr>
              <p14:cNvContentPartPr/>
              <p14:nvPr/>
            </p14:nvContentPartPr>
            <p14:xfrm>
              <a:off x="8744315" y="4391103"/>
              <a:ext cx="283320" cy="214200"/>
            </p14:xfrm>
          </p:contentPart>
        </mc:Choice>
        <mc:Fallback xmlns="">
          <p:pic>
            <p:nvPicPr>
              <p:cNvPr id="14" name="Ink 13">
                <a:extLst>
                  <a:ext uri="{FF2B5EF4-FFF2-40B4-BE49-F238E27FC236}">
                    <a16:creationId xmlns:a16="http://schemas.microsoft.com/office/drawing/2014/main" id="{E0D1B226-E805-3240-A4A6-C287944299F0}"/>
                  </a:ext>
                </a:extLst>
              </p:cNvPr>
              <p:cNvPicPr/>
              <p:nvPr/>
            </p:nvPicPr>
            <p:blipFill>
              <a:blip r:embed="rId141"/>
              <a:stretch>
                <a:fillRect/>
              </a:stretch>
            </p:blipFill>
            <p:spPr>
              <a:xfrm>
                <a:off x="8736035" y="4382463"/>
                <a:ext cx="2998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 name="Ink 19">
                <a:extLst>
                  <a:ext uri="{FF2B5EF4-FFF2-40B4-BE49-F238E27FC236}">
                    <a16:creationId xmlns:a16="http://schemas.microsoft.com/office/drawing/2014/main" id="{DC65EAAE-CE3B-D849-B96C-B2781B628340}"/>
                  </a:ext>
                </a:extLst>
              </p14:cNvPr>
              <p14:cNvContentPartPr/>
              <p14:nvPr/>
            </p14:nvContentPartPr>
            <p14:xfrm>
              <a:off x="7291715" y="4310103"/>
              <a:ext cx="805320" cy="232200"/>
            </p14:xfrm>
          </p:contentPart>
        </mc:Choice>
        <mc:Fallback xmlns="">
          <p:pic>
            <p:nvPicPr>
              <p:cNvPr id="15" name="Ink 19">
                <a:extLst>
                  <a:ext uri="{FF2B5EF4-FFF2-40B4-BE49-F238E27FC236}">
                    <a16:creationId xmlns:a16="http://schemas.microsoft.com/office/drawing/2014/main" id="{DC65EAAE-CE3B-D849-B96C-B2781B628340}"/>
                  </a:ext>
                </a:extLst>
              </p:cNvPr>
              <p:cNvPicPr/>
              <p:nvPr/>
            </p:nvPicPr>
            <p:blipFill>
              <a:blip r:embed="rId143"/>
              <a:stretch>
                <a:fillRect/>
              </a:stretch>
            </p:blipFill>
            <p:spPr>
              <a:xfrm>
                <a:off x="7282711" y="4301823"/>
                <a:ext cx="822608"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9" name="Ink 20">
                <a:extLst>
                  <a:ext uri="{FF2B5EF4-FFF2-40B4-BE49-F238E27FC236}">
                    <a16:creationId xmlns:a16="http://schemas.microsoft.com/office/drawing/2014/main" id="{54685BD0-709B-E043-8393-9D123414FFA8}"/>
                  </a:ext>
                </a:extLst>
              </p14:cNvPr>
              <p14:cNvContentPartPr/>
              <p14:nvPr/>
            </p14:nvContentPartPr>
            <p14:xfrm>
              <a:off x="6430595" y="4359783"/>
              <a:ext cx="484560" cy="214200"/>
            </p14:xfrm>
          </p:contentPart>
        </mc:Choice>
        <mc:Fallback xmlns="">
          <p:pic>
            <p:nvPicPr>
              <p:cNvPr id="19" name="Ink 20">
                <a:extLst>
                  <a:ext uri="{FF2B5EF4-FFF2-40B4-BE49-F238E27FC236}">
                    <a16:creationId xmlns:a16="http://schemas.microsoft.com/office/drawing/2014/main" id="{54685BD0-709B-E043-8393-9D123414FFA8}"/>
                  </a:ext>
                </a:extLst>
              </p:cNvPr>
              <p:cNvPicPr/>
              <p:nvPr/>
            </p:nvPicPr>
            <p:blipFill>
              <a:blip r:embed="rId145"/>
              <a:stretch>
                <a:fillRect/>
              </a:stretch>
            </p:blipFill>
            <p:spPr>
              <a:xfrm>
                <a:off x="6421595" y="4350768"/>
                <a:ext cx="501840"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 name="Ink 25">
                <a:extLst>
                  <a:ext uri="{FF2B5EF4-FFF2-40B4-BE49-F238E27FC236}">
                    <a16:creationId xmlns:a16="http://schemas.microsoft.com/office/drawing/2014/main" id="{AE41CE96-FE48-2F46-A804-8F13CE9C603D}"/>
                  </a:ext>
                </a:extLst>
              </p14:cNvPr>
              <p14:cNvContentPartPr/>
              <p14:nvPr/>
            </p14:nvContentPartPr>
            <p14:xfrm>
              <a:off x="8203595" y="5095263"/>
              <a:ext cx="50760" cy="360"/>
            </p14:xfrm>
          </p:contentPart>
        </mc:Choice>
        <mc:Fallback xmlns="">
          <p:pic>
            <p:nvPicPr>
              <p:cNvPr id="26" name="Ink 25">
                <a:extLst>
                  <a:ext uri="{FF2B5EF4-FFF2-40B4-BE49-F238E27FC236}">
                    <a16:creationId xmlns:a16="http://schemas.microsoft.com/office/drawing/2014/main" id="{AE41CE96-FE48-2F46-A804-8F13CE9C603D}"/>
                  </a:ext>
                </a:extLst>
              </p:cNvPr>
              <p:cNvPicPr/>
              <p:nvPr/>
            </p:nvPicPr>
            <p:blipFill>
              <a:blip r:embed="rId147"/>
              <a:stretch>
                <a:fillRect/>
              </a:stretch>
            </p:blipFill>
            <p:spPr>
              <a:xfrm>
                <a:off x="8194955" y="5086623"/>
                <a:ext cx="67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 name="Ink 26">
                <a:extLst>
                  <a:ext uri="{FF2B5EF4-FFF2-40B4-BE49-F238E27FC236}">
                    <a16:creationId xmlns:a16="http://schemas.microsoft.com/office/drawing/2014/main" id="{C62979A9-DC92-C34D-B2A6-876DB0D87BB8}"/>
                  </a:ext>
                </a:extLst>
              </p14:cNvPr>
              <p14:cNvContentPartPr/>
              <p14:nvPr/>
            </p14:nvContentPartPr>
            <p14:xfrm>
              <a:off x="8234915" y="5158263"/>
              <a:ext cx="75960" cy="6480"/>
            </p14:xfrm>
          </p:contentPart>
        </mc:Choice>
        <mc:Fallback xmlns="">
          <p:pic>
            <p:nvPicPr>
              <p:cNvPr id="27" name="Ink 26">
                <a:extLst>
                  <a:ext uri="{FF2B5EF4-FFF2-40B4-BE49-F238E27FC236}">
                    <a16:creationId xmlns:a16="http://schemas.microsoft.com/office/drawing/2014/main" id="{C62979A9-DC92-C34D-B2A6-876DB0D87BB8}"/>
                  </a:ext>
                </a:extLst>
              </p:cNvPr>
              <p:cNvPicPr/>
              <p:nvPr/>
            </p:nvPicPr>
            <p:blipFill>
              <a:blip r:embed="rId149"/>
              <a:stretch>
                <a:fillRect/>
              </a:stretch>
            </p:blipFill>
            <p:spPr>
              <a:xfrm>
                <a:off x="8225510" y="5148903"/>
                <a:ext cx="93684"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 name="Ink 27">
                <a:extLst>
                  <a:ext uri="{FF2B5EF4-FFF2-40B4-BE49-F238E27FC236}">
                    <a16:creationId xmlns:a16="http://schemas.microsoft.com/office/drawing/2014/main" id="{D63E820C-7FD2-5F46-83E0-84A340729DF8}"/>
                  </a:ext>
                </a:extLst>
              </p14:cNvPr>
              <p14:cNvContentPartPr/>
              <p14:nvPr/>
            </p14:nvContentPartPr>
            <p14:xfrm>
              <a:off x="8624795" y="5038743"/>
              <a:ext cx="270720" cy="88200"/>
            </p14:xfrm>
          </p:contentPart>
        </mc:Choice>
        <mc:Fallback xmlns="">
          <p:pic>
            <p:nvPicPr>
              <p:cNvPr id="28" name="Ink 27">
                <a:extLst>
                  <a:ext uri="{FF2B5EF4-FFF2-40B4-BE49-F238E27FC236}">
                    <a16:creationId xmlns:a16="http://schemas.microsoft.com/office/drawing/2014/main" id="{D63E820C-7FD2-5F46-83E0-84A340729DF8}"/>
                  </a:ext>
                </a:extLst>
              </p:cNvPr>
              <p:cNvPicPr/>
              <p:nvPr/>
            </p:nvPicPr>
            <p:blipFill>
              <a:blip r:embed="rId151"/>
              <a:stretch>
                <a:fillRect/>
              </a:stretch>
            </p:blipFill>
            <p:spPr>
              <a:xfrm>
                <a:off x="8616155" y="5030463"/>
                <a:ext cx="287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9" name="Ink 28">
                <a:extLst>
                  <a:ext uri="{FF2B5EF4-FFF2-40B4-BE49-F238E27FC236}">
                    <a16:creationId xmlns:a16="http://schemas.microsoft.com/office/drawing/2014/main" id="{1E98D3C7-BD09-094F-AD3B-F5DD6BDC3D54}"/>
                  </a:ext>
                </a:extLst>
              </p14:cNvPr>
              <p14:cNvContentPartPr/>
              <p14:nvPr/>
            </p14:nvContentPartPr>
            <p14:xfrm>
              <a:off x="9020795" y="4963503"/>
              <a:ext cx="249120" cy="201600"/>
            </p14:xfrm>
          </p:contentPart>
        </mc:Choice>
        <mc:Fallback xmlns="">
          <p:pic>
            <p:nvPicPr>
              <p:cNvPr id="29" name="Ink 28">
                <a:extLst>
                  <a:ext uri="{FF2B5EF4-FFF2-40B4-BE49-F238E27FC236}">
                    <a16:creationId xmlns:a16="http://schemas.microsoft.com/office/drawing/2014/main" id="{1E98D3C7-BD09-094F-AD3B-F5DD6BDC3D54}"/>
                  </a:ext>
                </a:extLst>
              </p:cNvPr>
              <p:cNvPicPr/>
              <p:nvPr/>
            </p:nvPicPr>
            <p:blipFill>
              <a:blip r:embed="rId153"/>
              <a:stretch>
                <a:fillRect/>
              </a:stretch>
            </p:blipFill>
            <p:spPr>
              <a:xfrm>
                <a:off x="9012503" y="4954503"/>
                <a:ext cx="266064"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 name="Ink 37">
                <a:extLst>
                  <a:ext uri="{FF2B5EF4-FFF2-40B4-BE49-F238E27FC236}">
                    <a16:creationId xmlns:a16="http://schemas.microsoft.com/office/drawing/2014/main" id="{96727334-9C43-004B-9A91-96C0CFCE1030}"/>
                  </a:ext>
                </a:extLst>
              </p14:cNvPr>
              <p14:cNvContentPartPr/>
              <p14:nvPr/>
            </p14:nvContentPartPr>
            <p14:xfrm>
              <a:off x="7543355" y="5083383"/>
              <a:ext cx="503280" cy="188280"/>
            </p14:xfrm>
          </p:contentPart>
        </mc:Choice>
        <mc:Fallback xmlns="">
          <p:pic>
            <p:nvPicPr>
              <p:cNvPr id="30" name="Ink 37">
                <a:extLst>
                  <a:ext uri="{FF2B5EF4-FFF2-40B4-BE49-F238E27FC236}">
                    <a16:creationId xmlns:a16="http://schemas.microsoft.com/office/drawing/2014/main" id="{96727334-9C43-004B-9A91-96C0CFCE1030}"/>
                  </a:ext>
                </a:extLst>
              </p:cNvPr>
              <p:cNvPicPr/>
              <p:nvPr/>
            </p:nvPicPr>
            <p:blipFill>
              <a:blip r:embed="rId155"/>
              <a:stretch>
                <a:fillRect/>
              </a:stretch>
            </p:blipFill>
            <p:spPr>
              <a:xfrm>
                <a:off x="7533995" y="5074383"/>
                <a:ext cx="520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 name="Ink 38">
                <a:extLst>
                  <a:ext uri="{FF2B5EF4-FFF2-40B4-BE49-F238E27FC236}">
                    <a16:creationId xmlns:a16="http://schemas.microsoft.com/office/drawing/2014/main" id="{F1F39540-C9A7-EC4D-AE86-7399F940F20C}"/>
                  </a:ext>
                </a:extLst>
              </p14:cNvPr>
              <p14:cNvContentPartPr/>
              <p14:nvPr/>
            </p14:nvContentPartPr>
            <p14:xfrm>
              <a:off x="7178675" y="5133063"/>
              <a:ext cx="232920" cy="101160"/>
            </p14:xfrm>
          </p:contentPart>
        </mc:Choice>
        <mc:Fallback xmlns="">
          <p:pic>
            <p:nvPicPr>
              <p:cNvPr id="37" name="Ink 38">
                <a:extLst>
                  <a:ext uri="{FF2B5EF4-FFF2-40B4-BE49-F238E27FC236}">
                    <a16:creationId xmlns:a16="http://schemas.microsoft.com/office/drawing/2014/main" id="{F1F39540-C9A7-EC4D-AE86-7399F940F20C}"/>
                  </a:ext>
                </a:extLst>
              </p:cNvPr>
              <p:cNvPicPr/>
              <p:nvPr/>
            </p:nvPicPr>
            <p:blipFill>
              <a:blip r:embed="rId157"/>
              <a:stretch>
                <a:fillRect/>
              </a:stretch>
            </p:blipFill>
            <p:spPr>
              <a:xfrm>
                <a:off x="7170395" y="5124392"/>
                <a:ext cx="249840" cy="11886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7" name="Ink 46">
                <a:extLst>
                  <a:ext uri="{FF2B5EF4-FFF2-40B4-BE49-F238E27FC236}">
                    <a16:creationId xmlns:a16="http://schemas.microsoft.com/office/drawing/2014/main" id="{0CC03873-7A28-5543-9CE4-2052F6602D1F}"/>
                  </a:ext>
                </a:extLst>
              </p14:cNvPr>
              <p14:cNvContentPartPr/>
              <p14:nvPr/>
            </p14:nvContentPartPr>
            <p14:xfrm>
              <a:off x="7914155" y="5648583"/>
              <a:ext cx="107280" cy="12960"/>
            </p14:xfrm>
          </p:contentPart>
        </mc:Choice>
        <mc:Fallback xmlns="">
          <p:pic>
            <p:nvPicPr>
              <p:cNvPr id="47" name="Ink 46">
                <a:extLst>
                  <a:ext uri="{FF2B5EF4-FFF2-40B4-BE49-F238E27FC236}">
                    <a16:creationId xmlns:a16="http://schemas.microsoft.com/office/drawing/2014/main" id="{0CC03873-7A28-5543-9CE4-2052F6602D1F}"/>
                  </a:ext>
                </a:extLst>
              </p:cNvPr>
              <p:cNvPicPr/>
              <p:nvPr/>
            </p:nvPicPr>
            <p:blipFill>
              <a:blip r:embed="rId159"/>
              <a:stretch>
                <a:fillRect/>
              </a:stretch>
            </p:blipFill>
            <p:spPr>
              <a:xfrm>
                <a:off x="7905515" y="5639943"/>
                <a:ext cx="124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8" name="Ink 47">
                <a:extLst>
                  <a:ext uri="{FF2B5EF4-FFF2-40B4-BE49-F238E27FC236}">
                    <a16:creationId xmlns:a16="http://schemas.microsoft.com/office/drawing/2014/main" id="{98EBF8E2-57BC-C646-91A0-10A656D02C44}"/>
                  </a:ext>
                </a:extLst>
              </p14:cNvPr>
              <p14:cNvContentPartPr/>
              <p14:nvPr/>
            </p14:nvContentPartPr>
            <p14:xfrm>
              <a:off x="7977155" y="5724183"/>
              <a:ext cx="88200" cy="6480"/>
            </p14:xfrm>
          </p:contentPart>
        </mc:Choice>
        <mc:Fallback xmlns="">
          <p:pic>
            <p:nvPicPr>
              <p:cNvPr id="48" name="Ink 47">
                <a:extLst>
                  <a:ext uri="{FF2B5EF4-FFF2-40B4-BE49-F238E27FC236}">
                    <a16:creationId xmlns:a16="http://schemas.microsoft.com/office/drawing/2014/main" id="{98EBF8E2-57BC-C646-91A0-10A656D02C44}"/>
                  </a:ext>
                </a:extLst>
              </p:cNvPr>
              <p:cNvPicPr/>
              <p:nvPr/>
            </p:nvPicPr>
            <p:blipFill>
              <a:blip r:embed="rId161"/>
              <a:stretch>
                <a:fillRect/>
              </a:stretch>
            </p:blipFill>
            <p:spPr>
              <a:xfrm>
                <a:off x="7967795" y="5715316"/>
                <a:ext cx="1058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9" name="Ink 48">
                <a:extLst>
                  <a:ext uri="{FF2B5EF4-FFF2-40B4-BE49-F238E27FC236}">
                    <a16:creationId xmlns:a16="http://schemas.microsoft.com/office/drawing/2014/main" id="{33FC2671-E320-D746-B7EB-3D2EA0621A17}"/>
                  </a:ext>
                </a:extLst>
              </p14:cNvPr>
              <p14:cNvContentPartPr/>
              <p14:nvPr/>
            </p14:nvContentPartPr>
            <p14:xfrm>
              <a:off x="8347955" y="5623383"/>
              <a:ext cx="333720" cy="88560"/>
            </p14:xfrm>
          </p:contentPart>
        </mc:Choice>
        <mc:Fallback xmlns="">
          <p:pic>
            <p:nvPicPr>
              <p:cNvPr id="49" name="Ink 48">
                <a:extLst>
                  <a:ext uri="{FF2B5EF4-FFF2-40B4-BE49-F238E27FC236}">
                    <a16:creationId xmlns:a16="http://schemas.microsoft.com/office/drawing/2014/main" id="{33FC2671-E320-D746-B7EB-3D2EA0621A17}"/>
                  </a:ext>
                </a:extLst>
              </p:cNvPr>
              <p:cNvPicPr/>
              <p:nvPr/>
            </p:nvPicPr>
            <p:blipFill>
              <a:blip r:embed="rId163"/>
              <a:stretch>
                <a:fillRect/>
              </a:stretch>
            </p:blipFill>
            <p:spPr>
              <a:xfrm>
                <a:off x="8339315" y="5614708"/>
                <a:ext cx="35064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3" name="Ink 54">
                <a:extLst>
                  <a:ext uri="{FF2B5EF4-FFF2-40B4-BE49-F238E27FC236}">
                    <a16:creationId xmlns:a16="http://schemas.microsoft.com/office/drawing/2014/main" id="{D55A7B41-88F6-F543-8078-E9BD758713D3}"/>
                  </a:ext>
                </a:extLst>
              </p14:cNvPr>
              <p14:cNvContentPartPr/>
              <p14:nvPr/>
            </p14:nvContentPartPr>
            <p14:xfrm>
              <a:off x="8832155" y="5479023"/>
              <a:ext cx="528480" cy="302040"/>
            </p14:xfrm>
          </p:contentPart>
        </mc:Choice>
        <mc:Fallback xmlns="">
          <p:pic>
            <p:nvPicPr>
              <p:cNvPr id="53" name="Ink 54">
                <a:extLst>
                  <a:ext uri="{FF2B5EF4-FFF2-40B4-BE49-F238E27FC236}">
                    <a16:creationId xmlns:a16="http://schemas.microsoft.com/office/drawing/2014/main" id="{D55A7B41-88F6-F543-8078-E9BD758713D3}"/>
                  </a:ext>
                </a:extLst>
              </p:cNvPr>
              <p:cNvPicPr/>
              <p:nvPr/>
            </p:nvPicPr>
            <p:blipFill>
              <a:blip r:embed="rId165"/>
              <a:stretch>
                <a:fillRect/>
              </a:stretch>
            </p:blipFill>
            <p:spPr>
              <a:xfrm>
                <a:off x="8823155" y="5470034"/>
                <a:ext cx="546840" cy="320019"/>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4" name="Ink 56">
                <a:extLst>
                  <a:ext uri="{FF2B5EF4-FFF2-40B4-BE49-F238E27FC236}">
                    <a16:creationId xmlns:a16="http://schemas.microsoft.com/office/drawing/2014/main" id="{BD708FAC-E217-7641-96D8-6B50BA70F2F5}"/>
                  </a:ext>
                </a:extLst>
              </p14:cNvPr>
              <p14:cNvContentPartPr/>
              <p14:nvPr/>
            </p14:nvContentPartPr>
            <p14:xfrm>
              <a:off x="7147355" y="5497023"/>
              <a:ext cx="522360" cy="271440"/>
            </p14:xfrm>
          </p:contentPart>
        </mc:Choice>
        <mc:Fallback xmlns="">
          <p:pic>
            <p:nvPicPr>
              <p:cNvPr id="54" name="Ink 56">
                <a:extLst>
                  <a:ext uri="{FF2B5EF4-FFF2-40B4-BE49-F238E27FC236}">
                    <a16:creationId xmlns:a16="http://schemas.microsoft.com/office/drawing/2014/main" id="{BD708FAC-E217-7641-96D8-6B50BA70F2F5}"/>
                  </a:ext>
                </a:extLst>
              </p:cNvPr>
              <p:cNvPicPr/>
              <p:nvPr/>
            </p:nvPicPr>
            <p:blipFill>
              <a:blip r:embed="rId167"/>
              <a:stretch>
                <a:fillRect/>
              </a:stretch>
            </p:blipFill>
            <p:spPr>
              <a:xfrm>
                <a:off x="7137995" y="5488383"/>
                <a:ext cx="540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0" name="Ink 59">
                <a:extLst>
                  <a:ext uri="{FF2B5EF4-FFF2-40B4-BE49-F238E27FC236}">
                    <a16:creationId xmlns:a16="http://schemas.microsoft.com/office/drawing/2014/main" id="{555E9B2F-F1B9-8E43-B654-9B17DCCFC52B}"/>
                  </a:ext>
                </a:extLst>
              </p14:cNvPr>
              <p14:cNvContentPartPr/>
              <p14:nvPr/>
            </p14:nvContentPartPr>
            <p14:xfrm>
              <a:off x="2343875" y="5239983"/>
              <a:ext cx="226800" cy="833760"/>
            </p14:xfrm>
          </p:contentPart>
        </mc:Choice>
        <mc:Fallback xmlns="">
          <p:pic>
            <p:nvPicPr>
              <p:cNvPr id="60" name="Ink 59">
                <a:extLst>
                  <a:ext uri="{FF2B5EF4-FFF2-40B4-BE49-F238E27FC236}">
                    <a16:creationId xmlns:a16="http://schemas.microsoft.com/office/drawing/2014/main" id="{555E9B2F-F1B9-8E43-B654-9B17DCCFC52B}"/>
                  </a:ext>
                </a:extLst>
              </p:cNvPr>
              <p:cNvPicPr/>
              <p:nvPr/>
            </p:nvPicPr>
            <p:blipFill>
              <a:blip r:embed="rId169"/>
              <a:stretch>
                <a:fillRect/>
              </a:stretch>
            </p:blipFill>
            <p:spPr>
              <a:xfrm>
                <a:off x="2334861" y="5230623"/>
                <a:ext cx="245189"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3" name="Ink 64">
                <a:extLst>
                  <a:ext uri="{FF2B5EF4-FFF2-40B4-BE49-F238E27FC236}">
                    <a16:creationId xmlns:a16="http://schemas.microsoft.com/office/drawing/2014/main" id="{2043F8C6-8882-B842-A87D-381A3B2DFD97}"/>
                  </a:ext>
                </a:extLst>
              </p14:cNvPr>
              <p14:cNvContentPartPr/>
              <p14:nvPr/>
            </p14:nvContentPartPr>
            <p14:xfrm>
              <a:off x="2130035" y="6264903"/>
              <a:ext cx="346320" cy="264600"/>
            </p14:xfrm>
          </p:contentPart>
        </mc:Choice>
        <mc:Fallback xmlns="">
          <p:pic>
            <p:nvPicPr>
              <p:cNvPr id="63" name="Ink 64">
                <a:extLst>
                  <a:ext uri="{FF2B5EF4-FFF2-40B4-BE49-F238E27FC236}">
                    <a16:creationId xmlns:a16="http://schemas.microsoft.com/office/drawing/2014/main" id="{2043F8C6-8882-B842-A87D-381A3B2DFD97}"/>
                  </a:ext>
                </a:extLst>
              </p:cNvPr>
              <p:cNvPicPr/>
              <p:nvPr/>
            </p:nvPicPr>
            <p:blipFill>
              <a:blip r:embed="rId171"/>
              <a:stretch>
                <a:fillRect/>
              </a:stretch>
            </p:blipFill>
            <p:spPr>
              <a:xfrm>
                <a:off x="2121026" y="6255903"/>
                <a:ext cx="363978"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4" name="Ink 65">
                <a:extLst>
                  <a:ext uri="{FF2B5EF4-FFF2-40B4-BE49-F238E27FC236}">
                    <a16:creationId xmlns:a16="http://schemas.microsoft.com/office/drawing/2014/main" id="{FEE31634-13ED-AA44-859A-8D9E45AD9559}"/>
                  </a:ext>
                </a:extLst>
              </p14:cNvPr>
              <p14:cNvContentPartPr/>
              <p14:nvPr/>
            </p14:nvContentPartPr>
            <p14:xfrm>
              <a:off x="2155235" y="5459943"/>
              <a:ext cx="75960" cy="82080"/>
            </p14:xfrm>
          </p:contentPart>
        </mc:Choice>
        <mc:Fallback xmlns="">
          <p:pic>
            <p:nvPicPr>
              <p:cNvPr id="64" name="Ink 65">
                <a:extLst>
                  <a:ext uri="{FF2B5EF4-FFF2-40B4-BE49-F238E27FC236}">
                    <a16:creationId xmlns:a16="http://schemas.microsoft.com/office/drawing/2014/main" id="{FEE31634-13ED-AA44-859A-8D9E45AD9559}"/>
                  </a:ext>
                </a:extLst>
              </p:cNvPr>
              <p:cNvPicPr/>
              <p:nvPr/>
            </p:nvPicPr>
            <p:blipFill>
              <a:blip r:embed="rId173"/>
              <a:stretch>
                <a:fillRect/>
              </a:stretch>
            </p:blipFill>
            <p:spPr>
              <a:xfrm>
                <a:off x="2146554" y="5451303"/>
                <a:ext cx="92961"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9" name="Ink 68">
                <a:extLst>
                  <a:ext uri="{FF2B5EF4-FFF2-40B4-BE49-F238E27FC236}">
                    <a16:creationId xmlns:a16="http://schemas.microsoft.com/office/drawing/2014/main" id="{002A6284-7D6B-C34E-A8D6-295A62C43F5A}"/>
                  </a:ext>
                </a:extLst>
              </p14:cNvPr>
              <p14:cNvContentPartPr/>
              <p14:nvPr/>
            </p14:nvContentPartPr>
            <p14:xfrm>
              <a:off x="3255395" y="5365623"/>
              <a:ext cx="25560" cy="88200"/>
            </p14:xfrm>
          </p:contentPart>
        </mc:Choice>
        <mc:Fallback xmlns="">
          <p:pic>
            <p:nvPicPr>
              <p:cNvPr id="69" name="Ink 68">
                <a:extLst>
                  <a:ext uri="{FF2B5EF4-FFF2-40B4-BE49-F238E27FC236}">
                    <a16:creationId xmlns:a16="http://schemas.microsoft.com/office/drawing/2014/main" id="{002A6284-7D6B-C34E-A8D6-295A62C43F5A}"/>
                  </a:ext>
                </a:extLst>
              </p:cNvPr>
              <p:cNvPicPr/>
              <p:nvPr/>
            </p:nvPicPr>
            <p:blipFill>
              <a:blip r:embed="rId175"/>
              <a:stretch>
                <a:fillRect/>
              </a:stretch>
            </p:blipFill>
            <p:spPr>
              <a:xfrm>
                <a:off x="3246035" y="5356623"/>
                <a:ext cx="432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0" name="Ink 69">
                <a:extLst>
                  <a:ext uri="{FF2B5EF4-FFF2-40B4-BE49-F238E27FC236}">
                    <a16:creationId xmlns:a16="http://schemas.microsoft.com/office/drawing/2014/main" id="{5D06953F-06AF-6541-BB93-62BEB4BC629E}"/>
                  </a:ext>
                </a:extLst>
              </p14:cNvPr>
              <p14:cNvContentPartPr/>
              <p14:nvPr/>
            </p14:nvContentPartPr>
            <p14:xfrm>
              <a:off x="2853275" y="5541663"/>
              <a:ext cx="930960" cy="31680"/>
            </p14:xfrm>
          </p:contentPart>
        </mc:Choice>
        <mc:Fallback xmlns="">
          <p:pic>
            <p:nvPicPr>
              <p:cNvPr id="70" name="Ink 69">
                <a:extLst>
                  <a:ext uri="{FF2B5EF4-FFF2-40B4-BE49-F238E27FC236}">
                    <a16:creationId xmlns:a16="http://schemas.microsoft.com/office/drawing/2014/main" id="{5D06953F-06AF-6541-BB93-62BEB4BC629E}"/>
                  </a:ext>
                </a:extLst>
              </p:cNvPr>
              <p:cNvPicPr/>
              <p:nvPr/>
            </p:nvPicPr>
            <p:blipFill>
              <a:blip r:embed="rId177"/>
              <a:stretch>
                <a:fillRect/>
              </a:stretch>
            </p:blipFill>
            <p:spPr>
              <a:xfrm>
                <a:off x="2844635" y="5532663"/>
                <a:ext cx="948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7" name="Ink 76">
                <a:extLst>
                  <a:ext uri="{FF2B5EF4-FFF2-40B4-BE49-F238E27FC236}">
                    <a16:creationId xmlns:a16="http://schemas.microsoft.com/office/drawing/2014/main" id="{41DB95E5-E39D-2743-A647-30F8A7DCEB59}"/>
                  </a:ext>
                </a:extLst>
              </p14:cNvPr>
              <p14:cNvContentPartPr/>
              <p14:nvPr/>
            </p14:nvContentPartPr>
            <p14:xfrm>
              <a:off x="4104275" y="5346903"/>
              <a:ext cx="214200" cy="182520"/>
            </p14:xfrm>
          </p:contentPart>
        </mc:Choice>
        <mc:Fallback xmlns="">
          <p:pic>
            <p:nvPicPr>
              <p:cNvPr id="77" name="Ink 76">
                <a:extLst>
                  <a:ext uri="{FF2B5EF4-FFF2-40B4-BE49-F238E27FC236}">
                    <a16:creationId xmlns:a16="http://schemas.microsoft.com/office/drawing/2014/main" id="{41DB95E5-E39D-2743-A647-30F8A7DCEB59}"/>
                  </a:ext>
                </a:extLst>
              </p:cNvPr>
              <p:cNvPicPr/>
              <p:nvPr/>
            </p:nvPicPr>
            <p:blipFill>
              <a:blip r:embed="rId179"/>
              <a:stretch>
                <a:fillRect/>
              </a:stretch>
            </p:blipFill>
            <p:spPr>
              <a:xfrm>
                <a:off x="4095260" y="5338639"/>
                <a:ext cx="231509"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8" name="Ink 87">
                <a:extLst>
                  <a:ext uri="{FF2B5EF4-FFF2-40B4-BE49-F238E27FC236}">
                    <a16:creationId xmlns:a16="http://schemas.microsoft.com/office/drawing/2014/main" id="{A0F156ED-68B6-DD40-95AE-A534340DDC3D}"/>
                  </a:ext>
                </a:extLst>
              </p14:cNvPr>
              <p14:cNvContentPartPr/>
              <p14:nvPr/>
            </p14:nvContentPartPr>
            <p14:xfrm>
              <a:off x="3381395" y="5686383"/>
              <a:ext cx="465480" cy="282600"/>
            </p14:xfrm>
          </p:contentPart>
        </mc:Choice>
        <mc:Fallback xmlns="">
          <p:pic>
            <p:nvPicPr>
              <p:cNvPr id="78" name="Ink 87">
                <a:extLst>
                  <a:ext uri="{FF2B5EF4-FFF2-40B4-BE49-F238E27FC236}">
                    <a16:creationId xmlns:a16="http://schemas.microsoft.com/office/drawing/2014/main" id="{A0F156ED-68B6-DD40-95AE-A534340DDC3D}"/>
                  </a:ext>
                </a:extLst>
              </p:cNvPr>
              <p:cNvPicPr/>
              <p:nvPr/>
            </p:nvPicPr>
            <p:blipFill>
              <a:blip r:embed="rId181"/>
              <a:stretch>
                <a:fillRect/>
              </a:stretch>
            </p:blipFill>
            <p:spPr>
              <a:xfrm>
                <a:off x="3372402" y="5677023"/>
                <a:ext cx="483106"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9" name="Ink 88">
                <a:extLst>
                  <a:ext uri="{FF2B5EF4-FFF2-40B4-BE49-F238E27FC236}">
                    <a16:creationId xmlns:a16="http://schemas.microsoft.com/office/drawing/2014/main" id="{A452475D-4832-D24E-9EFA-11C4EB29FA9F}"/>
                  </a:ext>
                </a:extLst>
              </p14:cNvPr>
              <p14:cNvContentPartPr/>
              <p14:nvPr/>
            </p14:nvContentPartPr>
            <p14:xfrm>
              <a:off x="2268995" y="4900503"/>
              <a:ext cx="414720" cy="182520"/>
            </p14:xfrm>
          </p:contentPart>
        </mc:Choice>
        <mc:Fallback xmlns="">
          <p:pic>
            <p:nvPicPr>
              <p:cNvPr id="79" name="Ink 88">
                <a:extLst>
                  <a:ext uri="{FF2B5EF4-FFF2-40B4-BE49-F238E27FC236}">
                    <a16:creationId xmlns:a16="http://schemas.microsoft.com/office/drawing/2014/main" id="{A452475D-4832-D24E-9EFA-11C4EB29FA9F}"/>
                  </a:ext>
                </a:extLst>
              </p:cNvPr>
              <p:cNvPicPr/>
              <p:nvPr/>
            </p:nvPicPr>
            <p:blipFill>
              <a:blip r:embed="rId183"/>
              <a:stretch>
                <a:fillRect/>
              </a:stretch>
            </p:blipFill>
            <p:spPr>
              <a:xfrm>
                <a:off x="2260355" y="4891863"/>
                <a:ext cx="432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4" name="Ink 93">
                <a:extLst>
                  <a:ext uri="{FF2B5EF4-FFF2-40B4-BE49-F238E27FC236}">
                    <a16:creationId xmlns:a16="http://schemas.microsoft.com/office/drawing/2014/main" id="{2F17781B-A507-3748-A474-AA8DDA85F99A}"/>
                  </a:ext>
                </a:extLst>
              </p14:cNvPr>
              <p14:cNvContentPartPr/>
              <p14:nvPr/>
            </p14:nvContentPartPr>
            <p14:xfrm>
              <a:off x="4569395" y="4812663"/>
              <a:ext cx="195120" cy="94680"/>
            </p14:xfrm>
          </p:contentPart>
        </mc:Choice>
        <mc:Fallback xmlns="">
          <p:pic>
            <p:nvPicPr>
              <p:cNvPr id="94" name="Ink 93">
                <a:extLst>
                  <a:ext uri="{FF2B5EF4-FFF2-40B4-BE49-F238E27FC236}">
                    <a16:creationId xmlns:a16="http://schemas.microsoft.com/office/drawing/2014/main" id="{2F17781B-A507-3748-A474-AA8DDA85F99A}"/>
                  </a:ext>
                </a:extLst>
              </p:cNvPr>
              <p:cNvPicPr/>
              <p:nvPr/>
            </p:nvPicPr>
            <p:blipFill>
              <a:blip r:embed="rId185"/>
              <a:stretch>
                <a:fillRect/>
              </a:stretch>
            </p:blipFill>
            <p:spPr>
              <a:xfrm>
                <a:off x="4561115" y="4804383"/>
                <a:ext cx="211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7" name="Ink 97">
                <a:extLst>
                  <a:ext uri="{FF2B5EF4-FFF2-40B4-BE49-F238E27FC236}">
                    <a16:creationId xmlns:a16="http://schemas.microsoft.com/office/drawing/2014/main" id="{DBDE2E45-79D3-1E4A-A4E0-864AC76CEEB6}"/>
                  </a:ext>
                </a:extLst>
              </p14:cNvPr>
              <p14:cNvContentPartPr/>
              <p14:nvPr/>
            </p14:nvContentPartPr>
            <p14:xfrm>
              <a:off x="4185995" y="4950903"/>
              <a:ext cx="654120" cy="320760"/>
            </p14:xfrm>
          </p:contentPart>
        </mc:Choice>
        <mc:Fallback xmlns="">
          <p:pic>
            <p:nvPicPr>
              <p:cNvPr id="97" name="Ink 97">
                <a:extLst>
                  <a:ext uri="{FF2B5EF4-FFF2-40B4-BE49-F238E27FC236}">
                    <a16:creationId xmlns:a16="http://schemas.microsoft.com/office/drawing/2014/main" id="{DBDE2E45-79D3-1E4A-A4E0-864AC76CEEB6}"/>
                  </a:ext>
                </a:extLst>
              </p:cNvPr>
              <p:cNvPicPr/>
              <p:nvPr/>
            </p:nvPicPr>
            <p:blipFill>
              <a:blip r:embed="rId187"/>
              <a:stretch>
                <a:fillRect/>
              </a:stretch>
            </p:blipFill>
            <p:spPr>
              <a:xfrm>
                <a:off x="4177355" y="4942273"/>
                <a:ext cx="670680" cy="3383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9" name="Ink 98">
                <a:extLst>
                  <a:ext uri="{FF2B5EF4-FFF2-40B4-BE49-F238E27FC236}">
                    <a16:creationId xmlns:a16="http://schemas.microsoft.com/office/drawing/2014/main" id="{C1FB3BBB-F60C-2D47-AAB4-8D2CE13A79D4}"/>
                  </a:ext>
                </a:extLst>
              </p14:cNvPr>
              <p14:cNvContentPartPr/>
              <p14:nvPr/>
            </p14:nvContentPartPr>
            <p14:xfrm>
              <a:off x="4777115" y="5510343"/>
              <a:ext cx="360" cy="6480"/>
            </p14:xfrm>
          </p:contentPart>
        </mc:Choice>
        <mc:Fallback xmlns="">
          <p:pic>
            <p:nvPicPr>
              <p:cNvPr id="99" name="Ink 98">
                <a:extLst>
                  <a:ext uri="{FF2B5EF4-FFF2-40B4-BE49-F238E27FC236}">
                    <a16:creationId xmlns:a16="http://schemas.microsoft.com/office/drawing/2014/main" id="{C1FB3BBB-F60C-2D47-AAB4-8D2CE13A79D4}"/>
                  </a:ext>
                </a:extLst>
              </p:cNvPr>
              <p:cNvPicPr/>
              <p:nvPr/>
            </p:nvPicPr>
            <p:blipFill>
              <a:blip r:embed="rId189"/>
              <a:stretch>
                <a:fillRect/>
              </a:stretch>
            </p:blipFill>
            <p:spPr>
              <a:xfrm>
                <a:off x="4768115" y="5502063"/>
                <a:ext cx="18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3" name="Ink 103">
                <a:extLst>
                  <a:ext uri="{FF2B5EF4-FFF2-40B4-BE49-F238E27FC236}">
                    <a16:creationId xmlns:a16="http://schemas.microsoft.com/office/drawing/2014/main" id="{F6427EB2-6AEF-DE4C-87FA-5A5FB28A5680}"/>
                  </a:ext>
                </a:extLst>
              </p14:cNvPr>
              <p14:cNvContentPartPr/>
              <p14:nvPr/>
            </p14:nvContentPartPr>
            <p14:xfrm>
              <a:off x="5525195" y="5239983"/>
              <a:ext cx="578520" cy="339840"/>
            </p14:xfrm>
          </p:contentPart>
        </mc:Choice>
        <mc:Fallback xmlns="">
          <p:pic>
            <p:nvPicPr>
              <p:cNvPr id="103" name="Ink 103">
                <a:extLst>
                  <a:ext uri="{FF2B5EF4-FFF2-40B4-BE49-F238E27FC236}">
                    <a16:creationId xmlns:a16="http://schemas.microsoft.com/office/drawing/2014/main" id="{F6427EB2-6AEF-DE4C-87FA-5A5FB28A5680}"/>
                  </a:ext>
                </a:extLst>
              </p:cNvPr>
              <p:cNvPicPr/>
              <p:nvPr/>
            </p:nvPicPr>
            <p:blipFill>
              <a:blip r:embed="rId191"/>
              <a:stretch>
                <a:fillRect/>
              </a:stretch>
            </p:blipFill>
            <p:spPr>
              <a:xfrm>
                <a:off x="5516555" y="5231343"/>
                <a:ext cx="5965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6" name="Ink 106">
                <a:extLst>
                  <a:ext uri="{FF2B5EF4-FFF2-40B4-BE49-F238E27FC236}">
                    <a16:creationId xmlns:a16="http://schemas.microsoft.com/office/drawing/2014/main" id="{88535962-BA26-5C45-8DF7-BCDC154EB051}"/>
                  </a:ext>
                </a:extLst>
              </p14:cNvPr>
              <p14:cNvContentPartPr/>
              <p14:nvPr/>
            </p14:nvContentPartPr>
            <p14:xfrm>
              <a:off x="2878475" y="5692863"/>
              <a:ext cx="377280" cy="566280"/>
            </p14:xfrm>
          </p:contentPart>
        </mc:Choice>
        <mc:Fallback xmlns="">
          <p:pic>
            <p:nvPicPr>
              <p:cNvPr id="106" name="Ink 106">
                <a:extLst>
                  <a:ext uri="{FF2B5EF4-FFF2-40B4-BE49-F238E27FC236}">
                    <a16:creationId xmlns:a16="http://schemas.microsoft.com/office/drawing/2014/main" id="{88535962-BA26-5C45-8DF7-BCDC154EB051}"/>
                  </a:ext>
                </a:extLst>
              </p:cNvPr>
              <p:cNvPicPr/>
              <p:nvPr/>
            </p:nvPicPr>
            <p:blipFill>
              <a:blip r:embed="rId193"/>
              <a:stretch>
                <a:fillRect/>
              </a:stretch>
            </p:blipFill>
            <p:spPr>
              <a:xfrm>
                <a:off x="2870563" y="5683863"/>
                <a:ext cx="393465"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9">
                <a:extLst>
                  <a:ext uri="{FF2B5EF4-FFF2-40B4-BE49-F238E27FC236}">
                    <a16:creationId xmlns:a16="http://schemas.microsoft.com/office/drawing/2014/main" id="{345AE0CF-2BA3-1144-9AB1-B6641CD7FECE}"/>
                  </a:ext>
                </a:extLst>
              </p14:cNvPr>
              <p14:cNvContentPartPr/>
              <p14:nvPr/>
            </p14:nvContentPartPr>
            <p14:xfrm>
              <a:off x="4997075" y="5214783"/>
              <a:ext cx="302040" cy="421560"/>
            </p14:xfrm>
          </p:contentPart>
        </mc:Choice>
        <mc:Fallback xmlns="">
          <p:pic>
            <p:nvPicPr>
              <p:cNvPr id="109" name="Ink 109">
                <a:extLst>
                  <a:ext uri="{FF2B5EF4-FFF2-40B4-BE49-F238E27FC236}">
                    <a16:creationId xmlns:a16="http://schemas.microsoft.com/office/drawing/2014/main" id="{345AE0CF-2BA3-1144-9AB1-B6641CD7FECE}"/>
                  </a:ext>
                </a:extLst>
              </p:cNvPr>
              <p:cNvPicPr/>
              <p:nvPr/>
            </p:nvPicPr>
            <p:blipFill>
              <a:blip r:embed="rId195"/>
              <a:stretch>
                <a:fillRect/>
              </a:stretch>
            </p:blipFill>
            <p:spPr>
              <a:xfrm>
                <a:off x="4988795" y="5205423"/>
                <a:ext cx="318600" cy="439200"/>
              </a:xfrm>
              <a:prstGeom prst="rect">
                <a:avLst/>
              </a:prstGeom>
            </p:spPr>
          </p:pic>
        </mc:Fallback>
      </mc:AlternateContent>
    </p:spTree>
    <p:extLst>
      <p:ext uri="{BB962C8B-B14F-4D97-AF65-F5344CB8AC3E}">
        <p14:creationId xmlns:p14="http://schemas.microsoft.com/office/powerpoint/2010/main" val="311174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F9A7DE9-8562-C44D-87F1-0F2168479492}"/>
                  </a:ext>
                </a:extLst>
              </p14:cNvPr>
              <p14:cNvContentPartPr/>
              <p14:nvPr/>
            </p14:nvContentPartPr>
            <p14:xfrm>
              <a:off x="2896475" y="2286903"/>
              <a:ext cx="2520" cy="2160"/>
            </p14:xfrm>
          </p:contentPart>
        </mc:Choice>
        <mc:Fallback xmlns="">
          <p:pic>
            <p:nvPicPr>
              <p:cNvPr id="4" name="Ink 3">
                <a:extLst>
                  <a:ext uri="{FF2B5EF4-FFF2-40B4-BE49-F238E27FC236}">
                    <a16:creationId xmlns:a16="http://schemas.microsoft.com/office/drawing/2014/main" id="{4F9A7DE9-8562-C44D-87F1-0F2168479492}"/>
                  </a:ext>
                </a:extLst>
              </p:cNvPr>
              <p:cNvPicPr/>
              <p:nvPr/>
            </p:nvPicPr>
            <p:blipFill>
              <a:blip r:embed="rId3"/>
              <a:stretch>
                <a:fillRect/>
              </a:stretch>
            </p:blipFill>
            <p:spPr>
              <a:xfrm>
                <a:off x="2888600" y="2277903"/>
                <a:ext cx="1827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2">
                <a:extLst>
                  <a:ext uri="{FF2B5EF4-FFF2-40B4-BE49-F238E27FC236}">
                    <a16:creationId xmlns:a16="http://schemas.microsoft.com/office/drawing/2014/main" id="{C2808ADF-6BF2-6347-9B75-DBD275A82EEA}"/>
                  </a:ext>
                </a:extLst>
              </p14:cNvPr>
              <p14:cNvContentPartPr/>
              <p14:nvPr/>
            </p14:nvContentPartPr>
            <p14:xfrm>
              <a:off x="2538635" y="927183"/>
              <a:ext cx="138600" cy="88200"/>
            </p14:xfrm>
          </p:contentPart>
        </mc:Choice>
        <mc:Fallback xmlns="">
          <p:pic>
            <p:nvPicPr>
              <p:cNvPr id="21" name="Ink 22">
                <a:extLst>
                  <a:ext uri="{FF2B5EF4-FFF2-40B4-BE49-F238E27FC236}">
                    <a16:creationId xmlns:a16="http://schemas.microsoft.com/office/drawing/2014/main" id="{C2808ADF-6BF2-6347-9B75-DBD275A82EEA}"/>
                  </a:ext>
                </a:extLst>
              </p:cNvPr>
              <p:cNvPicPr/>
              <p:nvPr/>
            </p:nvPicPr>
            <p:blipFill>
              <a:blip r:embed="rId5"/>
              <a:stretch>
                <a:fillRect/>
              </a:stretch>
            </p:blipFill>
            <p:spPr>
              <a:xfrm>
                <a:off x="2530355" y="918578"/>
                <a:ext cx="154800"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Ink 88">
                <a:extLst>
                  <a:ext uri="{FF2B5EF4-FFF2-40B4-BE49-F238E27FC236}">
                    <a16:creationId xmlns:a16="http://schemas.microsoft.com/office/drawing/2014/main" id="{65B95D6B-2942-F346-BAED-B689723BEF98}"/>
                  </a:ext>
                </a:extLst>
              </p14:cNvPr>
              <p14:cNvContentPartPr/>
              <p14:nvPr/>
            </p14:nvContentPartPr>
            <p14:xfrm>
              <a:off x="2859395" y="128703"/>
              <a:ext cx="3174840" cy="1635120"/>
            </p14:xfrm>
          </p:contentPart>
        </mc:Choice>
        <mc:Fallback xmlns="">
          <p:pic>
            <p:nvPicPr>
              <p:cNvPr id="88" name="Ink 88">
                <a:extLst>
                  <a:ext uri="{FF2B5EF4-FFF2-40B4-BE49-F238E27FC236}">
                    <a16:creationId xmlns:a16="http://schemas.microsoft.com/office/drawing/2014/main" id="{65B95D6B-2942-F346-BAED-B689723BEF98}"/>
                  </a:ext>
                </a:extLst>
              </p:cNvPr>
              <p:cNvPicPr/>
              <p:nvPr/>
            </p:nvPicPr>
            <p:blipFill>
              <a:blip r:embed="rId7"/>
              <a:stretch>
                <a:fillRect/>
              </a:stretch>
            </p:blipFill>
            <p:spPr>
              <a:xfrm>
                <a:off x="2850034" y="120063"/>
                <a:ext cx="3192842" cy="16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0" name="Ink 89">
                <a:extLst>
                  <a:ext uri="{FF2B5EF4-FFF2-40B4-BE49-F238E27FC236}">
                    <a16:creationId xmlns:a16="http://schemas.microsoft.com/office/drawing/2014/main" id="{630DF7C4-83A1-6645-8C98-D7186BE7143D}"/>
                  </a:ext>
                </a:extLst>
              </p14:cNvPr>
              <p14:cNvContentPartPr/>
              <p14:nvPr/>
            </p14:nvContentPartPr>
            <p14:xfrm>
              <a:off x="2469515" y="2196903"/>
              <a:ext cx="144360" cy="19080"/>
            </p14:xfrm>
          </p:contentPart>
        </mc:Choice>
        <mc:Fallback xmlns="">
          <p:pic>
            <p:nvPicPr>
              <p:cNvPr id="90" name="Ink 89">
                <a:extLst>
                  <a:ext uri="{FF2B5EF4-FFF2-40B4-BE49-F238E27FC236}">
                    <a16:creationId xmlns:a16="http://schemas.microsoft.com/office/drawing/2014/main" id="{630DF7C4-83A1-6645-8C98-D7186BE7143D}"/>
                  </a:ext>
                </a:extLst>
              </p:cNvPr>
              <p:cNvPicPr/>
              <p:nvPr/>
            </p:nvPicPr>
            <p:blipFill>
              <a:blip r:embed="rId9"/>
              <a:stretch>
                <a:fillRect/>
              </a:stretch>
            </p:blipFill>
            <p:spPr>
              <a:xfrm>
                <a:off x="2452595" y="2179983"/>
                <a:ext cx="1774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1" name="Ink 90">
                <a:extLst>
                  <a:ext uri="{FF2B5EF4-FFF2-40B4-BE49-F238E27FC236}">
                    <a16:creationId xmlns:a16="http://schemas.microsoft.com/office/drawing/2014/main" id="{645CE934-0E69-934A-962A-82F161FAF1B9}"/>
                  </a:ext>
                </a:extLst>
              </p14:cNvPr>
              <p14:cNvContentPartPr/>
              <p14:nvPr/>
            </p14:nvContentPartPr>
            <p14:xfrm>
              <a:off x="2450795" y="2348103"/>
              <a:ext cx="126000" cy="12960"/>
            </p14:xfrm>
          </p:contentPart>
        </mc:Choice>
        <mc:Fallback xmlns="">
          <p:pic>
            <p:nvPicPr>
              <p:cNvPr id="91" name="Ink 90">
                <a:extLst>
                  <a:ext uri="{FF2B5EF4-FFF2-40B4-BE49-F238E27FC236}">
                    <a16:creationId xmlns:a16="http://schemas.microsoft.com/office/drawing/2014/main" id="{645CE934-0E69-934A-962A-82F161FAF1B9}"/>
                  </a:ext>
                </a:extLst>
              </p:cNvPr>
              <p:cNvPicPr/>
              <p:nvPr/>
            </p:nvPicPr>
            <p:blipFill>
              <a:blip r:embed="rId11"/>
              <a:stretch>
                <a:fillRect/>
              </a:stretch>
            </p:blipFill>
            <p:spPr>
              <a:xfrm>
                <a:off x="2432487" y="2331903"/>
                <a:ext cx="160462"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 name="Ink 101">
                <a:extLst>
                  <a:ext uri="{FF2B5EF4-FFF2-40B4-BE49-F238E27FC236}">
                    <a16:creationId xmlns:a16="http://schemas.microsoft.com/office/drawing/2014/main" id="{10282C98-0291-2648-A4E2-4CDD2C7E4B81}"/>
                  </a:ext>
                </a:extLst>
              </p14:cNvPr>
              <p14:cNvContentPartPr/>
              <p14:nvPr/>
            </p14:nvContentPartPr>
            <p14:xfrm>
              <a:off x="5009675" y="2209503"/>
              <a:ext cx="333720" cy="25560"/>
            </p14:xfrm>
          </p:contentPart>
        </mc:Choice>
        <mc:Fallback xmlns="">
          <p:pic>
            <p:nvPicPr>
              <p:cNvPr id="102" name="Ink 101">
                <a:extLst>
                  <a:ext uri="{FF2B5EF4-FFF2-40B4-BE49-F238E27FC236}">
                    <a16:creationId xmlns:a16="http://schemas.microsoft.com/office/drawing/2014/main" id="{10282C98-0291-2648-A4E2-4CDD2C7E4B81}"/>
                  </a:ext>
                </a:extLst>
              </p:cNvPr>
              <p:cNvPicPr/>
              <p:nvPr/>
            </p:nvPicPr>
            <p:blipFill>
              <a:blip r:embed="rId13"/>
              <a:stretch>
                <a:fillRect/>
              </a:stretch>
            </p:blipFill>
            <p:spPr>
              <a:xfrm>
                <a:off x="4992395" y="2192943"/>
                <a:ext cx="367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3" name="Ink 116">
                <a:extLst>
                  <a:ext uri="{FF2B5EF4-FFF2-40B4-BE49-F238E27FC236}">
                    <a16:creationId xmlns:a16="http://schemas.microsoft.com/office/drawing/2014/main" id="{2C7B5499-6D2D-7F49-93BA-E3ADF92A58E5}"/>
                  </a:ext>
                </a:extLst>
              </p14:cNvPr>
              <p14:cNvContentPartPr/>
              <p14:nvPr/>
            </p14:nvContentPartPr>
            <p14:xfrm>
              <a:off x="6084635" y="1939143"/>
              <a:ext cx="974880" cy="522360"/>
            </p14:xfrm>
          </p:contentPart>
        </mc:Choice>
        <mc:Fallback xmlns="">
          <p:pic>
            <p:nvPicPr>
              <p:cNvPr id="113" name="Ink 116">
                <a:extLst>
                  <a:ext uri="{FF2B5EF4-FFF2-40B4-BE49-F238E27FC236}">
                    <a16:creationId xmlns:a16="http://schemas.microsoft.com/office/drawing/2014/main" id="{2C7B5499-6D2D-7F49-93BA-E3ADF92A58E5}"/>
                  </a:ext>
                </a:extLst>
              </p:cNvPr>
              <p:cNvPicPr/>
              <p:nvPr/>
            </p:nvPicPr>
            <p:blipFill>
              <a:blip r:embed="rId15"/>
              <a:stretch>
                <a:fillRect/>
              </a:stretch>
            </p:blipFill>
            <p:spPr>
              <a:xfrm>
                <a:off x="6067715" y="1922211"/>
                <a:ext cx="1009080" cy="5569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4" name="Ink 121">
                <a:extLst>
                  <a:ext uri="{FF2B5EF4-FFF2-40B4-BE49-F238E27FC236}">
                    <a16:creationId xmlns:a16="http://schemas.microsoft.com/office/drawing/2014/main" id="{D8DC1F77-9885-DC4A-998F-03D72AFA574D}"/>
                  </a:ext>
                </a:extLst>
              </p14:cNvPr>
              <p14:cNvContentPartPr/>
              <p14:nvPr/>
            </p14:nvContentPartPr>
            <p14:xfrm>
              <a:off x="5556515" y="2008263"/>
              <a:ext cx="327240" cy="245880"/>
            </p14:xfrm>
          </p:contentPart>
        </mc:Choice>
        <mc:Fallback xmlns="">
          <p:pic>
            <p:nvPicPr>
              <p:cNvPr id="114" name="Ink 121">
                <a:extLst>
                  <a:ext uri="{FF2B5EF4-FFF2-40B4-BE49-F238E27FC236}">
                    <a16:creationId xmlns:a16="http://schemas.microsoft.com/office/drawing/2014/main" id="{D8DC1F77-9885-DC4A-998F-03D72AFA574D}"/>
                  </a:ext>
                </a:extLst>
              </p:cNvPr>
              <p:cNvPicPr/>
              <p:nvPr/>
            </p:nvPicPr>
            <p:blipFill>
              <a:blip r:embed="rId17"/>
              <a:stretch>
                <a:fillRect/>
              </a:stretch>
            </p:blipFill>
            <p:spPr>
              <a:xfrm>
                <a:off x="5538155" y="1991679"/>
                <a:ext cx="361440" cy="27868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5" name="Ink 122">
                <a:extLst>
                  <a:ext uri="{FF2B5EF4-FFF2-40B4-BE49-F238E27FC236}">
                    <a16:creationId xmlns:a16="http://schemas.microsoft.com/office/drawing/2014/main" id="{090C54DA-D809-3C42-B8C3-8E3B55DB3ABB}"/>
                  </a:ext>
                </a:extLst>
              </p14:cNvPr>
              <p14:cNvContentPartPr/>
              <p14:nvPr/>
            </p14:nvContentPartPr>
            <p14:xfrm>
              <a:off x="3708275" y="2052543"/>
              <a:ext cx="1024920" cy="490680"/>
            </p14:xfrm>
          </p:contentPart>
        </mc:Choice>
        <mc:Fallback xmlns="">
          <p:pic>
            <p:nvPicPr>
              <p:cNvPr id="115" name="Ink 122">
                <a:extLst>
                  <a:ext uri="{FF2B5EF4-FFF2-40B4-BE49-F238E27FC236}">
                    <a16:creationId xmlns:a16="http://schemas.microsoft.com/office/drawing/2014/main" id="{090C54DA-D809-3C42-B8C3-8E3B55DB3ABB}"/>
                  </a:ext>
                </a:extLst>
              </p:cNvPr>
              <p:cNvPicPr/>
              <p:nvPr/>
            </p:nvPicPr>
            <p:blipFill>
              <a:blip r:embed="rId19"/>
              <a:stretch>
                <a:fillRect/>
              </a:stretch>
            </p:blipFill>
            <p:spPr>
              <a:xfrm>
                <a:off x="3691361" y="2036343"/>
                <a:ext cx="1058748"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6" name="Ink 123">
                <a:extLst>
                  <a:ext uri="{FF2B5EF4-FFF2-40B4-BE49-F238E27FC236}">
                    <a16:creationId xmlns:a16="http://schemas.microsoft.com/office/drawing/2014/main" id="{57FD8438-3D4E-CF4D-B628-7A40C2AA7AFA}"/>
                  </a:ext>
                </a:extLst>
              </p14:cNvPr>
              <p14:cNvContentPartPr/>
              <p14:nvPr/>
            </p14:nvContentPartPr>
            <p14:xfrm>
              <a:off x="3198875" y="2172063"/>
              <a:ext cx="283680" cy="245160"/>
            </p14:xfrm>
          </p:contentPart>
        </mc:Choice>
        <mc:Fallback xmlns="">
          <p:pic>
            <p:nvPicPr>
              <p:cNvPr id="116" name="Ink 123">
                <a:extLst>
                  <a:ext uri="{FF2B5EF4-FFF2-40B4-BE49-F238E27FC236}">
                    <a16:creationId xmlns:a16="http://schemas.microsoft.com/office/drawing/2014/main" id="{57FD8438-3D4E-CF4D-B628-7A40C2AA7AFA}"/>
                  </a:ext>
                </a:extLst>
              </p:cNvPr>
              <p:cNvPicPr/>
              <p:nvPr/>
            </p:nvPicPr>
            <p:blipFill>
              <a:blip r:embed="rId21"/>
              <a:stretch>
                <a:fillRect/>
              </a:stretch>
            </p:blipFill>
            <p:spPr>
              <a:xfrm>
                <a:off x="3180852" y="2155527"/>
                <a:ext cx="318284" cy="27823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7" name="Ink 297">
                <a:extLst>
                  <a:ext uri="{FF2B5EF4-FFF2-40B4-BE49-F238E27FC236}">
                    <a16:creationId xmlns:a16="http://schemas.microsoft.com/office/drawing/2014/main" id="{3A16AA0C-A9FD-FD4F-9AEC-2EA37A0666C2}"/>
                  </a:ext>
                </a:extLst>
              </p14:cNvPr>
              <p14:cNvContentPartPr/>
              <p14:nvPr/>
            </p14:nvContentPartPr>
            <p14:xfrm>
              <a:off x="1840955" y="2737623"/>
              <a:ext cx="8499600" cy="3747600"/>
            </p14:xfrm>
          </p:contentPart>
        </mc:Choice>
        <mc:Fallback xmlns="">
          <p:pic>
            <p:nvPicPr>
              <p:cNvPr id="297" name="Ink 297">
                <a:extLst>
                  <a:ext uri="{FF2B5EF4-FFF2-40B4-BE49-F238E27FC236}">
                    <a16:creationId xmlns:a16="http://schemas.microsoft.com/office/drawing/2014/main" id="{3A16AA0C-A9FD-FD4F-9AEC-2EA37A0666C2}"/>
                  </a:ext>
                </a:extLst>
              </p:cNvPr>
              <p:cNvPicPr/>
              <p:nvPr/>
            </p:nvPicPr>
            <p:blipFill>
              <a:blip r:embed="rId23"/>
              <a:stretch>
                <a:fillRect/>
              </a:stretch>
            </p:blipFill>
            <p:spPr>
              <a:xfrm>
                <a:off x="1822596" y="2720703"/>
                <a:ext cx="8534159" cy="3781080"/>
              </a:xfrm>
              <a:prstGeom prst="rect">
                <a:avLst/>
              </a:prstGeom>
            </p:spPr>
          </p:pic>
        </mc:Fallback>
      </mc:AlternateContent>
    </p:spTree>
    <p:extLst>
      <p:ext uri="{BB962C8B-B14F-4D97-AF65-F5344CB8AC3E}">
        <p14:creationId xmlns:p14="http://schemas.microsoft.com/office/powerpoint/2010/main" val="2684382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7808826" cy="419100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9" name="Ink 9">
                <a:extLst>
                  <a:ext uri="{FF2B5EF4-FFF2-40B4-BE49-F238E27FC236}">
                    <a16:creationId xmlns:a16="http://schemas.microsoft.com/office/drawing/2014/main" id="{932264D3-B0DC-9540-81B9-7B63BBF0363C}"/>
                  </a:ext>
                </a:extLst>
              </p14:cNvPr>
              <p14:cNvContentPartPr/>
              <p14:nvPr/>
            </p14:nvContentPartPr>
            <p14:xfrm>
              <a:off x="2167835" y="1492743"/>
              <a:ext cx="1144800" cy="176760"/>
            </p14:xfrm>
          </p:contentPart>
        </mc:Choice>
        <mc:Fallback xmlns="">
          <p:pic>
            <p:nvPicPr>
              <p:cNvPr id="9" name="Ink 9">
                <a:extLst>
                  <a:ext uri="{FF2B5EF4-FFF2-40B4-BE49-F238E27FC236}">
                    <a16:creationId xmlns:a16="http://schemas.microsoft.com/office/drawing/2014/main" id="{932264D3-B0DC-9540-81B9-7B63BBF0363C}"/>
                  </a:ext>
                </a:extLst>
              </p:cNvPr>
              <p:cNvPicPr/>
              <p:nvPr/>
            </p:nvPicPr>
            <p:blipFill>
              <a:blip r:embed="rId4"/>
              <a:stretch>
                <a:fillRect/>
              </a:stretch>
            </p:blipFill>
            <p:spPr>
              <a:xfrm>
                <a:off x="2159552" y="1484446"/>
                <a:ext cx="1161365" cy="19335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7D4F13E9-2F80-504B-AD14-7C802A34E8CC}"/>
                  </a:ext>
                </a:extLst>
              </p14:cNvPr>
              <p14:cNvContentPartPr/>
              <p14:nvPr/>
            </p14:nvContentPartPr>
            <p14:xfrm>
              <a:off x="4871435" y="4800063"/>
              <a:ext cx="113400" cy="94680"/>
            </p14:xfrm>
          </p:contentPart>
        </mc:Choice>
        <mc:Fallback xmlns="">
          <p:pic>
            <p:nvPicPr>
              <p:cNvPr id="21" name="Ink 20">
                <a:extLst>
                  <a:ext uri="{FF2B5EF4-FFF2-40B4-BE49-F238E27FC236}">
                    <a16:creationId xmlns:a16="http://schemas.microsoft.com/office/drawing/2014/main" id="{7D4F13E9-2F80-504B-AD14-7C802A34E8CC}"/>
                  </a:ext>
                </a:extLst>
              </p:cNvPr>
              <p:cNvPicPr/>
              <p:nvPr/>
            </p:nvPicPr>
            <p:blipFill>
              <a:blip r:embed="rId6"/>
              <a:stretch>
                <a:fillRect/>
              </a:stretch>
            </p:blipFill>
            <p:spPr>
              <a:xfrm>
                <a:off x="4862822" y="4791783"/>
                <a:ext cx="130625"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F6608B99-BF6B-E540-87DD-EACF70978584}"/>
                  </a:ext>
                </a:extLst>
              </p14:cNvPr>
              <p14:cNvContentPartPr/>
              <p14:nvPr/>
            </p14:nvContentPartPr>
            <p14:xfrm>
              <a:off x="5066195" y="4831383"/>
              <a:ext cx="6480" cy="12960"/>
            </p14:xfrm>
          </p:contentPart>
        </mc:Choice>
        <mc:Fallback xmlns="">
          <p:pic>
            <p:nvPicPr>
              <p:cNvPr id="22" name="Ink 21">
                <a:extLst>
                  <a:ext uri="{FF2B5EF4-FFF2-40B4-BE49-F238E27FC236}">
                    <a16:creationId xmlns:a16="http://schemas.microsoft.com/office/drawing/2014/main" id="{F6608B99-BF6B-E540-87DD-EACF70978584}"/>
                  </a:ext>
                </a:extLst>
              </p:cNvPr>
              <p:cNvPicPr/>
              <p:nvPr/>
            </p:nvPicPr>
            <p:blipFill>
              <a:blip r:embed="rId8"/>
              <a:stretch>
                <a:fillRect/>
              </a:stretch>
            </p:blipFill>
            <p:spPr>
              <a:xfrm>
                <a:off x="5057555" y="4823103"/>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BFEC2674-F73F-774E-99B7-65ACEF40F502}"/>
                  </a:ext>
                </a:extLst>
              </p14:cNvPr>
              <p14:cNvContentPartPr/>
              <p14:nvPr/>
            </p14:nvContentPartPr>
            <p14:xfrm>
              <a:off x="5191835" y="4724463"/>
              <a:ext cx="100800" cy="151200"/>
            </p14:xfrm>
          </p:contentPart>
        </mc:Choice>
        <mc:Fallback xmlns="">
          <p:pic>
            <p:nvPicPr>
              <p:cNvPr id="23" name="Ink 22">
                <a:extLst>
                  <a:ext uri="{FF2B5EF4-FFF2-40B4-BE49-F238E27FC236}">
                    <a16:creationId xmlns:a16="http://schemas.microsoft.com/office/drawing/2014/main" id="{BFEC2674-F73F-774E-99B7-65ACEF40F502}"/>
                  </a:ext>
                </a:extLst>
              </p:cNvPr>
              <p:cNvPicPr/>
              <p:nvPr/>
            </p:nvPicPr>
            <p:blipFill>
              <a:blip r:embed="rId10"/>
              <a:stretch>
                <a:fillRect/>
              </a:stretch>
            </p:blipFill>
            <p:spPr>
              <a:xfrm>
                <a:off x="5183555" y="4716183"/>
                <a:ext cx="117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9689E1F6-5AB3-584C-99AF-DF6787A291CA}"/>
                  </a:ext>
                </a:extLst>
              </p14:cNvPr>
              <p14:cNvContentPartPr/>
              <p14:nvPr/>
            </p14:nvContentPartPr>
            <p14:xfrm>
              <a:off x="5349155" y="4743183"/>
              <a:ext cx="113400" cy="138600"/>
            </p14:xfrm>
          </p:contentPart>
        </mc:Choice>
        <mc:Fallback xmlns="">
          <p:pic>
            <p:nvPicPr>
              <p:cNvPr id="24" name="Ink 23">
                <a:extLst>
                  <a:ext uri="{FF2B5EF4-FFF2-40B4-BE49-F238E27FC236}">
                    <a16:creationId xmlns:a16="http://schemas.microsoft.com/office/drawing/2014/main" id="{9689E1F6-5AB3-584C-99AF-DF6787A291CA}"/>
                  </a:ext>
                </a:extLst>
              </p:cNvPr>
              <p:cNvPicPr/>
              <p:nvPr/>
            </p:nvPicPr>
            <p:blipFill>
              <a:blip r:embed="rId12"/>
              <a:stretch>
                <a:fillRect/>
              </a:stretch>
            </p:blipFill>
            <p:spPr>
              <a:xfrm>
                <a:off x="5340875" y="4734543"/>
                <a:ext cx="129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B1AFDBD7-11A6-334A-BBE7-62C4D1B8BF86}"/>
                  </a:ext>
                </a:extLst>
              </p14:cNvPr>
              <p14:cNvContentPartPr/>
              <p14:nvPr/>
            </p14:nvContentPartPr>
            <p14:xfrm>
              <a:off x="5525195" y="4743183"/>
              <a:ext cx="19080" cy="107280"/>
            </p14:xfrm>
          </p:contentPart>
        </mc:Choice>
        <mc:Fallback xmlns="">
          <p:pic>
            <p:nvPicPr>
              <p:cNvPr id="25" name="Ink 24">
                <a:extLst>
                  <a:ext uri="{FF2B5EF4-FFF2-40B4-BE49-F238E27FC236}">
                    <a16:creationId xmlns:a16="http://schemas.microsoft.com/office/drawing/2014/main" id="{B1AFDBD7-11A6-334A-BBE7-62C4D1B8BF86}"/>
                  </a:ext>
                </a:extLst>
              </p:cNvPr>
              <p:cNvPicPr/>
              <p:nvPr/>
            </p:nvPicPr>
            <p:blipFill>
              <a:blip r:embed="rId14"/>
              <a:stretch>
                <a:fillRect/>
              </a:stretch>
            </p:blipFill>
            <p:spPr>
              <a:xfrm>
                <a:off x="5516555" y="4734543"/>
                <a:ext cx="35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2D7B675-D46C-924E-8D8B-CAFC2F7CA88B}"/>
                  </a:ext>
                </a:extLst>
              </p14:cNvPr>
              <p14:cNvContentPartPr/>
              <p14:nvPr/>
            </p14:nvContentPartPr>
            <p14:xfrm>
              <a:off x="5613395" y="4730583"/>
              <a:ext cx="107280" cy="100800"/>
            </p14:xfrm>
          </p:contentPart>
        </mc:Choice>
        <mc:Fallback xmlns="">
          <p:pic>
            <p:nvPicPr>
              <p:cNvPr id="26" name="Ink 25">
                <a:extLst>
                  <a:ext uri="{FF2B5EF4-FFF2-40B4-BE49-F238E27FC236}">
                    <a16:creationId xmlns:a16="http://schemas.microsoft.com/office/drawing/2014/main" id="{52D7B675-D46C-924E-8D8B-CAFC2F7CA88B}"/>
                  </a:ext>
                </a:extLst>
              </p:cNvPr>
              <p:cNvPicPr/>
              <p:nvPr/>
            </p:nvPicPr>
            <p:blipFill>
              <a:blip r:embed="rId16"/>
              <a:stretch>
                <a:fillRect/>
              </a:stretch>
            </p:blipFill>
            <p:spPr>
              <a:xfrm>
                <a:off x="5604395" y="4721943"/>
                <a:ext cx="124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A690655F-C584-6B4B-9C99-56DD1BE4CA7F}"/>
                  </a:ext>
                </a:extLst>
              </p14:cNvPr>
              <p14:cNvContentPartPr/>
              <p14:nvPr/>
            </p14:nvContentPartPr>
            <p14:xfrm>
              <a:off x="5833355" y="4667943"/>
              <a:ext cx="97560" cy="176400"/>
            </p14:xfrm>
          </p:contentPart>
        </mc:Choice>
        <mc:Fallback xmlns="">
          <p:pic>
            <p:nvPicPr>
              <p:cNvPr id="27" name="Ink 26">
                <a:extLst>
                  <a:ext uri="{FF2B5EF4-FFF2-40B4-BE49-F238E27FC236}">
                    <a16:creationId xmlns:a16="http://schemas.microsoft.com/office/drawing/2014/main" id="{A690655F-C584-6B4B-9C99-56DD1BE4CA7F}"/>
                  </a:ext>
                </a:extLst>
              </p:cNvPr>
              <p:cNvPicPr/>
              <p:nvPr/>
            </p:nvPicPr>
            <p:blipFill>
              <a:blip r:embed="rId18"/>
              <a:stretch>
                <a:fillRect/>
              </a:stretch>
            </p:blipFill>
            <p:spPr>
              <a:xfrm>
                <a:off x="5824715" y="4658583"/>
                <a:ext cx="114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4">
                <a:extLst>
                  <a:ext uri="{FF2B5EF4-FFF2-40B4-BE49-F238E27FC236}">
                    <a16:creationId xmlns:a16="http://schemas.microsoft.com/office/drawing/2014/main" id="{14554B03-6AC3-204E-95AF-5B85989FFBB3}"/>
                  </a:ext>
                </a:extLst>
              </p14:cNvPr>
              <p14:cNvContentPartPr/>
              <p14:nvPr/>
            </p14:nvContentPartPr>
            <p14:xfrm>
              <a:off x="1973075" y="4743183"/>
              <a:ext cx="2684880" cy="1314360"/>
            </p14:xfrm>
          </p:contentPart>
        </mc:Choice>
        <mc:Fallback xmlns="">
          <p:pic>
            <p:nvPicPr>
              <p:cNvPr id="34" name="Ink 34">
                <a:extLst>
                  <a:ext uri="{FF2B5EF4-FFF2-40B4-BE49-F238E27FC236}">
                    <a16:creationId xmlns:a16="http://schemas.microsoft.com/office/drawing/2014/main" id="{14554B03-6AC3-204E-95AF-5B85989FFBB3}"/>
                  </a:ext>
                </a:extLst>
              </p:cNvPr>
              <p:cNvPicPr/>
              <p:nvPr/>
            </p:nvPicPr>
            <p:blipFill>
              <a:blip r:embed="rId20"/>
              <a:stretch>
                <a:fillRect/>
              </a:stretch>
            </p:blipFill>
            <p:spPr>
              <a:xfrm>
                <a:off x="1965155" y="4735263"/>
                <a:ext cx="2701080" cy="133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2" name="Ink 92">
                <a:extLst>
                  <a:ext uri="{FF2B5EF4-FFF2-40B4-BE49-F238E27FC236}">
                    <a16:creationId xmlns:a16="http://schemas.microsoft.com/office/drawing/2014/main" id="{D06AA972-4124-774D-A107-5E71570D0FFB}"/>
                  </a:ext>
                </a:extLst>
              </p14:cNvPr>
              <p14:cNvContentPartPr/>
              <p14:nvPr/>
            </p14:nvContentPartPr>
            <p14:xfrm>
              <a:off x="1916555" y="5000943"/>
              <a:ext cx="1836000" cy="1779840"/>
            </p14:xfrm>
          </p:contentPart>
        </mc:Choice>
        <mc:Fallback xmlns="">
          <p:pic>
            <p:nvPicPr>
              <p:cNvPr id="92" name="Ink 92">
                <a:extLst>
                  <a:ext uri="{FF2B5EF4-FFF2-40B4-BE49-F238E27FC236}">
                    <a16:creationId xmlns:a16="http://schemas.microsoft.com/office/drawing/2014/main" id="{D06AA972-4124-774D-A107-5E71570D0FFB}"/>
                  </a:ext>
                </a:extLst>
              </p:cNvPr>
              <p:cNvPicPr/>
              <p:nvPr/>
            </p:nvPicPr>
            <p:blipFill>
              <a:blip r:embed="rId22"/>
              <a:stretch>
                <a:fillRect/>
              </a:stretch>
            </p:blipFill>
            <p:spPr>
              <a:xfrm>
                <a:off x="1908277" y="4992301"/>
                <a:ext cx="1852557" cy="179712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0" name="Ink 100">
                <a:extLst>
                  <a:ext uri="{FF2B5EF4-FFF2-40B4-BE49-F238E27FC236}">
                    <a16:creationId xmlns:a16="http://schemas.microsoft.com/office/drawing/2014/main" id="{515B178E-417D-5D47-8BE3-634F1961F1C8}"/>
                  </a:ext>
                </a:extLst>
              </p14:cNvPr>
              <p14:cNvContentPartPr/>
              <p14:nvPr/>
            </p14:nvContentPartPr>
            <p14:xfrm>
              <a:off x="6575315" y="4749663"/>
              <a:ext cx="150840" cy="189000"/>
            </p14:xfrm>
          </p:contentPart>
        </mc:Choice>
        <mc:Fallback xmlns="">
          <p:pic>
            <p:nvPicPr>
              <p:cNvPr id="100" name="Ink 100">
                <a:extLst>
                  <a:ext uri="{FF2B5EF4-FFF2-40B4-BE49-F238E27FC236}">
                    <a16:creationId xmlns:a16="http://schemas.microsoft.com/office/drawing/2014/main" id="{515B178E-417D-5D47-8BE3-634F1961F1C8}"/>
                  </a:ext>
                </a:extLst>
              </p:cNvPr>
              <p:cNvPicPr/>
              <p:nvPr/>
            </p:nvPicPr>
            <p:blipFill>
              <a:blip r:embed="rId24"/>
              <a:stretch>
                <a:fillRect/>
              </a:stretch>
            </p:blipFill>
            <p:spPr>
              <a:xfrm>
                <a:off x="6567414" y="4741383"/>
                <a:ext cx="167361"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8" name="Ink 127">
                <a:extLst>
                  <a:ext uri="{FF2B5EF4-FFF2-40B4-BE49-F238E27FC236}">
                    <a16:creationId xmlns:a16="http://schemas.microsoft.com/office/drawing/2014/main" id="{5BC9C675-42CC-DE4C-A131-C375D6C92B59}"/>
                  </a:ext>
                </a:extLst>
              </p14:cNvPr>
              <p14:cNvContentPartPr/>
              <p14:nvPr/>
            </p14:nvContentPartPr>
            <p14:xfrm>
              <a:off x="2186915" y="3963783"/>
              <a:ext cx="1188720" cy="220320"/>
            </p14:xfrm>
          </p:contentPart>
        </mc:Choice>
        <mc:Fallback xmlns="">
          <p:pic>
            <p:nvPicPr>
              <p:cNvPr id="128" name="Ink 127">
                <a:extLst>
                  <a:ext uri="{FF2B5EF4-FFF2-40B4-BE49-F238E27FC236}">
                    <a16:creationId xmlns:a16="http://schemas.microsoft.com/office/drawing/2014/main" id="{5BC9C675-42CC-DE4C-A131-C375D6C92B59}"/>
                  </a:ext>
                </a:extLst>
              </p:cNvPr>
              <p:cNvPicPr/>
              <p:nvPr/>
            </p:nvPicPr>
            <p:blipFill>
              <a:blip r:embed="rId26"/>
              <a:stretch>
                <a:fillRect/>
              </a:stretch>
            </p:blipFill>
            <p:spPr>
              <a:xfrm>
                <a:off x="2178635" y="3955517"/>
                <a:ext cx="1205640" cy="23685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0" name="Ink 150">
                <a:extLst>
                  <a:ext uri="{FF2B5EF4-FFF2-40B4-BE49-F238E27FC236}">
                    <a16:creationId xmlns:a16="http://schemas.microsoft.com/office/drawing/2014/main" id="{64C72661-F3F9-464C-BE68-66FE3B57B770}"/>
                  </a:ext>
                </a:extLst>
              </p14:cNvPr>
              <p14:cNvContentPartPr/>
              <p14:nvPr/>
            </p14:nvContentPartPr>
            <p14:xfrm>
              <a:off x="4726715" y="5202183"/>
              <a:ext cx="1993320" cy="1383840"/>
            </p14:xfrm>
          </p:contentPart>
        </mc:Choice>
        <mc:Fallback xmlns="">
          <p:pic>
            <p:nvPicPr>
              <p:cNvPr id="150" name="Ink 150">
                <a:extLst>
                  <a:ext uri="{FF2B5EF4-FFF2-40B4-BE49-F238E27FC236}">
                    <a16:creationId xmlns:a16="http://schemas.microsoft.com/office/drawing/2014/main" id="{64C72661-F3F9-464C-BE68-66FE3B57B770}"/>
                  </a:ext>
                </a:extLst>
              </p:cNvPr>
              <p:cNvPicPr/>
              <p:nvPr/>
            </p:nvPicPr>
            <p:blipFill>
              <a:blip r:embed="rId28"/>
              <a:stretch>
                <a:fillRect/>
              </a:stretch>
            </p:blipFill>
            <p:spPr>
              <a:xfrm>
                <a:off x="4718435" y="5193181"/>
                <a:ext cx="2009880" cy="140112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5" name="Ink 174">
                <a:extLst>
                  <a:ext uri="{FF2B5EF4-FFF2-40B4-BE49-F238E27FC236}">
                    <a16:creationId xmlns:a16="http://schemas.microsoft.com/office/drawing/2014/main" id="{0083A22C-2545-EF4F-A156-DF5F7FC8D805}"/>
                  </a:ext>
                </a:extLst>
              </p14:cNvPr>
              <p14:cNvContentPartPr/>
              <p14:nvPr/>
            </p14:nvContentPartPr>
            <p14:xfrm>
              <a:off x="3979355" y="1763103"/>
              <a:ext cx="685080" cy="220320"/>
            </p14:xfrm>
          </p:contentPart>
        </mc:Choice>
        <mc:Fallback xmlns="">
          <p:pic>
            <p:nvPicPr>
              <p:cNvPr id="175" name="Ink 174">
                <a:extLst>
                  <a:ext uri="{FF2B5EF4-FFF2-40B4-BE49-F238E27FC236}">
                    <a16:creationId xmlns:a16="http://schemas.microsoft.com/office/drawing/2014/main" id="{0083A22C-2545-EF4F-A156-DF5F7FC8D805}"/>
                  </a:ext>
                </a:extLst>
              </p:cNvPr>
              <p:cNvPicPr/>
              <p:nvPr/>
            </p:nvPicPr>
            <p:blipFill>
              <a:blip r:embed="rId30"/>
              <a:stretch>
                <a:fillRect/>
              </a:stretch>
            </p:blipFill>
            <p:spPr>
              <a:xfrm>
                <a:off x="3971075" y="1754823"/>
                <a:ext cx="701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1" name="Ink 211">
                <a:extLst>
                  <a:ext uri="{FF2B5EF4-FFF2-40B4-BE49-F238E27FC236}">
                    <a16:creationId xmlns:a16="http://schemas.microsoft.com/office/drawing/2014/main" id="{19C2BDB9-8C06-594A-81BF-0A4CA922E81B}"/>
                  </a:ext>
                </a:extLst>
              </p14:cNvPr>
              <p14:cNvContentPartPr/>
              <p14:nvPr/>
            </p14:nvContentPartPr>
            <p14:xfrm>
              <a:off x="6876995" y="4661463"/>
              <a:ext cx="3634560" cy="1842840"/>
            </p14:xfrm>
          </p:contentPart>
        </mc:Choice>
        <mc:Fallback xmlns="">
          <p:pic>
            <p:nvPicPr>
              <p:cNvPr id="211" name="Ink 211">
                <a:extLst>
                  <a:ext uri="{FF2B5EF4-FFF2-40B4-BE49-F238E27FC236}">
                    <a16:creationId xmlns:a16="http://schemas.microsoft.com/office/drawing/2014/main" id="{19C2BDB9-8C06-594A-81BF-0A4CA922E81B}"/>
                  </a:ext>
                </a:extLst>
              </p:cNvPr>
              <p:cNvPicPr/>
              <p:nvPr/>
            </p:nvPicPr>
            <p:blipFill>
              <a:blip r:embed="rId32"/>
              <a:stretch>
                <a:fillRect/>
              </a:stretch>
            </p:blipFill>
            <p:spPr>
              <a:xfrm>
                <a:off x="6868355" y="4652101"/>
                <a:ext cx="3651840" cy="1860844"/>
              </a:xfrm>
              <a:prstGeom prst="rect">
                <a:avLst/>
              </a:prstGeom>
            </p:spPr>
          </p:pic>
        </mc:Fallback>
      </mc:AlternateContent>
    </p:spTree>
    <p:extLst>
      <p:ext uri="{BB962C8B-B14F-4D97-AF65-F5344CB8AC3E}">
        <p14:creationId xmlns:p14="http://schemas.microsoft.com/office/powerpoint/2010/main" val="266687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346BF84A-20FF-6040-846E-4EE551C4DC46}"/>
                  </a:ext>
                </a:extLst>
              </p14:cNvPr>
              <p14:cNvContentPartPr/>
              <p14:nvPr/>
            </p14:nvContentPartPr>
            <p14:xfrm>
              <a:off x="4299035" y="486903"/>
              <a:ext cx="6480" cy="12960"/>
            </p14:xfrm>
          </p:contentPart>
        </mc:Choice>
        <mc:Fallback xmlns="">
          <p:pic>
            <p:nvPicPr>
              <p:cNvPr id="15" name="Ink 14">
                <a:extLst>
                  <a:ext uri="{FF2B5EF4-FFF2-40B4-BE49-F238E27FC236}">
                    <a16:creationId xmlns:a16="http://schemas.microsoft.com/office/drawing/2014/main" id="{346BF84A-20FF-6040-846E-4EE551C4DC46}"/>
                  </a:ext>
                </a:extLst>
              </p:cNvPr>
              <p:cNvPicPr/>
              <p:nvPr/>
            </p:nvPicPr>
            <p:blipFill>
              <a:blip r:embed="rId3"/>
              <a:stretch>
                <a:fillRect/>
              </a:stretch>
            </p:blipFill>
            <p:spPr>
              <a:xfrm>
                <a:off x="4281755" y="470703"/>
                <a:ext cx="39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9">
                <a:extLst>
                  <a:ext uri="{FF2B5EF4-FFF2-40B4-BE49-F238E27FC236}">
                    <a16:creationId xmlns:a16="http://schemas.microsoft.com/office/drawing/2014/main" id="{F5667C6E-36D0-E346-A597-09B9F7B1D49E}"/>
                  </a:ext>
                </a:extLst>
              </p14:cNvPr>
              <p14:cNvContentPartPr/>
              <p14:nvPr/>
            </p14:nvContentPartPr>
            <p14:xfrm>
              <a:off x="4292915" y="543423"/>
              <a:ext cx="276840" cy="63360"/>
            </p14:xfrm>
          </p:contentPart>
        </mc:Choice>
        <mc:Fallback xmlns="">
          <p:pic>
            <p:nvPicPr>
              <p:cNvPr id="18" name="Ink 19">
                <a:extLst>
                  <a:ext uri="{FF2B5EF4-FFF2-40B4-BE49-F238E27FC236}">
                    <a16:creationId xmlns:a16="http://schemas.microsoft.com/office/drawing/2014/main" id="{F5667C6E-36D0-E346-A597-09B9F7B1D49E}"/>
                  </a:ext>
                </a:extLst>
              </p:cNvPr>
              <p:cNvPicPr/>
              <p:nvPr/>
            </p:nvPicPr>
            <p:blipFill>
              <a:blip r:embed="rId5"/>
              <a:stretch>
                <a:fillRect/>
              </a:stretch>
            </p:blipFill>
            <p:spPr>
              <a:xfrm>
                <a:off x="4274555" y="524958"/>
                <a:ext cx="311400" cy="988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20">
                <a:extLst>
                  <a:ext uri="{FF2B5EF4-FFF2-40B4-BE49-F238E27FC236}">
                    <a16:creationId xmlns:a16="http://schemas.microsoft.com/office/drawing/2014/main" id="{167728D7-20C7-A14B-91B2-22DC5719B0FD}"/>
                  </a:ext>
                </a:extLst>
              </p14:cNvPr>
              <p14:cNvContentPartPr/>
              <p14:nvPr/>
            </p14:nvContentPartPr>
            <p14:xfrm>
              <a:off x="2356475" y="292143"/>
              <a:ext cx="1729440" cy="484560"/>
            </p14:xfrm>
          </p:contentPart>
        </mc:Choice>
        <mc:Fallback xmlns="">
          <p:pic>
            <p:nvPicPr>
              <p:cNvPr id="19" name="Ink 20">
                <a:extLst>
                  <a:ext uri="{FF2B5EF4-FFF2-40B4-BE49-F238E27FC236}">
                    <a16:creationId xmlns:a16="http://schemas.microsoft.com/office/drawing/2014/main" id="{167728D7-20C7-A14B-91B2-22DC5719B0FD}"/>
                  </a:ext>
                </a:extLst>
              </p:cNvPr>
              <p:cNvPicPr/>
              <p:nvPr/>
            </p:nvPicPr>
            <p:blipFill>
              <a:blip r:embed="rId7"/>
              <a:stretch>
                <a:fillRect/>
              </a:stretch>
            </p:blipFill>
            <p:spPr>
              <a:xfrm>
                <a:off x="2338111" y="274863"/>
                <a:ext cx="1765808"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8">
                <a:extLst>
                  <a:ext uri="{FF2B5EF4-FFF2-40B4-BE49-F238E27FC236}">
                    <a16:creationId xmlns:a16="http://schemas.microsoft.com/office/drawing/2014/main" id="{F765F8BF-F775-564A-A17E-88D29B911118}"/>
                  </a:ext>
                </a:extLst>
              </p14:cNvPr>
              <p14:cNvContentPartPr/>
              <p14:nvPr/>
            </p14:nvContentPartPr>
            <p14:xfrm>
              <a:off x="4311635" y="983703"/>
              <a:ext cx="315000" cy="258120"/>
            </p14:xfrm>
          </p:contentPart>
        </mc:Choice>
        <mc:Fallback xmlns="">
          <p:pic>
            <p:nvPicPr>
              <p:cNvPr id="36" name="Ink 38">
                <a:extLst>
                  <a:ext uri="{FF2B5EF4-FFF2-40B4-BE49-F238E27FC236}">
                    <a16:creationId xmlns:a16="http://schemas.microsoft.com/office/drawing/2014/main" id="{F765F8BF-F775-564A-A17E-88D29B911118}"/>
                  </a:ext>
                </a:extLst>
              </p:cNvPr>
              <p:cNvPicPr/>
              <p:nvPr/>
            </p:nvPicPr>
            <p:blipFill>
              <a:blip r:embed="rId9"/>
              <a:stretch>
                <a:fillRect/>
              </a:stretch>
            </p:blipFill>
            <p:spPr>
              <a:xfrm>
                <a:off x="4302625" y="975063"/>
                <a:ext cx="3323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9">
                <a:extLst>
                  <a:ext uri="{FF2B5EF4-FFF2-40B4-BE49-F238E27FC236}">
                    <a16:creationId xmlns:a16="http://schemas.microsoft.com/office/drawing/2014/main" id="{BAA77395-9291-164A-A169-1B913B48F572}"/>
                  </a:ext>
                </a:extLst>
              </p14:cNvPr>
              <p14:cNvContentPartPr/>
              <p14:nvPr/>
            </p14:nvContentPartPr>
            <p14:xfrm>
              <a:off x="3255395" y="1058943"/>
              <a:ext cx="767520" cy="176400"/>
            </p14:xfrm>
          </p:contentPart>
        </mc:Choice>
        <mc:Fallback xmlns="">
          <p:pic>
            <p:nvPicPr>
              <p:cNvPr id="37" name="Ink 39">
                <a:extLst>
                  <a:ext uri="{FF2B5EF4-FFF2-40B4-BE49-F238E27FC236}">
                    <a16:creationId xmlns:a16="http://schemas.microsoft.com/office/drawing/2014/main" id="{BAA77395-9291-164A-A169-1B913B48F572}"/>
                  </a:ext>
                </a:extLst>
              </p:cNvPr>
              <p:cNvPicPr/>
              <p:nvPr/>
            </p:nvPicPr>
            <p:blipFill>
              <a:blip r:embed="rId11"/>
              <a:stretch>
                <a:fillRect/>
              </a:stretch>
            </p:blipFill>
            <p:spPr>
              <a:xfrm>
                <a:off x="3247115" y="1049583"/>
                <a:ext cx="785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40">
                <a:extLst>
                  <a:ext uri="{FF2B5EF4-FFF2-40B4-BE49-F238E27FC236}">
                    <a16:creationId xmlns:a16="http://schemas.microsoft.com/office/drawing/2014/main" id="{9D5E5425-6FE3-4E47-B7B1-787F9B2725B6}"/>
                  </a:ext>
                </a:extLst>
              </p14:cNvPr>
              <p14:cNvContentPartPr/>
              <p14:nvPr/>
            </p14:nvContentPartPr>
            <p14:xfrm>
              <a:off x="2312555" y="1040943"/>
              <a:ext cx="603360" cy="213120"/>
            </p14:xfrm>
          </p:contentPart>
        </mc:Choice>
        <mc:Fallback xmlns="">
          <p:pic>
            <p:nvPicPr>
              <p:cNvPr id="38" name="Ink 40">
                <a:extLst>
                  <a:ext uri="{FF2B5EF4-FFF2-40B4-BE49-F238E27FC236}">
                    <a16:creationId xmlns:a16="http://schemas.microsoft.com/office/drawing/2014/main" id="{9D5E5425-6FE3-4E47-B7B1-787F9B2725B6}"/>
                  </a:ext>
                </a:extLst>
              </p:cNvPr>
              <p:cNvPicPr/>
              <p:nvPr/>
            </p:nvPicPr>
            <p:blipFill>
              <a:blip r:embed="rId13"/>
              <a:stretch>
                <a:fillRect/>
              </a:stretch>
            </p:blipFill>
            <p:spPr>
              <a:xfrm>
                <a:off x="2303195" y="1032318"/>
                <a:ext cx="622080" cy="23144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A39CB9FB-DAEF-8C4D-A80F-D9E5740FFC20}"/>
                  </a:ext>
                </a:extLst>
              </p14:cNvPr>
              <p14:cNvContentPartPr/>
              <p14:nvPr/>
            </p14:nvContentPartPr>
            <p14:xfrm>
              <a:off x="6273275" y="1115823"/>
              <a:ext cx="189000" cy="82080"/>
            </p14:xfrm>
          </p:contentPart>
        </mc:Choice>
        <mc:Fallback xmlns="">
          <p:pic>
            <p:nvPicPr>
              <p:cNvPr id="50" name="Ink 49">
                <a:extLst>
                  <a:ext uri="{FF2B5EF4-FFF2-40B4-BE49-F238E27FC236}">
                    <a16:creationId xmlns:a16="http://schemas.microsoft.com/office/drawing/2014/main" id="{A39CB9FB-DAEF-8C4D-A80F-D9E5740FFC20}"/>
                  </a:ext>
                </a:extLst>
              </p:cNvPr>
              <p:cNvPicPr/>
              <p:nvPr/>
            </p:nvPicPr>
            <p:blipFill>
              <a:blip r:embed="rId15"/>
              <a:stretch>
                <a:fillRect/>
              </a:stretch>
            </p:blipFill>
            <p:spPr>
              <a:xfrm>
                <a:off x="6264275" y="1106823"/>
                <a:ext cx="206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7">
                <a:extLst>
                  <a:ext uri="{FF2B5EF4-FFF2-40B4-BE49-F238E27FC236}">
                    <a16:creationId xmlns:a16="http://schemas.microsoft.com/office/drawing/2014/main" id="{2BFD4355-BB32-E941-BE96-D350F415C5D8}"/>
                  </a:ext>
                </a:extLst>
              </p14:cNvPr>
              <p14:cNvContentPartPr/>
              <p14:nvPr/>
            </p14:nvContentPartPr>
            <p14:xfrm>
              <a:off x="6751355" y="933303"/>
              <a:ext cx="1163520" cy="276840"/>
            </p14:xfrm>
          </p:contentPart>
        </mc:Choice>
        <mc:Fallback xmlns="">
          <p:pic>
            <p:nvPicPr>
              <p:cNvPr id="56" name="Ink 57">
                <a:extLst>
                  <a:ext uri="{FF2B5EF4-FFF2-40B4-BE49-F238E27FC236}">
                    <a16:creationId xmlns:a16="http://schemas.microsoft.com/office/drawing/2014/main" id="{2BFD4355-BB32-E941-BE96-D350F415C5D8}"/>
                  </a:ext>
                </a:extLst>
              </p:cNvPr>
              <p:cNvPicPr/>
              <p:nvPr/>
            </p:nvPicPr>
            <p:blipFill>
              <a:blip r:embed="rId17"/>
              <a:stretch>
                <a:fillRect/>
              </a:stretch>
            </p:blipFill>
            <p:spPr>
              <a:xfrm>
                <a:off x="6742355" y="924663"/>
                <a:ext cx="1181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8">
                <a:extLst>
                  <a:ext uri="{FF2B5EF4-FFF2-40B4-BE49-F238E27FC236}">
                    <a16:creationId xmlns:a16="http://schemas.microsoft.com/office/drawing/2014/main" id="{2EA0E019-FBC1-DA4E-849E-74644FC30D79}"/>
                  </a:ext>
                </a:extLst>
              </p14:cNvPr>
              <p14:cNvContentPartPr/>
              <p14:nvPr/>
            </p14:nvContentPartPr>
            <p14:xfrm>
              <a:off x="5060075" y="1015023"/>
              <a:ext cx="879840" cy="226440"/>
            </p14:xfrm>
          </p:contentPart>
        </mc:Choice>
        <mc:Fallback xmlns="">
          <p:pic>
            <p:nvPicPr>
              <p:cNvPr id="57" name="Ink 58">
                <a:extLst>
                  <a:ext uri="{FF2B5EF4-FFF2-40B4-BE49-F238E27FC236}">
                    <a16:creationId xmlns:a16="http://schemas.microsoft.com/office/drawing/2014/main" id="{2EA0E019-FBC1-DA4E-849E-74644FC30D79}"/>
                  </a:ext>
                </a:extLst>
              </p:cNvPr>
              <p:cNvPicPr/>
              <p:nvPr/>
            </p:nvPicPr>
            <p:blipFill>
              <a:blip r:embed="rId19"/>
              <a:stretch>
                <a:fillRect/>
              </a:stretch>
            </p:blipFill>
            <p:spPr>
              <a:xfrm>
                <a:off x="5051075" y="1006023"/>
                <a:ext cx="897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2" name="Ink 74">
                <a:extLst>
                  <a:ext uri="{FF2B5EF4-FFF2-40B4-BE49-F238E27FC236}">
                    <a16:creationId xmlns:a16="http://schemas.microsoft.com/office/drawing/2014/main" id="{2B23CF2F-7F89-1242-8FB2-53F491D55004}"/>
                  </a:ext>
                </a:extLst>
              </p14:cNvPr>
              <p14:cNvContentPartPr/>
              <p14:nvPr/>
            </p14:nvContentPartPr>
            <p14:xfrm>
              <a:off x="9787955" y="958503"/>
              <a:ext cx="276840" cy="214200"/>
            </p14:xfrm>
          </p:contentPart>
        </mc:Choice>
        <mc:Fallback xmlns="">
          <p:pic>
            <p:nvPicPr>
              <p:cNvPr id="72" name="Ink 74">
                <a:extLst>
                  <a:ext uri="{FF2B5EF4-FFF2-40B4-BE49-F238E27FC236}">
                    <a16:creationId xmlns:a16="http://schemas.microsoft.com/office/drawing/2014/main" id="{2B23CF2F-7F89-1242-8FB2-53F491D55004}"/>
                  </a:ext>
                </a:extLst>
              </p:cNvPr>
              <p:cNvPicPr/>
              <p:nvPr/>
            </p:nvPicPr>
            <p:blipFill>
              <a:blip r:embed="rId21"/>
              <a:stretch>
                <a:fillRect/>
              </a:stretch>
            </p:blipFill>
            <p:spPr>
              <a:xfrm>
                <a:off x="9778967" y="949863"/>
                <a:ext cx="295176"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Ink 75">
                <a:extLst>
                  <a:ext uri="{FF2B5EF4-FFF2-40B4-BE49-F238E27FC236}">
                    <a16:creationId xmlns:a16="http://schemas.microsoft.com/office/drawing/2014/main" id="{133CE5B9-4AAB-474A-A668-BBF882A5EEDF}"/>
                  </a:ext>
                </a:extLst>
              </p14:cNvPr>
              <p14:cNvContentPartPr/>
              <p14:nvPr/>
            </p14:nvContentPartPr>
            <p14:xfrm>
              <a:off x="8669435" y="1002423"/>
              <a:ext cx="873720" cy="176400"/>
            </p14:xfrm>
          </p:contentPart>
        </mc:Choice>
        <mc:Fallback xmlns="">
          <p:pic>
            <p:nvPicPr>
              <p:cNvPr id="73" name="Ink 75">
                <a:extLst>
                  <a:ext uri="{FF2B5EF4-FFF2-40B4-BE49-F238E27FC236}">
                    <a16:creationId xmlns:a16="http://schemas.microsoft.com/office/drawing/2014/main" id="{133CE5B9-4AAB-474A-A668-BBF882A5EEDF}"/>
                  </a:ext>
                </a:extLst>
              </p:cNvPr>
              <p:cNvPicPr/>
              <p:nvPr/>
            </p:nvPicPr>
            <p:blipFill>
              <a:blip r:embed="rId23"/>
              <a:stretch>
                <a:fillRect/>
              </a:stretch>
            </p:blipFill>
            <p:spPr>
              <a:xfrm>
                <a:off x="8660791" y="993423"/>
                <a:ext cx="891007"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4" name="Ink 76">
                <a:extLst>
                  <a:ext uri="{FF2B5EF4-FFF2-40B4-BE49-F238E27FC236}">
                    <a16:creationId xmlns:a16="http://schemas.microsoft.com/office/drawing/2014/main" id="{B1BA1653-7363-F94D-8C8D-2E6775E6B7EB}"/>
                  </a:ext>
                </a:extLst>
              </p14:cNvPr>
              <p14:cNvContentPartPr/>
              <p14:nvPr/>
            </p14:nvContentPartPr>
            <p14:xfrm>
              <a:off x="8140595" y="996303"/>
              <a:ext cx="315000" cy="201600"/>
            </p14:xfrm>
          </p:contentPart>
        </mc:Choice>
        <mc:Fallback xmlns="">
          <p:pic>
            <p:nvPicPr>
              <p:cNvPr id="74" name="Ink 76">
                <a:extLst>
                  <a:ext uri="{FF2B5EF4-FFF2-40B4-BE49-F238E27FC236}">
                    <a16:creationId xmlns:a16="http://schemas.microsoft.com/office/drawing/2014/main" id="{B1BA1653-7363-F94D-8C8D-2E6775E6B7EB}"/>
                  </a:ext>
                </a:extLst>
              </p:cNvPr>
              <p:cNvPicPr/>
              <p:nvPr/>
            </p:nvPicPr>
            <p:blipFill>
              <a:blip r:embed="rId25"/>
              <a:stretch>
                <a:fillRect/>
              </a:stretch>
            </p:blipFill>
            <p:spPr>
              <a:xfrm>
                <a:off x="8132306" y="987663"/>
                <a:ext cx="3323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1">
                <a:extLst>
                  <a:ext uri="{FF2B5EF4-FFF2-40B4-BE49-F238E27FC236}">
                    <a16:creationId xmlns:a16="http://schemas.microsoft.com/office/drawing/2014/main" id="{5137717F-8439-6141-8E97-EDFD0420C6BC}"/>
                  </a:ext>
                </a:extLst>
              </p14:cNvPr>
              <p14:cNvContentPartPr/>
              <p14:nvPr/>
            </p14:nvContentPartPr>
            <p14:xfrm>
              <a:off x="2123915" y="1569063"/>
              <a:ext cx="522000" cy="150480"/>
            </p14:xfrm>
          </p:contentPart>
        </mc:Choice>
        <mc:Fallback xmlns="">
          <p:pic>
            <p:nvPicPr>
              <p:cNvPr id="81" name="Ink 81">
                <a:extLst>
                  <a:ext uri="{FF2B5EF4-FFF2-40B4-BE49-F238E27FC236}">
                    <a16:creationId xmlns:a16="http://schemas.microsoft.com/office/drawing/2014/main" id="{5137717F-8439-6141-8E97-EDFD0420C6BC}"/>
                  </a:ext>
                </a:extLst>
              </p:cNvPr>
              <p:cNvPicPr/>
              <p:nvPr/>
            </p:nvPicPr>
            <p:blipFill>
              <a:blip r:embed="rId27"/>
              <a:stretch>
                <a:fillRect/>
              </a:stretch>
            </p:blipFill>
            <p:spPr>
              <a:xfrm>
                <a:off x="2114921" y="1560084"/>
                <a:ext cx="539988" cy="16879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E0EBC394-E6AD-734E-95E0-0FF93E71DAC3}"/>
                  </a:ext>
                </a:extLst>
              </p14:cNvPr>
              <p14:cNvContentPartPr/>
              <p14:nvPr/>
            </p14:nvContentPartPr>
            <p14:xfrm>
              <a:off x="3896915" y="1656183"/>
              <a:ext cx="125280" cy="113400"/>
            </p14:xfrm>
          </p:contentPart>
        </mc:Choice>
        <mc:Fallback xmlns="">
          <p:pic>
            <p:nvPicPr>
              <p:cNvPr id="88" name="Ink 87">
                <a:extLst>
                  <a:ext uri="{FF2B5EF4-FFF2-40B4-BE49-F238E27FC236}">
                    <a16:creationId xmlns:a16="http://schemas.microsoft.com/office/drawing/2014/main" id="{E0EBC394-E6AD-734E-95E0-0FF93E71DAC3}"/>
                  </a:ext>
                </a:extLst>
              </p:cNvPr>
              <p:cNvPicPr/>
              <p:nvPr/>
            </p:nvPicPr>
            <p:blipFill>
              <a:blip r:embed="rId29"/>
              <a:stretch>
                <a:fillRect/>
              </a:stretch>
            </p:blipFill>
            <p:spPr>
              <a:xfrm>
                <a:off x="3887582" y="1647543"/>
                <a:ext cx="143946"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4" name="Ink 103">
                <a:extLst>
                  <a:ext uri="{FF2B5EF4-FFF2-40B4-BE49-F238E27FC236}">
                    <a16:creationId xmlns:a16="http://schemas.microsoft.com/office/drawing/2014/main" id="{3D062F61-9E07-8947-86D0-D9E6368F418B}"/>
                  </a:ext>
                </a:extLst>
              </p14:cNvPr>
              <p14:cNvContentPartPr/>
              <p14:nvPr/>
            </p14:nvContentPartPr>
            <p14:xfrm>
              <a:off x="6977435" y="178743"/>
              <a:ext cx="176400" cy="365040"/>
            </p14:xfrm>
          </p:contentPart>
        </mc:Choice>
        <mc:Fallback xmlns="">
          <p:pic>
            <p:nvPicPr>
              <p:cNvPr id="104" name="Ink 103">
                <a:extLst>
                  <a:ext uri="{FF2B5EF4-FFF2-40B4-BE49-F238E27FC236}">
                    <a16:creationId xmlns:a16="http://schemas.microsoft.com/office/drawing/2014/main" id="{3D062F61-9E07-8947-86D0-D9E6368F418B}"/>
                  </a:ext>
                </a:extLst>
              </p:cNvPr>
              <p:cNvPicPr/>
              <p:nvPr/>
            </p:nvPicPr>
            <p:blipFill>
              <a:blip r:embed="rId31"/>
              <a:stretch>
                <a:fillRect/>
              </a:stretch>
            </p:blipFill>
            <p:spPr>
              <a:xfrm>
                <a:off x="6968075" y="169383"/>
                <a:ext cx="1947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5" name="Ink 108">
                <a:extLst>
                  <a:ext uri="{FF2B5EF4-FFF2-40B4-BE49-F238E27FC236}">
                    <a16:creationId xmlns:a16="http://schemas.microsoft.com/office/drawing/2014/main" id="{036D4F50-B829-F94D-A942-95EF16D8A434}"/>
                  </a:ext>
                </a:extLst>
              </p14:cNvPr>
              <p14:cNvContentPartPr/>
              <p14:nvPr/>
            </p14:nvContentPartPr>
            <p14:xfrm>
              <a:off x="6543635" y="292143"/>
              <a:ext cx="295920" cy="270360"/>
            </p14:xfrm>
          </p:contentPart>
        </mc:Choice>
        <mc:Fallback xmlns="">
          <p:pic>
            <p:nvPicPr>
              <p:cNvPr id="105" name="Ink 108">
                <a:extLst>
                  <a:ext uri="{FF2B5EF4-FFF2-40B4-BE49-F238E27FC236}">
                    <a16:creationId xmlns:a16="http://schemas.microsoft.com/office/drawing/2014/main" id="{036D4F50-B829-F94D-A942-95EF16D8A434}"/>
                  </a:ext>
                </a:extLst>
              </p:cNvPr>
              <p:cNvPicPr/>
              <p:nvPr/>
            </p:nvPicPr>
            <p:blipFill>
              <a:blip r:embed="rId33"/>
              <a:stretch>
                <a:fillRect/>
              </a:stretch>
            </p:blipFill>
            <p:spPr>
              <a:xfrm>
                <a:off x="6534635" y="283155"/>
                <a:ext cx="312840" cy="28725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9">
                <a:extLst>
                  <a:ext uri="{FF2B5EF4-FFF2-40B4-BE49-F238E27FC236}">
                    <a16:creationId xmlns:a16="http://schemas.microsoft.com/office/drawing/2014/main" id="{78A5B4DA-F655-5942-B365-945B069C94EA}"/>
                  </a:ext>
                </a:extLst>
              </p14:cNvPr>
              <p14:cNvContentPartPr/>
              <p14:nvPr/>
            </p14:nvContentPartPr>
            <p14:xfrm>
              <a:off x="5092115" y="223023"/>
              <a:ext cx="1188000" cy="358560"/>
            </p14:xfrm>
          </p:contentPart>
        </mc:Choice>
        <mc:Fallback xmlns="">
          <p:pic>
            <p:nvPicPr>
              <p:cNvPr id="106" name="Ink 109">
                <a:extLst>
                  <a:ext uri="{FF2B5EF4-FFF2-40B4-BE49-F238E27FC236}">
                    <a16:creationId xmlns:a16="http://schemas.microsoft.com/office/drawing/2014/main" id="{78A5B4DA-F655-5942-B365-945B069C94EA}"/>
                  </a:ext>
                </a:extLst>
              </p:cNvPr>
              <p:cNvPicPr/>
              <p:nvPr/>
            </p:nvPicPr>
            <p:blipFill>
              <a:blip r:embed="rId35"/>
              <a:stretch>
                <a:fillRect/>
              </a:stretch>
            </p:blipFill>
            <p:spPr>
              <a:xfrm>
                <a:off x="5083115" y="214032"/>
                <a:ext cx="1205640"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 name="Ink 110">
                <a:extLst>
                  <a:ext uri="{FF2B5EF4-FFF2-40B4-BE49-F238E27FC236}">
                    <a16:creationId xmlns:a16="http://schemas.microsoft.com/office/drawing/2014/main" id="{67F054B5-F678-1E4B-A9A3-BADECF5CC4EB}"/>
                  </a:ext>
                </a:extLst>
              </p14:cNvPr>
              <p14:cNvContentPartPr/>
              <p14:nvPr/>
            </p14:nvContentPartPr>
            <p14:xfrm>
              <a:off x="4381115" y="1517943"/>
              <a:ext cx="993240" cy="339840"/>
            </p14:xfrm>
          </p:contentPart>
        </mc:Choice>
        <mc:Fallback xmlns="">
          <p:pic>
            <p:nvPicPr>
              <p:cNvPr id="107" name="Ink 110">
                <a:extLst>
                  <a:ext uri="{FF2B5EF4-FFF2-40B4-BE49-F238E27FC236}">
                    <a16:creationId xmlns:a16="http://schemas.microsoft.com/office/drawing/2014/main" id="{67F054B5-F678-1E4B-A9A3-BADECF5CC4EB}"/>
                  </a:ext>
                </a:extLst>
              </p:cNvPr>
              <p:cNvPicPr/>
              <p:nvPr/>
            </p:nvPicPr>
            <p:blipFill>
              <a:blip r:embed="rId37"/>
              <a:stretch>
                <a:fillRect/>
              </a:stretch>
            </p:blipFill>
            <p:spPr>
              <a:xfrm>
                <a:off x="4371758" y="1508943"/>
                <a:ext cx="1011593"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11">
                <a:extLst>
                  <a:ext uri="{FF2B5EF4-FFF2-40B4-BE49-F238E27FC236}">
                    <a16:creationId xmlns:a16="http://schemas.microsoft.com/office/drawing/2014/main" id="{8B86E29C-DEFB-0548-B840-54A802CDF232}"/>
                  </a:ext>
                </a:extLst>
              </p14:cNvPr>
              <p14:cNvContentPartPr/>
              <p14:nvPr/>
            </p14:nvContentPartPr>
            <p14:xfrm>
              <a:off x="3010235" y="1530543"/>
              <a:ext cx="786240" cy="201600"/>
            </p14:xfrm>
          </p:contentPart>
        </mc:Choice>
        <mc:Fallback xmlns="">
          <p:pic>
            <p:nvPicPr>
              <p:cNvPr id="108" name="Ink 111">
                <a:extLst>
                  <a:ext uri="{FF2B5EF4-FFF2-40B4-BE49-F238E27FC236}">
                    <a16:creationId xmlns:a16="http://schemas.microsoft.com/office/drawing/2014/main" id="{8B86E29C-DEFB-0548-B840-54A802CDF232}"/>
                  </a:ext>
                </a:extLst>
              </p:cNvPr>
              <p:cNvPicPr/>
              <p:nvPr/>
            </p:nvPicPr>
            <p:blipFill>
              <a:blip r:embed="rId39"/>
              <a:stretch>
                <a:fillRect/>
              </a:stretch>
            </p:blipFill>
            <p:spPr>
              <a:xfrm>
                <a:off x="3001595" y="1521543"/>
                <a:ext cx="803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5" name="Ink 115">
                <a:extLst>
                  <a:ext uri="{FF2B5EF4-FFF2-40B4-BE49-F238E27FC236}">
                    <a16:creationId xmlns:a16="http://schemas.microsoft.com/office/drawing/2014/main" id="{936AD489-E3F5-1545-BEB8-A4FC7B5F99C4}"/>
                  </a:ext>
                </a:extLst>
              </p14:cNvPr>
              <p14:cNvContentPartPr/>
              <p14:nvPr/>
            </p14:nvContentPartPr>
            <p14:xfrm>
              <a:off x="5719955" y="1637463"/>
              <a:ext cx="340200" cy="107280"/>
            </p14:xfrm>
          </p:contentPart>
        </mc:Choice>
        <mc:Fallback xmlns="">
          <p:pic>
            <p:nvPicPr>
              <p:cNvPr id="115" name="Ink 115">
                <a:extLst>
                  <a:ext uri="{FF2B5EF4-FFF2-40B4-BE49-F238E27FC236}">
                    <a16:creationId xmlns:a16="http://schemas.microsoft.com/office/drawing/2014/main" id="{936AD489-E3F5-1545-BEB8-A4FC7B5F99C4}"/>
                  </a:ext>
                </a:extLst>
              </p:cNvPr>
              <p:cNvPicPr/>
              <p:nvPr/>
            </p:nvPicPr>
            <p:blipFill>
              <a:blip r:embed="rId41"/>
              <a:stretch>
                <a:fillRect/>
              </a:stretch>
            </p:blipFill>
            <p:spPr>
              <a:xfrm>
                <a:off x="5710945" y="1628433"/>
                <a:ext cx="358579" cy="1253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7" name="Ink 116">
                <a:extLst>
                  <a:ext uri="{FF2B5EF4-FFF2-40B4-BE49-F238E27FC236}">
                    <a16:creationId xmlns:a16="http://schemas.microsoft.com/office/drawing/2014/main" id="{7AE52F0B-DF5A-6D40-A909-D8CCB08939FC}"/>
                  </a:ext>
                </a:extLst>
              </p14:cNvPr>
              <p14:cNvContentPartPr/>
              <p14:nvPr/>
            </p14:nvContentPartPr>
            <p14:xfrm>
              <a:off x="6399275" y="1656183"/>
              <a:ext cx="189000" cy="75960"/>
            </p14:xfrm>
          </p:contentPart>
        </mc:Choice>
        <mc:Fallback xmlns="">
          <p:pic>
            <p:nvPicPr>
              <p:cNvPr id="117" name="Ink 116">
                <a:extLst>
                  <a:ext uri="{FF2B5EF4-FFF2-40B4-BE49-F238E27FC236}">
                    <a16:creationId xmlns:a16="http://schemas.microsoft.com/office/drawing/2014/main" id="{7AE52F0B-DF5A-6D40-A909-D8CCB08939FC}"/>
                  </a:ext>
                </a:extLst>
              </p:cNvPr>
              <p:cNvPicPr/>
              <p:nvPr/>
            </p:nvPicPr>
            <p:blipFill>
              <a:blip r:embed="rId43"/>
              <a:stretch>
                <a:fillRect/>
              </a:stretch>
            </p:blipFill>
            <p:spPr>
              <a:xfrm>
                <a:off x="6390275" y="1647543"/>
                <a:ext cx="206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Ink 121">
                <a:extLst>
                  <a:ext uri="{FF2B5EF4-FFF2-40B4-BE49-F238E27FC236}">
                    <a16:creationId xmlns:a16="http://schemas.microsoft.com/office/drawing/2014/main" id="{B31D88CC-9F98-FC4D-80DB-4217DD875315}"/>
                  </a:ext>
                </a:extLst>
              </p14:cNvPr>
              <p14:cNvContentPartPr/>
              <p14:nvPr/>
            </p14:nvContentPartPr>
            <p14:xfrm>
              <a:off x="6795275" y="1486623"/>
              <a:ext cx="176400" cy="232920"/>
            </p14:xfrm>
          </p:contentPart>
        </mc:Choice>
        <mc:Fallback xmlns="">
          <p:pic>
            <p:nvPicPr>
              <p:cNvPr id="121" name="Ink 121">
                <a:extLst>
                  <a:ext uri="{FF2B5EF4-FFF2-40B4-BE49-F238E27FC236}">
                    <a16:creationId xmlns:a16="http://schemas.microsoft.com/office/drawing/2014/main" id="{B31D88CC-9F98-FC4D-80DB-4217DD875315}"/>
                  </a:ext>
                </a:extLst>
              </p:cNvPr>
              <p:cNvPicPr/>
              <p:nvPr/>
            </p:nvPicPr>
            <p:blipFill>
              <a:blip r:embed="rId45"/>
              <a:stretch>
                <a:fillRect/>
              </a:stretch>
            </p:blipFill>
            <p:spPr>
              <a:xfrm>
                <a:off x="6785915" y="1477637"/>
                <a:ext cx="193680" cy="24981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2" name="Ink 142">
                <a:extLst>
                  <a:ext uri="{FF2B5EF4-FFF2-40B4-BE49-F238E27FC236}">
                    <a16:creationId xmlns:a16="http://schemas.microsoft.com/office/drawing/2014/main" id="{1CAC5E3C-5F52-2844-9CA5-5C503A4ABC78}"/>
                  </a:ext>
                </a:extLst>
              </p14:cNvPr>
              <p14:cNvContentPartPr/>
              <p14:nvPr/>
            </p14:nvContentPartPr>
            <p14:xfrm>
              <a:off x="9071195" y="1411023"/>
              <a:ext cx="1107000" cy="239400"/>
            </p14:xfrm>
          </p:contentPart>
        </mc:Choice>
        <mc:Fallback xmlns="">
          <p:pic>
            <p:nvPicPr>
              <p:cNvPr id="142" name="Ink 142">
                <a:extLst>
                  <a:ext uri="{FF2B5EF4-FFF2-40B4-BE49-F238E27FC236}">
                    <a16:creationId xmlns:a16="http://schemas.microsoft.com/office/drawing/2014/main" id="{1CAC5E3C-5F52-2844-9CA5-5C503A4ABC78}"/>
                  </a:ext>
                </a:extLst>
              </p:cNvPr>
              <p:cNvPicPr/>
              <p:nvPr/>
            </p:nvPicPr>
            <p:blipFill>
              <a:blip r:embed="rId47"/>
              <a:stretch>
                <a:fillRect/>
              </a:stretch>
            </p:blipFill>
            <p:spPr>
              <a:xfrm>
                <a:off x="9062195" y="1402023"/>
                <a:ext cx="11242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4" name="Ink 143">
                <a:extLst>
                  <a:ext uri="{FF2B5EF4-FFF2-40B4-BE49-F238E27FC236}">
                    <a16:creationId xmlns:a16="http://schemas.microsoft.com/office/drawing/2014/main" id="{E25F36F3-DF02-2940-9A2C-0FA4A0195889}"/>
                  </a:ext>
                </a:extLst>
              </p14:cNvPr>
              <p14:cNvContentPartPr/>
              <p14:nvPr/>
            </p14:nvContentPartPr>
            <p14:xfrm>
              <a:off x="2211755" y="2090343"/>
              <a:ext cx="201600" cy="75960"/>
            </p14:xfrm>
          </p:contentPart>
        </mc:Choice>
        <mc:Fallback xmlns="">
          <p:pic>
            <p:nvPicPr>
              <p:cNvPr id="144" name="Ink 143">
                <a:extLst>
                  <a:ext uri="{FF2B5EF4-FFF2-40B4-BE49-F238E27FC236}">
                    <a16:creationId xmlns:a16="http://schemas.microsoft.com/office/drawing/2014/main" id="{E25F36F3-DF02-2940-9A2C-0FA4A0195889}"/>
                  </a:ext>
                </a:extLst>
              </p:cNvPr>
              <p:cNvPicPr/>
              <p:nvPr/>
            </p:nvPicPr>
            <p:blipFill>
              <a:blip r:embed="rId49"/>
              <a:stretch>
                <a:fillRect/>
              </a:stretch>
            </p:blipFill>
            <p:spPr>
              <a:xfrm>
                <a:off x="2202395" y="2080983"/>
                <a:ext cx="219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5" name="Ink 144">
                <a:extLst>
                  <a:ext uri="{FF2B5EF4-FFF2-40B4-BE49-F238E27FC236}">
                    <a16:creationId xmlns:a16="http://schemas.microsoft.com/office/drawing/2014/main" id="{B628E1BA-4A1F-4649-BF65-4C76FE0C50F4}"/>
                  </a:ext>
                </a:extLst>
              </p14:cNvPr>
              <p14:cNvContentPartPr/>
              <p14:nvPr/>
            </p14:nvContentPartPr>
            <p14:xfrm>
              <a:off x="2299955" y="2002143"/>
              <a:ext cx="12960" cy="19080"/>
            </p14:xfrm>
          </p:contentPart>
        </mc:Choice>
        <mc:Fallback xmlns="">
          <p:pic>
            <p:nvPicPr>
              <p:cNvPr id="145" name="Ink 144">
                <a:extLst>
                  <a:ext uri="{FF2B5EF4-FFF2-40B4-BE49-F238E27FC236}">
                    <a16:creationId xmlns:a16="http://schemas.microsoft.com/office/drawing/2014/main" id="{B628E1BA-4A1F-4649-BF65-4C76FE0C50F4}"/>
                  </a:ext>
                </a:extLst>
              </p:cNvPr>
              <p:cNvPicPr/>
              <p:nvPr/>
            </p:nvPicPr>
            <p:blipFill>
              <a:blip r:embed="rId51"/>
              <a:stretch>
                <a:fillRect/>
              </a:stretch>
            </p:blipFill>
            <p:spPr>
              <a:xfrm>
                <a:off x="2290235" y="1992423"/>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5" name="Ink 157">
                <a:extLst>
                  <a:ext uri="{FF2B5EF4-FFF2-40B4-BE49-F238E27FC236}">
                    <a16:creationId xmlns:a16="http://schemas.microsoft.com/office/drawing/2014/main" id="{9B8D57CA-6CCD-E642-9779-195AC4D7BEB7}"/>
                  </a:ext>
                </a:extLst>
              </p14:cNvPr>
              <p14:cNvContentPartPr/>
              <p14:nvPr/>
            </p14:nvContentPartPr>
            <p14:xfrm>
              <a:off x="3532235" y="1951743"/>
              <a:ext cx="471960" cy="258120"/>
            </p14:xfrm>
          </p:contentPart>
        </mc:Choice>
        <mc:Fallback xmlns="">
          <p:pic>
            <p:nvPicPr>
              <p:cNvPr id="155" name="Ink 157">
                <a:extLst>
                  <a:ext uri="{FF2B5EF4-FFF2-40B4-BE49-F238E27FC236}">
                    <a16:creationId xmlns:a16="http://schemas.microsoft.com/office/drawing/2014/main" id="{9B8D57CA-6CCD-E642-9779-195AC4D7BEB7}"/>
                  </a:ext>
                </a:extLst>
              </p:cNvPr>
              <p:cNvPicPr/>
              <p:nvPr/>
            </p:nvPicPr>
            <p:blipFill>
              <a:blip r:embed="rId53"/>
              <a:stretch>
                <a:fillRect/>
              </a:stretch>
            </p:blipFill>
            <p:spPr>
              <a:xfrm>
                <a:off x="3522875" y="1942383"/>
                <a:ext cx="4906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6" name="Ink 158">
                <a:extLst>
                  <a:ext uri="{FF2B5EF4-FFF2-40B4-BE49-F238E27FC236}">
                    <a16:creationId xmlns:a16="http://schemas.microsoft.com/office/drawing/2014/main" id="{BACCD125-FF2E-674E-8685-79287F0E8DA7}"/>
                  </a:ext>
                </a:extLst>
              </p14:cNvPr>
              <p14:cNvContentPartPr/>
              <p14:nvPr/>
            </p14:nvContentPartPr>
            <p14:xfrm>
              <a:off x="3224075" y="2011143"/>
              <a:ext cx="207720" cy="186120"/>
            </p14:xfrm>
          </p:contentPart>
        </mc:Choice>
        <mc:Fallback xmlns="">
          <p:pic>
            <p:nvPicPr>
              <p:cNvPr id="156" name="Ink 158">
                <a:extLst>
                  <a:ext uri="{FF2B5EF4-FFF2-40B4-BE49-F238E27FC236}">
                    <a16:creationId xmlns:a16="http://schemas.microsoft.com/office/drawing/2014/main" id="{BACCD125-FF2E-674E-8685-79287F0E8DA7}"/>
                  </a:ext>
                </a:extLst>
              </p:cNvPr>
              <p:cNvPicPr/>
              <p:nvPr/>
            </p:nvPicPr>
            <p:blipFill>
              <a:blip r:embed="rId55"/>
              <a:stretch>
                <a:fillRect/>
              </a:stretch>
            </p:blipFill>
            <p:spPr>
              <a:xfrm>
                <a:off x="3215075" y="2002863"/>
                <a:ext cx="2257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7" name="Ink 159">
                <a:extLst>
                  <a:ext uri="{FF2B5EF4-FFF2-40B4-BE49-F238E27FC236}">
                    <a16:creationId xmlns:a16="http://schemas.microsoft.com/office/drawing/2014/main" id="{171D3CFB-4F11-C041-A042-84DA9C334F13}"/>
                  </a:ext>
                </a:extLst>
              </p14:cNvPr>
              <p14:cNvContentPartPr/>
              <p14:nvPr/>
            </p14:nvContentPartPr>
            <p14:xfrm>
              <a:off x="2689835" y="2033463"/>
              <a:ext cx="421200" cy="157680"/>
            </p14:xfrm>
          </p:contentPart>
        </mc:Choice>
        <mc:Fallback xmlns="">
          <p:pic>
            <p:nvPicPr>
              <p:cNvPr id="157" name="Ink 159">
                <a:extLst>
                  <a:ext uri="{FF2B5EF4-FFF2-40B4-BE49-F238E27FC236}">
                    <a16:creationId xmlns:a16="http://schemas.microsoft.com/office/drawing/2014/main" id="{171D3CFB-4F11-C041-A042-84DA9C334F13}"/>
                  </a:ext>
                </a:extLst>
              </p:cNvPr>
              <p:cNvPicPr/>
              <p:nvPr/>
            </p:nvPicPr>
            <p:blipFill>
              <a:blip r:embed="rId57"/>
              <a:stretch>
                <a:fillRect/>
              </a:stretch>
            </p:blipFill>
            <p:spPr>
              <a:xfrm>
                <a:off x="2680483" y="2025525"/>
                <a:ext cx="439544" cy="17391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1" name="Ink 160">
                <a:extLst>
                  <a:ext uri="{FF2B5EF4-FFF2-40B4-BE49-F238E27FC236}">
                    <a16:creationId xmlns:a16="http://schemas.microsoft.com/office/drawing/2014/main" id="{A8A73426-24CA-524E-8C60-631760DA7273}"/>
                  </a:ext>
                </a:extLst>
              </p14:cNvPr>
              <p14:cNvContentPartPr/>
              <p14:nvPr/>
            </p14:nvContentPartPr>
            <p14:xfrm>
              <a:off x="4355915" y="2121663"/>
              <a:ext cx="289440" cy="88200"/>
            </p14:xfrm>
          </p:contentPart>
        </mc:Choice>
        <mc:Fallback xmlns="">
          <p:pic>
            <p:nvPicPr>
              <p:cNvPr id="161" name="Ink 160">
                <a:extLst>
                  <a:ext uri="{FF2B5EF4-FFF2-40B4-BE49-F238E27FC236}">
                    <a16:creationId xmlns:a16="http://schemas.microsoft.com/office/drawing/2014/main" id="{A8A73426-24CA-524E-8C60-631760DA7273}"/>
                  </a:ext>
                </a:extLst>
              </p:cNvPr>
              <p:cNvPicPr/>
              <p:nvPr/>
            </p:nvPicPr>
            <p:blipFill>
              <a:blip r:embed="rId59"/>
              <a:stretch>
                <a:fillRect/>
              </a:stretch>
            </p:blipFill>
            <p:spPr>
              <a:xfrm>
                <a:off x="4346926" y="2112700"/>
                <a:ext cx="307418" cy="10541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2" name="Ink 161">
                <a:extLst>
                  <a:ext uri="{FF2B5EF4-FFF2-40B4-BE49-F238E27FC236}">
                    <a16:creationId xmlns:a16="http://schemas.microsoft.com/office/drawing/2014/main" id="{2BDFA25B-7ABF-884C-A688-604C714E31A3}"/>
                  </a:ext>
                </a:extLst>
              </p14:cNvPr>
              <p14:cNvContentPartPr/>
              <p14:nvPr/>
            </p14:nvContentPartPr>
            <p14:xfrm>
              <a:off x="4355915" y="2042103"/>
              <a:ext cx="38160" cy="23400"/>
            </p14:xfrm>
          </p:contentPart>
        </mc:Choice>
        <mc:Fallback xmlns="">
          <p:pic>
            <p:nvPicPr>
              <p:cNvPr id="162" name="Ink 161">
                <a:extLst>
                  <a:ext uri="{FF2B5EF4-FFF2-40B4-BE49-F238E27FC236}">
                    <a16:creationId xmlns:a16="http://schemas.microsoft.com/office/drawing/2014/main" id="{2BDFA25B-7ABF-884C-A688-604C714E31A3}"/>
                  </a:ext>
                </a:extLst>
              </p:cNvPr>
              <p:cNvPicPr/>
              <p:nvPr/>
            </p:nvPicPr>
            <p:blipFill>
              <a:blip r:embed="rId61"/>
              <a:stretch>
                <a:fillRect/>
              </a:stretch>
            </p:blipFill>
            <p:spPr>
              <a:xfrm>
                <a:off x="4346915" y="2033103"/>
                <a:ext cx="55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2" name="Ink 172">
                <a:extLst>
                  <a:ext uri="{FF2B5EF4-FFF2-40B4-BE49-F238E27FC236}">
                    <a16:creationId xmlns:a16="http://schemas.microsoft.com/office/drawing/2014/main" id="{56A838B8-FAB8-8A4C-8253-62539B081B68}"/>
                  </a:ext>
                </a:extLst>
              </p14:cNvPr>
              <p14:cNvContentPartPr/>
              <p14:nvPr/>
            </p14:nvContentPartPr>
            <p14:xfrm>
              <a:off x="5009675" y="1951743"/>
              <a:ext cx="1169640" cy="465840"/>
            </p14:xfrm>
          </p:contentPart>
        </mc:Choice>
        <mc:Fallback xmlns="">
          <p:pic>
            <p:nvPicPr>
              <p:cNvPr id="172" name="Ink 172">
                <a:extLst>
                  <a:ext uri="{FF2B5EF4-FFF2-40B4-BE49-F238E27FC236}">
                    <a16:creationId xmlns:a16="http://schemas.microsoft.com/office/drawing/2014/main" id="{56A838B8-FAB8-8A4C-8253-62539B081B68}"/>
                  </a:ext>
                </a:extLst>
              </p:cNvPr>
              <p:cNvPicPr/>
              <p:nvPr/>
            </p:nvPicPr>
            <p:blipFill>
              <a:blip r:embed="rId63"/>
              <a:stretch>
                <a:fillRect/>
              </a:stretch>
            </p:blipFill>
            <p:spPr>
              <a:xfrm>
                <a:off x="5000678" y="1942376"/>
                <a:ext cx="1188354" cy="48493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5" name="Ink 186">
                <a:extLst>
                  <a:ext uri="{FF2B5EF4-FFF2-40B4-BE49-F238E27FC236}">
                    <a16:creationId xmlns:a16="http://schemas.microsoft.com/office/drawing/2014/main" id="{1366F3A8-5D8F-564C-B430-ACB6EBDF69BB}"/>
                  </a:ext>
                </a:extLst>
              </p14:cNvPr>
              <p14:cNvContentPartPr/>
              <p14:nvPr/>
            </p14:nvContentPartPr>
            <p14:xfrm>
              <a:off x="6461915" y="1996023"/>
              <a:ext cx="333720" cy="163800"/>
            </p14:xfrm>
          </p:contentPart>
        </mc:Choice>
        <mc:Fallback xmlns="">
          <p:pic>
            <p:nvPicPr>
              <p:cNvPr id="185" name="Ink 186">
                <a:extLst>
                  <a:ext uri="{FF2B5EF4-FFF2-40B4-BE49-F238E27FC236}">
                    <a16:creationId xmlns:a16="http://schemas.microsoft.com/office/drawing/2014/main" id="{1366F3A8-5D8F-564C-B430-ACB6EBDF69BB}"/>
                  </a:ext>
                </a:extLst>
              </p:cNvPr>
              <p:cNvPicPr/>
              <p:nvPr/>
            </p:nvPicPr>
            <p:blipFill>
              <a:blip r:embed="rId65"/>
              <a:stretch>
                <a:fillRect/>
              </a:stretch>
            </p:blipFill>
            <p:spPr>
              <a:xfrm>
                <a:off x="6452545" y="1986663"/>
                <a:ext cx="3521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1" name="Ink 190">
                <a:extLst>
                  <a:ext uri="{FF2B5EF4-FFF2-40B4-BE49-F238E27FC236}">
                    <a16:creationId xmlns:a16="http://schemas.microsoft.com/office/drawing/2014/main" id="{81E16E6D-E273-6D44-8AA6-472B6862967D}"/>
                  </a:ext>
                </a:extLst>
              </p14:cNvPr>
              <p14:cNvContentPartPr/>
              <p14:nvPr/>
            </p14:nvContentPartPr>
            <p14:xfrm>
              <a:off x="8970395" y="2046063"/>
              <a:ext cx="56880" cy="6480"/>
            </p14:xfrm>
          </p:contentPart>
        </mc:Choice>
        <mc:Fallback xmlns="">
          <p:pic>
            <p:nvPicPr>
              <p:cNvPr id="191" name="Ink 190">
                <a:extLst>
                  <a:ext uri="{FF2B5EF4-FFF2-40B4-BE49-F238E27FC236}">
                    <a16:creationId xmlns:a16="http://schemas.microsoft.com/office/drawing/2014/main" id="{81E16E6D-E273-6D44-8AA6-472B6862967D}"/>
                  </a:ext>
                </a:extLst>
              </p:cNvPr>
              <p:cNvPicPr/>
              <p:nvPr/>
            </p:nvPicPr>
            <p:blipFill>
              <a:blip r:embed="rId67"/>
              <a:stretch>
                <a:fillRect/>
              </a:stretch>
            </p:blipFill>
            <p:spPr>
              <a:xfrm>
                <a:off x="8961395" y="2036703"/>
                <a:ext cx="74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5" name="Ink 196">
                <a:extLst>
                  <a:ext uri="{FF2B5EF4-FFF2-40B4-BE49-F238E27FC236}">
                    <a16:creationId xmlns:a16="http://schemas.microsoft.com/office/drawing/2014/main" id="{AC87CEF7-AC5F-CE4F-B93B-CE0417610F84}"/>
                  </a:ext>
                </a:extLst>
              </p14:cNvPr>
              <p14:cNvContentPartPr/>
              <p14:nvPr/>
            </p14:nvContentPartPr>
            <p14:xfrm>
              <a:off x="9184235" y="1800903"/>
              <a:ext cx="541080" cy="289800"/>
            </p14:xfrm>
          </p:contentPart>
        </mc:Choice>
        <mc:Fallback xmlns="">
          <p:pic>
            <p:nvPicPr>
              <p:cNvPr id="195" name="Ink 196">
                <a:extLst>
                  <a:ext uri="{FF2B5EF4-FFF2-40B4-BE49-F238E27FC236}">
                    <a16:creationId xmlns:a16="http://schemas.microsoft.com/office/drawing/2014/main" id="{AC87CEF7-AC5F-CE4F-B93B-CE0417610F84}"/>
                  </a:ext>
                </a:extLst>
              </p:cNvPr>
              <p:cNvPicPr/>
              <p:nvPr/>
            </p:nvPicPr>
            <p:blipFill>
              <a:blip r:embed="rId69"/>
              <a:stretch>
                <a:fillRect/>
              </a:stretch>
            </p:blipFill>
            <p:spPr>
              <a:xfrm>
                <a:off x="9175235" y="1792252"/>
                <a:ext cx="559440" cy="30746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6" name="Ink 197">
                <a:extLst>
                  <a:ext uri="{FF2B5EF4-FFF2-40B4-BE49-F238E27FC236}">
                    <a16:creationId xmlns:a16="http://schemas.microsoft.com/office/drawing/2014/main" id="{58B3CCA1-4407-324C-8281-9A6F7DBA4EC0}"/>
                  </a:ext>
                </a:extLst>
              </p14:cNvPr>
              <p14:cNvContentPartPr/>
              <p14:nvPr/>
            </p14:nvContentPartPr>
            <p14:xfrm>
              <a:off x="7059155" y="1474023"/>
              <a:ext cx="1811160" cy="698400"/>
            </p14:xfrm>
          </p:contentPart>
        </mc:Choice>
        <mc:Fallback xmlns="">
          <p:pic>
            <p:nvPicPr>
              <p:cNvPr id="196" name="Ink 197">
                <a:extLst>
                  <a:ext uri="{FF2B5EF4-FFF2-40B4-BE49-F238E27FC236}">
                    <a16:creationId xmlns:a16="http://schemas.microsoft.com/office/drawing/2014/main" id="{58B3CCA1-4407-324C-8281-9A6F7DBA4EC0}"/>
                  </a:ext>
                </a:extLst>
              </p:cNvPr>
              <p:cNvPicPr/>
              <p:nvPr/>
            </p:nvPicPr>
            <p:blipFill>
              <a:blip r:embed="rId71"/>
              <a:stretch>
                <a:fillRect/>
              </a:stretch>
            </p:blipFill>
            <p:spPr>
              <a:xfrm>
                <a:off x="7050153" y="1465018"/>
                <a:ext cx="1828083" cy="71532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3" name="Ink 202">
                <a:extLst>
                  <a:ext uri="{FF2B5EF4-FFF2-40B4-BE49-F238E27FC236}">
                    <a16:creationId xmlns:a16="http://schemas.microsoft.com/office/drawing/2014/main" id="{4CA8B47A-BDD7-8D4E-965D-23349DE58680}"/>
                  </a:ext>
                </a:extLst>
              </p14:cNvPr>
              <p14:cNvContentPartPr/>
              <p14:nvPr/>
            </p14:nvContentPartPr>
            <p14:xfrm>
              <a:off x="2808995" y="2505063"/>
              <a:ext cx="360" cy="63360"/>
            </p14:xfrm>
          </p:contentPart>
        </mc:Choice>
        <mc:Fallback xmlns="">
          <p:pic>
            <p:nvPicPr>
              <p:cNvPr id="203" name="Ink 202">
                <a:extLst>
                  <a:ext uri="{FF2B5EF4-FFF2-40B4-BE49-F238E27FC236}">
                    <a16:creationId xmlns:a16="http://schemas.microsoft.com/office/drawing/2014/main" id="{4CA8B47A-BDD7-8D4E-965D-23349DE58680}"/>
                  </a:ext>
                </a:extLst>
              </p:cNvPr>
              <p:cNvPicPr/>
              <p:nvPr/>
            </p:nvPicPr>
            <p:blipFill>
              <a:blip r:embed="rId73"/>
              <a:stretch>
                <a:fillRect/>
              </a:stretch>
            </p:blipFill>
            <p:spPr>
              <a:xfrm>
                <a:off x="2799995" y="2496012"/>
                <a:ext cx="1836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4" name="Ink 203">
                <a:extLst>
                  <a:ext uri="{FF2B5EF4-FFF2-40B4-BE49-F238E27FC236}">
                    <a16:creationId xmlns:a16="http://schemas.microsoft.com/office/drawing/2014/main" id="{55ACC47D-A840-0B4C-BD2D-35F31D57F500}"/>
                  </a:ext>
                </a:extLst>
              </p14:cNvPr>
              <p14:cNvContentPartPr/>
              <p14:nvPr/>
            </p14:nvContentPartPr>
            <p14:xfrm>
              <a:off x="2802875" y="2398143"/>
              <a:ext cx="25560" cy="19080"/>
            </p14:xfrm>
          </p:contentPart>
        </mc:Choice>
        <mc:Fallback xmlns="">
          <p:pic>
            <p:nvPicPr>
              <p:cNvPr id="204" name="Ink 203">
                <a:extLst>
                  <a:ext uri="{FF2B5EF4-FFF2-40B4-BE49-F238E27FC236}">
                    <a16:creationId xmlns:a16="http://schemas.microsoft.com/office/drawing/2014/main" id="{55ACC47D-A840-0B4C-BD2D-35F31D57F500}"/>
                  </a:ext>
                </a:extLst>
              </p:cNvPr>
              <p:cNvPicPr/>
              <p:nvPr/>
            </p:nvPicPr>
            <p:blipFill>
              <a:blip r:embed="rId75"/>
              <a:stretch>
                <a:fillRect/>
              </a:stretch>
            </p:blipFill>
            <p:spPr>
              <a:xfrm>
                <a:off x="2794955" y="2389863"/>
                <a:ext cx="42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1">
                <a:extLst>
                  <a:ext uri="{FF2B5EF4-FFF2-40B4-BE49-F238E27FC236}">
                    <a16:creationId xmlns:a16="http://schemas.microsoft.com/office/drawing/2014/main" id="{29F99224-3EB3-644F-9EE6-073C3FB53379}"/>
                  </a:ext>
                </a:extLst>
              </p14:cNvPr>
              <p14:cNvContentPartPr/>
              <p14:nvPr/>
            </p14:nvContentPartPr>
            <p14:xfrm>
              <a:off x="3821315" y="2593263"/>
              <a:ext cx="12960" cy="19080"/>
            </p14:xfrm>
          </p:contentPart>
        </mc:Choice>
        <mc:Fallback xmlns="">
          <p:pic>
            <p:nvPicPr>
              <p:cNvPr id="212" name="Ink 211">
                <a:extLst>
                  <a:ext uri="{FF2B5EF4-FFF2-40B4-BE49-F238E27FC236}">
                    <a16:creationId xmlns:a16="http://schemas.microsoft.com/office/drawing/2014/main" id="{29F99224-3EB3-644F-9EE6-073C3FB53379}"/>
                  </a:ext>
                </a:extLst>
              </p:cNvPr>
              <p:cNvPicPr/>
              <p:nvPr/>
            </p:nvPicPr>
            <p:blipFill>
              <a:blip r:embed="rId77"/>
              <a:stretch>
                <a:fillRect/>
              </a:stretch>
            </p:blipFill>
            <p:spPr>
              <a:xfrm>
                <a:off x="3812675" y="2584076"/>
                <a:ext cx="3096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5">
                <a:extLst>
                  <a:ext uri="{FF2B5EF4-FFF2-40B4-BE49-F238E27FC236}">
                    <a16:creationId xmlns:a16="http://schemas.microsoft.com/office/drawing/2014/main" id="{C7C4B864-9AB1-1B4E-A2BA-E98CD593548F}"/>
                  </a:ext>
                </a:extLst>
              </p14:cNvPr>
              <p14:cNvContentPartPr/>
              <p14:nvPr/>
            </p14:nvContentPartPr>
            <p14:xfrm>
              <a:off x="3186275" y="2479863"/>
              <a:ext cx="528480" cy="151560"/>
            </p14:xfrm>
          </p:contentPart>
        </mc:Choice>
        <mc:Fallback xmlns="">
          <p:pic>
            <p:nvPicPr>
              <p:cNvPr id="213" name="Ink 215">
                <a:extLst>
                  <a:ext uri="{FF2B5EF4-FFF2-40B4-BE49-F238E27FC236}">
                    <a16:creationId xmlns:a16="http://schemas.microsoft.com/office/drawing/2014/main" id="{C7C4B864-9AB1-1B4E-A2BA-E98CD593548F}"/>
                  </a:ext>
                </a:extLst>
              </p:cNvPr>
              <p:cNvPicPr/>
              <p:nvPr/>
            </p:nvPicPr>
            <p:blipFill>
              <a:blip r:embed="rId79"/>
              <a:stretch>
                <a:fillRect/>
              </a:stretch>
            </p:blipFill>
            <p:spPr>
              <a:xfrm>
                <a:off x="3176915" y="2471202"/>
                <a:ext cx="546120" cy="16815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4" name="Ink 216">
                <a:extLst>
                  <a:ext uri="{FF2B5EF4-FFF2-40B4-BE49-F238E27FC236}">
                    <a16:creationId xmlns:a16="http://schemas.microsoft.com/office/drawing/2014/main" id="{0162362E-4649-9A4D-992A-503962E0EEA1}"/>
                  </a:ext>
                </a:extLst>
              </p14:cNvPr>
              <p14:cNvContentPartPr/>
              <p14:nvPr/>
            </p14:nvContentPartPr>
            <p14:xfrm>
              <a:off x="2915915" y="2442423"/>
              <a:ext cx="189000" cy="144720"/>
            </p14:xfrm>
          </p:contentPart>
        </mc:Choice>
        <mc:Fallback xmlns="">
          <p:pic>
            <p:nvPicPr>
              <p:cNvPr id="214" name="Ink 216">
                <a:extLst>
                  <a:ext uri="{FF2B5EF4-FFF2-40B4-BE49-F238E27FC236}">
                    <a16:creationId xmlns:a16="http://schemas.microsoft.com/office/drawing/2014/main" id="{0162362E-4649-9A4D-992A-503962E0EEA1}"/>
                  </a:ext>
                </a:extLst>
              </p:cNvPr>
              <p:cNvPicPr/>
              <p:nvPr/>
            </p:nvPicPr>
            <p:blipFill>
              <a:blip r:embed="rId81"/>
              <a:stretch>
                <a:fillRect/>
              </a:stretch>
            </p:blipFill>
            <p:spPr>
              <a:xfrm>
                <a:off x="2907275" y="2433804"/>
                <a:ext cx="207000" cy="16231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5" name="Ink 217">
                <a:extLst>
                  <a:ext uri="{FF2B5EF4-FFF2-40B4-BE49-F238E27FC236}">
                    <a16:creationId xmlns:a16="http://schemas.microsoft.com/office/drawing/2014/main" id="{3A72E6BD-0C73-0A49-B09D-94F22863BBC5}"/>
                  </a:ext>
                </a:extLst>
              </p14:cNvPr>
              <p14:cNvContentPartPr/>
              <p14:nvPr/>
            </p14:nvContentPartPr>
            <p14:xfrm>
              <a:off x="2230835" y="2379423"/>
              <a:ext cx="484200" cy="214200"/>
            </p14:xfrm>
          </p:contentPart>
        </mc:Choice>
        <mc:Fallback xmlns="">
          <p:pic>
            <p:nvPicPr>
              <p:cNvPr id="215" name="Ink 217">
                <a:extLst>
                  <a:ext uri="{FF2B5EF4-FFF2-40B4-BE49-F238E27FC236}">
                    <a16:creationId xmlns:a16="http://schemas.microsoft.com/office/drawing/2014/main" id="{3A72E6BD-0C73-0A49-B09D-94F22863BBC5}"/>
                  </a:ext>
                </a:extLst>
              </p:cNvPr>
              <p:cNvPicPr/>
              <p:nvPr/>
            </p:nvPicPr>
            <p:blipFill>
              <a:blip r:embed="rId83"/>
              <a:stretch>
                <a:fillRect/>
              </a:stretch>
            </p:blipFill>
            <p:spPr>
              <a:xfrm>
                <a:off x="2221482" y="2370063"/>
                <a:ext cx="501467"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4" name="Ink 223">
                <a:extLst>
                  <a:ext uri="{FF2B5EF4-FFF2-40B4-BE49-F238E27FC236}">
                    <a16:creationId xmlns:a16="http://schemas.microsoft.com/office/drawing/2014/main" id="{DB7AD6FD-B922-4F4C-AA0E-893B27F396AC}"/>
                  </a:ext>
                </a:extLst>
              </p14:cNvPr>
              <p14:cNvContentPartPr/>
              <p14:nvPr/>
            </p14:nvContentPartPr>
            <p14:xfrm>
              <a:off x="4846235" y="2555463"/>
              <a:ext cx="182520" cy="100800"/>
            </p14:xfrm>
          </p:contentPart>
        </mc:Choice>
        <mc:Fallback xmlns="">
          <p:pic>
            <p:nvPicPr>
              <p:cNvPr id="224" name="Ink 223">
                <a:extLst>
                  <a:ext uri="{FF2B5EF4-FFF2-40B4-BE49-F238E27FC236}">
                    <a16:creationId xmlns:a16="http://schemas.microsoft.com/office/drawing/2014/main" id="{DB7AD6FD-B922-4F4C-AA0E-893B27F396AC}"/>
                  </a:ext>
                </a:extLst>
              </p:cNvPr>
              <p:cNvPicPr/>
              <p:nvPr/>
            </p:nvPicPr>
            <p:blipFill>
              <a:blip r:embed="rId85"/>
              <a:stretch>
                <a:fillRect/>
              </a:stretch>
            </p:blipFill>
            <p:spPr>
              <a:xfrm>
                <a:off x="4837253" y="2546495"/>
                <a:ext cx="200844"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5" name="Ink 224">
                <a:extLst>
                  <a:ext uri="{FF2B5EF4-FFF2-40B4-BE49-F238E27FC236}">
                    <a16:creationId xmlns:a16="http://schemas.microsoft.com/office/drawing/2014/main" id="{BA0F6DCA-397B-F647-AB15-DF9C70CA514F}"/>
                  </a:ext>
                </a:extLst>
              </p14:cNvPr>
              <p14:cNvContentPartPr/>
              <p14:nvPr/>
            </p14:nvContentPartPr>
            <p14:xfrm>
              <a:off x="4896635" y="2461143"/>
              <a:ext cx="31680" cy="6480"/>
            </p14:xfrm>
          </p:contentPart>
        </mc:Choice>
        <mc:Fallback xmlns="">
          <p:pic>
            <p:nvPicPr>
              <p:cNvPr id="225" name="Ink 224">
                <a:extLst>
                  <a:ext uri="{FF2B5EF4-FFF2-40B4-BE49-F238E27FC236}">
                    <a16:creationId xmlns:a16="http://schemas.microsoft.com/office/drawing/2014/main" id="{BA0F6DCA-397B-F647-AB15-DF9C70CA514F}"/>
                  </a:ext>
                </a:extLst>
              </p:cNvPr>
              <p:cNvPicPr/>
              <p:nvPr/>
            </p:nvPicPr>
            <p:blipFill>
              <a:blip r:embed="rId87"/>
              <a:stretch>
                <a:fillRect/>
              </a:stretch>
            </p:blipFill>
            <p:spPr>
              <a:xfrm>
                <a:off x="4887275" y="2453299"/>
                <a:ext cx="493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6" name="Ink 240">
                <a:extLst>
                  <a:ext uri="{FF2B5EF4-FFF2-40B4-BE49-F238E27FC236}">
                    <a16:creationId xmlns:a16="http://schemas.microsoft.com/office/drawing/2014/main" id="{8C3615DF-C376-2F48-8F92-5F46E3BEA24E}"/>
                  </a:ext>
                </a:extLst>
              </p14:cNvPr>
              <p14:cNvContentPartPr/>
              <p14:nvPr/>
            </p14:nvContentPartPr>
            <p14:xfrm>
              <a:off x="6342395" y="2404623"/>
              <a:ext cx="572760" cy="264240"/>
            </p14:xfrm>
          </p:contentPart>
        </mc:Choice>
        <mc:Fallback xmlns="">
          <p:pic>
            <p:nvPicPr>
              <p:cNvPr id="236" name="Ink 240">
                <a:extLst>
                  <a:ext uri="{FF2B5EF4-FFF2-40B4-BE49-F238E27FC236}">
                    <a16:creationId xmlns:a16="http://schemas.microsoft.com/office/drawing/2014/main" id="{8C3615DF-C376-2F48-8F92-5F46E3BEA24E}"/>
                  </a:ext>
                </a:extLst>
              </p:cNvPr>
              <p:cNvPicPr/>
              <p:nvPr/>
            </p:nvPicPr>
            <p:blipFill>
              <a:blip r:embed="rId89"/>
              <a:stretch>
                <a:fillRect/>
              </a:stretch>
            </p:blipFill>
            <p:spPr>
              <a:xfrm>
                <a:off x="6333029" y="2395995"/>
                <a:ext cx="590771"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41">
                <a:extLst>
                  <a:ext uri="{FF2B5EF4-FFF2-40B4-BE49-F238E27FC236}">
                    <a16:creationId xmlns:a16="http://schemas.microsoft.com/office/drawing/2014/main" id="{94F5B45E-D0EE-B741-8A8C-713D4C4F0122}"/>
                  </a:ext>
                </a:extLst>
              </p14:cNvPr>
              <p14:cNvContentPartPr/>
              <p14:nvPr/>
            </p14:nvContentPartPr>
            <p14:xfrm>
              <a:off x="5569115" y="2524143"/>
              <a:ext cx="679320" cy="189000"/>
            </p14:xfrm>
          </p:contentPart>
        </mc:Choice>
        <mc:Fallback xmlns="">
          <p:pic>
            <p:nvPicPr>
              <p:cNvPr id="237" name="Ink 241">
                <a:extLst>
                  <a:ext uri="{FF2B5EF4-FFF2-40B4-BE49-F238E27FC236}">
                    <a16:creationId xmlns:a16="http://schemas.microsoft.com/office/drawing/2014/main" id="{94F5B45E-D0EE-B741-8A8C-713D4C4F0122}"/>
                  </a:ext>
                </a:extLst>
              </p:cNvPr>
              <p:cNvPicPr/>
              <p:nvPr/>
            </p:nvPicPr>
            <p:blipFill>
              <a:blip r:embed="rId91"/>
              <a:stretch>
                <a:fillRect/>
              </a:stretch>
            </p:blipFill>
            <p:spPr>
              <a:xfrm>
                <a:off x="5559395" y="2515143"/>
                <a:ext cx="697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8" name="Ink 242">
                <a:extLst>
                  <a:ext uri="{FF2B5EF4-FFF2-40B4-BE49-F238E27FC236}">
                    <a16:creationId xmlns:a16="http://schemas.microsoft.com/office/drawing/2014/main" id="{50ECD1FE-79E2-AF4B-85AF-AB1901850B32}"/>
                  </a:ext>
                </a:extLst>
              </p14:cNvPr>
              <p14:cNvContentPartPr/>
              <p14:nvPr/>
            </p14:nvContentPartPr>
            <p14:xfrm>
              <a:off x="5317835" y="2524143"/>
              <a:ext cx="170280" cy="132480"/>
            </p14:xfrm>
          </p:contentPart>
        </mc:Choice>
        <mc:Fallback xmlns="">
          <p:pic>
            <p:nvPicPr>
              <p:cNvPr id="238" name="Ink 242">
                <a:extLst>
                  <a:ext uri="{FF2B5EF4-FFF2-40B4-BE49-F238E27FC236}">
                    <a16:creationId xmlns:a16="http://schemas.microsoft.com/office/drawing/2014/main" id="{50ECD1FE-79E2-AF4B-85AF-AB1901850B32}"/>
                  </a:ext>
                </a:extLst>
              </p:cNvPr>
              <p:cNvPicPr/>
              <p:nvPr/>
            </p:nvPicPr>
            <p:blipFill>
              <a:blip r:embed="rId93"/>
              <a:stretch>
                <a:fillRect/>
              </a:stretch>
            </p:blipFill>
            <p:spPr>
              <a:xfrm>
                <a:off x="5309195" y="2515503"/>
                <a:ext cx="187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9" name="Ink 243">
                <a:extLst>
                  <a:ext uri="{FF2B5EF4-FFF2-40B4-BE49-F238E27FC236}">
                    <a16:creationId xmlns:a16="http://schemas.microsoft.com/office/drawing/2014/main" id="{A38D5A88-8BF3-B747-BB2A-83B9D80DE50D}"/>
                  </a:ext>
                </a:extLst>
              </p14:cNvPr>
              <p14:cNvContentPartPr/>
              <p14:nvPr/>
            </p14:nvContentPartPr>
            <p14:xfrm>
              <a:off x="4425755" y="2473743"/>
              <a:ext cx="87840" cy="138600"/>
            </p14:xfrm>
          </p:contentPart>
        </mc:Choice>
        <mc:Fallback xmlns="">
          <p:pic>
            <p:nvPicPr>
              <p:cNvPr id="239" name="Ink 243">
                <a:extLst>
                  <a:ext uri="{FF2B5EF4-FFF2-40B4-BE49-F238E27FC236}">
                    <a16:creationId xmlns:a16="http://schemas.microsoft.com/office/drawing/2014/main" id="{A38D5A88-8BF3-B747-BB2A-83B9D80DE50D}"/>
                  </a:ext>
                </a:extLst>
              </p:cNvPr>
              <p:cNvPicPr/>
              <p:nvPr/>
            </p:nvPicPr>
            <p:blipFill>
              <a:blip r:embed="rId95"/>
              <a:stretch>
                <a:fillRect/>
              </a:stretch>
            </p:blipFill>
            <p:spPr>
              <a:xfrm>
                <a:off x="4416035" y="2465125"/>
                <a:ext cx="106560" cy="15583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0" name="Ink 244">
                <a:extLst>
                  <a:ext uri="{FF2B5EF4-FFF2-40B4-BE49-F238E27FC236}">
                    <a16:creationId xmlns:a16="http://schemas.microsoft.com/office/drawing/2014/main" id="{71FD7E3A-D6E7-054B-8681-240B1CFDB269}"/>
                  </a:ext>
                </a:extLst>
              </p14:cNvPr>
              <p14:cNvContentPartPr/>
              <p14:nvPr/>
            </p14:nvContentPartPr>
            <p14:xfrm>
              <a:off x="4185995" y="2524143"/>
              <a:ext cx="157680" cy="94680"/>
            </p14:xfrm>
          </p:contentPart>
        </mc:Choice>
        <mc:Fallback xmlns="">
          <p:pic>
            <p:nvPicPr>
              <p:cNvPr id="240" name="Ink 244">
                <a:extLst>
                  <a:ext uri="{FF2B5EF4-FFF2-40B4-BE49-F238E27FC236}">
                    <a16:creationId xmlns:a16="http://schemas.microsoft.com/office/drawing/2014/main" id="{71FD7E3A-D6E7-054B-8681-240B1CFDB269}"/>
                  </a:ext>
                </a:extLst>
              </p:cNvPr>
              <p:cNvPicPr/>
              <p:nvPr/>
            </p:nvPicPr>
            <p:blipFill>
              <a:blip r:embed="rId97"/>
              <a:stretch>
                <a:fillRect/>
              </a:stretch>
            </p:blipFill>
            <p:spPr>
              <a:xfrm>
                <a:off x="4176974" y="2514783"/>
                <a:ext cx="17463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4" name="Ink 266">
                <a:extLst>
                  <a:ext uri="{FF2B5EF4-FFF2-40B4-BE49-F238E27FC236}">
                    <a16:creationId xmlns:a16="http://schemas.microsoft.com/office/drawing/2014/main" id="{BE4AE408-3B37-B14F-A9DA-DFB5DA07FA30}"/>
                  </a:ext>
                </a:extLst>
              </p14:cNvPr>
              <p14:cNvContentPartPr/>
              <p14:nvPr/>
            </p14:nvContentPartPr>
            <p14:xfrm>
              <a:off x="9530195" y="2335503"/>
              <a:ext cx="716400" cy="157680"/>
            </p14:xfrm>
          </p:contentPart>
        </mc:Choice>
        <mc:Fallback xmlns="">
          <p:pic>
            <p:nvPicPr>
              <p:cNvPr id="264" name="Ink 266">
                <a:extLst>
                  <a:ext uri="{FF2B5EF4-FFF2-40B4-BE49-F238E27FC236}">
                    <a16:creationId xmlns:a16="http://schemas.microsoft.com/office/drawing/2014/main" id="{BE4AE408-3B37-B14F-A9DA-DFB5DA07FA30}"/>
                  </a:ext>
                </a:extLst>
              </p:cNvPr>
              <p:cNvPicPr/>
              <p:nvPr/>
            </p:nvPicPr>
            <p:blipFill>
              <a:blip r:embed="rId99"/>
              <a:stretch>
                <a:fillRect/>
              </a:stretch>
            </p:blipFill>
            <p:spPr>
              <a:xfrm>
                <a:off x="9520835" y="2326503"/>
                <a:ext cx="73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5" name="Ink 267">
                <a:extLst>
                  <a:ext uri="{FF2B5EF4-FFF2-40B4-BE49-F238E27FC236}">
                    <a16:creationId xmlns:a16="http://schemas.microsoft.com/office/drawing/2014/main" id="{577D8CF6-1845-F749-A4CC-9F582127A710}"/>
                  </a:ext>
                </a:extLst>
              </p14:cNvPr>
              <p14:cNvContentPartPr/>
              <p14:nvPr/>
            </p14:nvContentPartPr>
            <p14:xfrm>
              <a:off x="8127995" y="2372943"/>
              <a:ext cx="1276920" cy="170280"/>
            </p14:xfrm>
          </p:contentPart>
        </mc:Choice>
        <mc:Fallback xmlns="">
          <p:pic>
            <p:nvPicPr>
              <p:cNvPr id="265" name="Ink 267">
                <a:extLst>
                  <a:ext uri="{FF2B5EF4-FFF2-40B4-BE49-F238E27FC236}">
                    <a16:creationId xmlns:a16="http://schemas.microsoft.com/office/drawing/2014/main" id="{577D8CF6-1845-F749-A4CC-9F582127A710}"/>
                  </a:ext>
                </a:extLst>
              </p:cNvPr>
              <p:cNvPicPr/>
              <p:nvPr/>
            </p:nvPicPr>
            <p:blipFill>
              <a:blip r:embed="rId101"/>
              <a:stretch>
                <a:fillRect/>
              </a:stretch>
            </p:blipFill>
            <p:spPr>
              <a:xfrm>
                <a:off x="8119353" y="2363924"/>
                <a:ext cx="1294565"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6" name="Ink 268">
                <a:extLst>
                  <a:ext uri="{FF2B5EF4-FFF2-40B4-BE49-F238E27FC236}">
                    <a16:creationId xmlns:a16="http://schemas.microsoft.com/office/drawing/2014/main" id="{DBC0267D-7E82-154F-9354-68954709026A}"/>
                  </a:ext>
                </a:extLst>
              </p14:cNvPr>
              <p14:cNvContentPartPr/>
              <p14:nvPr/>
            </p14:nvContentPartPr>
            <p14:xfrm>
              <a:off x="7178675" y="2375823"/>
              <a:ext cx="741960" cy="236520"/>
            </p14:xfrm>
          </p:contentPart>
        </mc:Choice>
        <mc:Fallback xmlns="">
          <p:pic>
            <p:nvPicPr>
              <p:cNvPr id="266" name="Ink 268">
                <a:extLst>
                  <a:ext uri="{FF2B5EF4-FFF2-40B4-BE49-F238E27FC236}">
                    <a16:creationId xmlns:a16="http://schemas.microsoft.com/office/drawing/2014/main" id="{DBC0267D-7E82-154F-9354-68954709026A}"/>
                  </a:ext>
                </a:extLst>
              </p:cNvPr>
              <p:cNvPicPr/>
              <p:nvPr/>
            </p:nvPicPr>
            <p:blipFill>
              <a:blip r:embed="rId103"/>
              <a:stretch>
                <a:fillRect/>
              </a:stretch>
            </p:blipFill>
            <p:spPr>
              <a:xfrm>
                <a:off x="7170395" y="2366823"/>
                <a:ext cx="758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6" name="Ink 277">
                <a:extLst>
                  <a:ext uri="{FF2B5EF4-FFF2-40B4-BE49-F238E27FC236}">
                    <a16:creationId xmlns:a16="http://schemas.microsoft.com/office/drawing/2014/main" id="{AAC06F2B-C9F1-244D-8B36-4971263BD487}"/>
                  </a:ext>
                </a:extLst>
              </p14:cNvPr>
              <p14:cNvContentPartPr/>
              <p14:nvPr/>
            </p14:nvContentPartPr>
            <p14:xfrm>
              <a:off x="2689835" y="2989263"/>
              <a:ext cx="339480" cy="126000"/>
            </p14:xfrm>
          </p:contentPart>
        </mc:Choice>
        <mc:Fallback xmlns="">
          <p:pic>
            <p:nvPicPr>
              <p:cNvPr id="276" name="Ink 277">
                <a:extLst>
                  <a:ext uri="{FF2B5EF4-FFF2-40B4-BE49-F238E27FC236}">
                    <a16:creationId xmlns:a16="http://schemas.microsoft.com/office/drawing/2014/main" id="{AAC06F2B-C9F1-244D-8B36-4971263BD487}"/>
                  </a:ext>
                </a:extLst>
              </p:cNvPr>
              <p:cNvPicPr/>
              <p:nvPr/>
            </p:nvPicPr>
            <p:blipFill>
              <a:blip r:embed="rId105"/>
              <a:stretch>
                <a:fillRect/>
              </a:stretch>
            </p:blipFill>
            <p:spPr>
              <a:xfrm>
                <a:off x="2680845" y="2980289"/>
                <a:ext cx="357461" cy="1432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7" name="Ink 278">
                <a:extLst>
                  <a:ext uri="{FF2B5EF4-FFF2-40B4-BE49-F238E27FC236}">
                    <a16:creationId xmlns:a16="http://schemas.microsoft.com/office/drawing/2014/main" id="{11CE1DEA-5441-1041-A5C8-FC697CD51763}"/>
                  </a:ext>
                </a:extLst>
              </p14:cNvPr>
              <p14:cNvContentPartPr/>
              <p14:nvPr/>
            </p14:nvContentPartPr>
            <p14:xfrm>
              <a:off x="2079995" y="2876223"/>
              <a:ext cx="471600" cy="226800"/>
            </p14:xfrm>
          </p:contentPart>
        </mc:Choice>
        <mc:Fallback xmlns="">
          <p:pic>
            <p:nvPicPr>
              <p:cNvPr id="277" name="Ink 278">
                <a:extLst>
                  <a:ext uri="{FF2B5EF4-FFF2-40B4-BE49-F238E27FC236}">
                    <a16:creationId xmlns:a16="http://schemas.microsoft.com/office/drawing/2014/main" id="{11CE1DEA-5441-1041-A5C8-FC697CD51763}"/>
                  </a:ext>
                </a:extLst>
              </p:cNvPr>
              <p:cNvPicPr/>
              <p:nvPr/>
            </p:nvPicPr>
            <p:blipFill>
              <a:blip r:embed="rId107"/>
              <a:stretch>
                <a:fillRect/>
              </a:stretch>
            </p:blipFill>
            <p:spPr>
              <a:xfrm>
                <a:off x="2070642" y="2867583"/>
                <a:ext cx="488867"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0" name="Ink 279">
                <a:extLst>
                  <a:ext uri="{FF2B5EF4-FFF2-40B4-BE49-F238E27FC236}">
                    <a16:creationId xmlns:a16="http://schemas.microsoft.com/office/drawing/2014/main" id="{BA02AEBB-04CB-E041-ADC9-F00F5ADFFF66}"/>
                  </a:ext>
                </a:extLst>
              </p14:cNvPr>
              <p14:cNvContentPartPr/>
              <p14:nvPr/>
            </p14:nvContentPartPr>
            <p14:xfrm>
              <a:off x="3324875" y="3027063"/>
              <a:ext cx="295920" cy="94680"/>
            </p14:xfrm>
          </p:contentPart>
        </mc:Choice>
        <mc:Fallback xmlns="">
          <p:pic>
            <p:nvPicPr>
              <p:cNvPr id="280" name="Ink 279">
                <a:extLst>
                  <a:ext uri="{FF2B5EF4-FFF2-40B4-BE49-F238E27FC236}">
                    <a16:creationId xmlns:a16="http://schemas.microsoft.com/office/drawing/2014/main" id="{BA02AEBB-04CB-E041-ADC9-F00F5ADFFF66}"/>
                  </a:ext>
                </a:extLst>
              </p:cNvPr>
              <p:cNvPicPr/>
              <p:nvPr/>
            </p:nvPicPr>
            <p:blipFill>
              <a:blip r:embed="rId109"/>
              <a:stretch>
                <a:fillRect/>
              </a:stretch>
            </p:blipFill>
            <p:spPr>
              <a:xfrm>
                <a:off x="3316235" y="3018423"/>
                <a:ext cx="313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81" name="Ink 280">
                <a:extLst>
                  <a:ext uri="{FF2B5EF4-FFF2-40B4-BE49-F238E27FC236}">
                    <a16:creationId xmlns:a16="http://schemas.microsoft.com/office/drawing/2014/main" id="{89E2E050-984C-0F48-AD29-6BB6E252A908}"/>
                  </a:ext>
                </a:extLst>
              </p14:cNvPr>
              <p14:cNvContentPartPr/>
              <p14:nvPr/>
            </p14:nvContentPartPr>
            <p14:xfrm>
              <a:off x="3337115" y="2951463"/>
              <a:ext cx="12960" cy="25560"/>
            </p14:xfrm>
          </p:contentPart>
        </mc:Choice>
        <mc:Fallback xmlns="">
          <p:pic>
            <p:nvPicPr>
              <p:cNvPr id="281" name="Ink 280">
                <a:extLst>
                  <a:ext uri="{FF2B5EF4-FFF2-40B4-BE49-F238E27FC236}">
                    <a16:creationId xmlns:a16="http://schemas.microsoft.com/office/drawing/2014/main" id="{89E2E050-984C-0F48-AD29-6BB6E252A908}"/>
                  </a:ext>
                </a:extLst>
              </p:cNvPr>
              <p:cNvPicPr/>
              <p:nvPr/>
            </p:nvPicPr>
            <p:blipFill>
              <a:blip r:embed="rId111"/>
              <a:stretch>
                <a:fillRect/>
              </a:stretch>
            </p:blipFill>
            <p:spPr>
              <a:xfrm>
                <a:off x="3327755" y="2942700"/>
                <a:ext cx="30960" cy="4381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3" name="Ink 293">
                <a:extLst>
                  <a:ext uri="{FF2B5EF4-FFF2-40B4-BE49-F238E27FC236}">
                    <a16:creationId xmlns:a16="http://schemas.microsoft.com/office/drawing/2014/main" id="{55DD2BC9-5B52-EE42-B97C-F3FD4AB30D7A}"/>
                  </a:ext>
                </a:extLst>
              </p14:cNvPr>
              <p14:cNvContentPartPr/>
              <p14:nvPr/>
            </p14:nvContentPartPr>
            <p14:xfrm>
              <a:off x="3846515" y="2901063"/>
              <a:ext cx="1075320" cy="258480"/>
            </p14:xfrm>
          </p:contentPart>
        </mc:Choice>
        <mc:Fallback xmlns="">
          <p:pic>
            <p:nvPicPr>
              <p:cNvPr id="293" name="Ink 293">
                <a:extLst>
                  <a:ext uri="{FF2B5EF4-FFF2-40B4-BE49-F238E27FC236}">
                    <a16:creationId xmlns:a16="http://schemas.microsoft.com/office/drawing/2014/main" id="{55DD2BC9-5B52-EE42-B97C-F3FD4AB30D7A}"/>
                  </a:ext>
                </a:extLst>
              </p:cNvPr>
              <p:cNvPicPr/>
              <p:nvPr/>
            </p:nvPicPr>
            <p:blipFill>
              <a:blip r:embed="rId113"/>
              <a:stretch>
                <a:fillRect/>
              </a:stretch>
            </p:blipFill>
            <p:spPr>
              <a:xfrm>
                <a:off x="3837515" y="2892050"/>
                <a:ext cx="1093320" cy="27542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8" name="Ink 307">
                <a:extLst>
                  <a:ext uri="{FF2B5EF4-FFF2-40B4-BE49-F238E27FC236}">
                    <a16:creationId xmlns:a16="http://schemas.microsoft.com/office/drawing/2014/main" id="{210A76F5-3BF6-8342-9C3F-775AA9DC4E6B}"/>
                  </a:ext>
                </a:extLst>
              </p14:cNvPr>
              <p14:cNvContentPartPr/>
              <p14:nvPr/>
            </p14:nvContentPartPr>
            <p14:xfrm>
              <a:off x="7373795" y="2901063"/>
              <a:ext cx="214200" cy="82080"/>
            </p14:xfrm>
          </p:contentPart>
        </mc:Choice>
        <mc:Fallback xmlns="">
          <p:pic>
            <p:nvPicPr>
              <p:cNvPr id="308" name="Ink 307">
                <a:extLst>
                  <a:ext uri="{FF2B5EF4-FFF2-40B4-BE49-F238E27FC236}">
                    <a16:creationId xmlns:a16="http://schemas.microsoft.com/office/drawing/2014/main" id="{210A76F5-3BF6-8342-9C3F-775AA9DC4E6B}"/>
                  </a:ext>
                </a:extLst>
              </p:cNvPr>
              <p:cNvPicPr/>
              <p:nvPr/>
            </p:nvPicPr>
            <p:blipFill>
              <a:blip r:embed="rId115"/>
              <a:stretch>
                <a:fillRect/>
              </a:stretch>
            </p:blipFill>
            <p:spPr>
              <a:xfrm>
                <a:off x="7365155" y="2892423"/>
                <a:ext cx="231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9" name="Ink 310">
                <a:extLst>
                  <a:ext uri="{FF2B5EF4-FFF2-40B4-BE49-F238E27FC236}">
                    <a16:creationId xmlns:a16="http://schemas.microsoft.com/office/drawing/2014/main" id="{6AC12D24-93AF-C047-B430-74405D342210}"/>
                  </a:ext>
                </a:extLst>
              </p14:cNvPr>
              <p14:cNvContentPartPr/>
              <p14:nvPr/>
            </p14:nvContentPartPr>
            <p14:xfrm>
              <a:off x="6845675" y="2819343"/>
              <a:ext cx="320760" cy="176400"/>
            </p14:xfrm>
          </p:contentPart>
        </mc:Choice>
        <mc:Fallback xmlns="">
          <p:pic>
            <p:nvPicPr>
              <p:cNvPr id="309" name="Ink 310">
                <a:extLst>
                  <a:ext uri="{FF2B5EF4-FFF2-40B4-BE49-F238E27FC236}">
                    <a16:creationId xmlns:a16="http://schemas.microsoft.com/office/drawing/2014/main" id="{6AC12D24-93AF-C047-B430-74405D342210}"/>
                  </a:ext>
                </a:extLst>
              </p:cNvPr>
              <p:cNvPicPr/>
              <p:nvPr/>
            </p:nvPicPr>
            <p:blipFill>
              <a:blip r:embed="rId117"/>
              <a:stretch>
                <a:fillRect/>
              </a:stretch>
            </p:blipFill>
            <p:spPr>
              <a:xfrm>
                <a:off x="6836685" y="2810703"/>
                <a:ext cx="3383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10" name="Ink 311">
                <a:extLst>
                  <a:ext uri="{FF2B5EF4-FFF2-40B4-BE49-F238E27FC236}">
                    <a16:creationId xmlns:a16="http://schemas.microsoft.com/office/drawing/2014/main" id="{91F4C0D2-740D-934B-A271-91AABC256591}"/>
                  </a:ext>
                </a:extLst>
              </p14:cNvPr>
              <p14:cNvContentPartPr/>
              <p14:nvPr/>
            </p14:nvContentPartPr>
            <p14:xfrm>
              <a:off x="5185715" y="2907543"/>
              <a:ext cx="1377000" cy="270720"/>
            </p14:xfrm>
          </p:contentPart>
        </mc:Choice>
        <mc:Fallback xmlns="">
          <p:pic>
            <p:nvPicPr>
              <p:cNvPr id="310" name="Ink 311">
                <a:extLst>
                  <a:ext uri="{FF2B5EF4-FFF2-40B4-BE49-F238E27FC236}">
                    <a16:creationId xmlns:a16="http://schemas.microsoft.com/office/drawing/2014/main" id="{91F4C0D2-740D-934B-A271-91AABC256591}"/>
                  </a:ext>
                </a:extLst>
              </p:cNvPr>
              <p:cNvPicPr/>
              <p:nvPr/>
            </p:nvPicPr>
            <p:blipFill>
              <a:blip r:embed="rId119"/>
              <a:stretch>
                <a:fillRect/>
              </a:stretch>
            </p:blipFill>
            <p:spPr>
              <a:xfrm>
                <a:off x="5177077" y="2899263"/>
                <a:ext cx="1394275"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5" name="Ink 327">
                <a:extLst>
                  <a:ext uri="{FF2B5EF4-FFF2-40B4-BE49-F238E27FC236}">
                    <a16:creationId xmlns:a16="http://schemas.microsoft.com/office/drawing/2014/main" id="{250127EC-E999-924D-BD10-B84D338D0009}"/>
                  </a:ext>
                </a:extLst>
              </p14:cNvPr>
              <p14:cNvContentPartPr/>
              <p14:nvPr/>
            </p14:nvContentPartPr>
            <p14:xfrm>
              <a:off x="9517595" y="2618463"/>
              <a:ext cx="522360" cy="245520"/>
            </p14:xfrm>
          </p:contentPart>
        </mc:Choice>
        <mc:Fallback xmlns="">
          <p:pic>
            <p:nvPicPr>
              <p:cNvPr id="325" name="Ink 327">
                <a:extLst>
                  <a:ext uri="{FF2B5EF4-FFF2-40B4-BE49-F238E27FC236}">
                    <a16:creationId xmlns:a16="http://schemas.microsoft.com/office/drawing/2014/main" id="{250127EC-E999-924D-BD10-B84D338D0009}"/>
                  </a:ext>
                </a:extLst>
              </p:cNvPr>
              <p:cNvPicPr/>
              <p:nvPr/>
            </p:nvPicPr>
            <p:blipFill>
              <a:blip r:embed="rId121"/>
              <a:stretch>
                <a:fillRect/>
              </a:stretch>
            </p:blipFill>
            <p:spPr>
              <a:xfrm>
                <a:off x="9508955" y="2609823"/>
                <a:ext cx="539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6" name="Ink 328">
                <a:extLst>
                  <a:ext uri="{FF2B5EF4-FFF2-40B4-BE49-F238E27FC236}">
                    <a16:creationId xmlns:a16="http://schemas.microsoft.com/office/drawing/2014/main" id="{7725CC2B-A228-8A4E-A3C2-D607A2EEB05A}"/>
                  </a:ext>
                </a:extLst>
              </p14:cNvPr>
              <p14:cNvContentPartPr/>
              <p14:nvPr/>
            </p14:nvContentPartPr>
            <p14:xfrm>
              <a:off x="8982995" y="2744103"/>
              <a:ext cx="446760" cy="213840"/>
            </p14:xfrm>
          </p:contentPart>
        </mc:Choice>
        <mc:Fallback xmlns="">
          <p:pic>
            <p:nvPicPr>
              <p:cNvPr id="326" name="Ink 328">
                <a:extLst>
                  <a:ext uri="{FF2B5EF4-FFF2-40B4-BE49-F238E27FC236}">
                    <a16:creationId xmlns:a16="http://schemas.microsoft.com/office/drawing/2014/main" id="{7725CC2B-A228-8A4E-A3C2-D607A2EEB05A}"/>
                  </a:ext>
                </a:extLst>
              </p:cNvPr>
              <p:cNvPicPr/>
              <p:nvPr/>
            </p:nvPicPr>
            <p:blipFill>
              <a:blip r:embed="rId123"/>
              <a:stretch>
                <a:fillRect/>
              </a:stretch>
            </p:blipFill>
            <p:spPr>
              <a:xfrm>
                <a:off x="8974715" y="2735837"/>
                <a:ext cx="464040" cy="23145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27" name="Ink 329">
                <a:extLst>
                  <a:ext uri="{FF2B5EF4-FFF2-40B4-BE49-F238E27FC236}">
                    <a16:creationId xmlns:a16="http://schemas.microsoft.com/office/drawing/2014/main" id="{EBEDBAFF-69EF-8F43-A4ED-DFDD90F9E31E}"/>
                  </a:ext>
                </a:extLst>
              </p14:cNvPr>
              <p14:cNvContentPartPr/>
              <p14:nvPr/>
            </p14:nvContentPartPr>
            <p14:xfrm>
              <a:off x="7857635" y="2769303"/>
              <a:ext cx="861840" cy="201600"/>
            </p14:xfrm>
          </p:contentPart>
        </mc:Choice>
        <mc:Fallback xmlns="">
          <p:pic>
            <p:nvPicPr>
              <p:cNvPr id="327" name="Ink 329">
                <a:extLst>
                  <a:ext uri="{FF2B5EF4-FFF2-40B4-BE49-F238E27FC236}">
                    <a16:creationId xmlns:a16="http://schemas.microsoft.com/office/drawing/2014/main" id="{EBEDBAFF-69EF-8F43-A4ED-DFDD90F9E31E}"/>
                  </a:ext>
                </a:extLst>
              </p:cNvPr>
              <p:cNvPicPr/>
              <p:nvPr/>
            </p:nvPicPr>
            <p:blipFill>
              <a:blip r:embed="rId125"/>
              <a:stretch>
                <a:fillRect/>
              </a:stretch>
            </p:blipFill>
            <p:spPr>
              <a:xfrm>
                <a:off x="7848631" y="2760663"/>
                <a:ext cx="879848"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36" name="Ink 335">
                <a:extLst>
                  <a:ext uri="{FF2B5EF4-FFF2-40B4-BE49-F238E27FC236}">
                    <a16:creationId xmlns:a16="http://schemas.microsoft.com/office/drawing/2014/main" id="{357B8800-7C80-CB43-AE6E-EFCD6DE800D6}"/>
                  </a:ext>
                </a:extLst>
              </p14:cNvPr>
              <p14:cNvContentPartPr/>
              <p14:nvPr/>
            </p14:nvContentPartPr>
            <p14:xfrm>
              <a:off x="3249275" y="3473463"/>
              <a:ext cx="189000" cy="88560"/>
            </p14:xfrm>
          </p:contentPart>
        </mc:Choice>
        <mc:Fallback xmlns="">
          <p:pic>
            <p:nvPicPr>
              <p:cNvPr id="336" name="Ink 335">
                <a:extLst>
                  <a:ext uri="{FF2B5EF4-FFF2-40B4-BE49-F238E27FC236}">
                    <a16:creationId xmlns:a16="http://schemas.microsoft.com/office/drawing/2014/main" id="{357B8800-7C80-CB43-AE6E-EFCD6DE800D6}"/>
                  </a:ext>
                </a:extLst>
              </p:cNvPr>
              <p:cNvPicPr/>
              <p:nvPr/>
            </p:nvPicPr>
            <p:blipFill>
              <a:blip r:embed="rId127"/>
              <a:stretch>
                <a:fillRect/>
              </a:stretch>
            </p:blipFill>
            <p:spPr>
              <a:xfrm>
                <a:off x="3240275" y="3464463"/>
                <a:ext cx="207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37" name="Ink 337">
                <a:extLst>
                  <a:ext uri="{FF2B5EF4-FFF2-40B4-BE49-F238E27FC236}">
                    <a16:creationId xmlns:a16="http://schemas.microsoft.com/office/drawing/2014/main" id="{03496EA7-7F61-584E-A006-13B29E5F03B5}"/>
                  </a:ext>
                </a:extLst>
              </p14:cNvPr>
              <p14:cNvContentPartPr/>
              <p14:nvPr/>
            </p14:nvContentPartPr>
            <p14:xfrm>
              <a:off x="2155235" y="3347463"/>
              <a:ext cx="760320" cy="207720"/>
            </p14:xfrm>
          </p:contentPart>
        </mc:Choice>
        <mc:Fallback xmlns="">
          <p:pic>
            <p:nvPicPr>
              <p:cNvPr id="337" name="Ink 337">
                <a:extLst>
                  <a:ext uri="{FF2B5EF4-FFF2-40B4-BE49-F238E27FC236}">
                    <a16:creationId xmlns:a16="http://schemas.microsoft.com/office/drawing/2014/main" id="{03496EA7-7F61-584E-A006-13B29E5F03B5}"/>
                  </a:ext>
                </a:extLst>
              </p:cNvPr>
              <p:cNvPicPr/>
              <p:nvPr/>
            </p:nvPicPr>
            <p:blipFill>
              <a:blip r:embed="rId129"/>
              <a:stretch>
                <a:fillRect/>
              </a:stretch>
            </p:blipFill>
            <p:spPr>
              <a:xfrm>
                <a:off x="2146595" y="3338463"/>
                <a:ext cx="777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48" name="Ink 349">
                <a:extLst>
                  <a:ext uri="{FF2B5EF4-FFF2-40B4-BE49-F238E27FC236}">
                    <a16:creationId xmlns:a16="http://schemas.microsoft.com/office/drawing/2014/main" id="{575CD944-0FAD-2C4B-A725-EB1006F510CB}"/>
                  </a:ext>
                </a:extLst>
              </p14:cNvPr>
              <p14:cNvContentPartPr/>
              <p14:nvPr/>
            </p14:nvContentPartPr>
            <p14:xfrm>
              <a:off x="4638875" y="3234423"/>
              <a:ext cx="703440" cy="308520"/>
            </p14:xfrm>
          </p:contentPart>
        </mc:Choice>
        <mc:Fallback xmlns="">
          <p:pic>
            <p:nvPicPr>
              <p:cNvPr id="348" name="Ink 349">
                <a:extLst>
                  <a:ext uri="{FF2B5EF4-FFF2-40B4-BE49-F238E27FC236}">
                    <a16:creationId xmlns:a16="http://schemas.microsoft.com/office/drawing/2014/main" id="{575CD944-0FAD-2C4B-A725-EB1006F510CB}"/>
                  </a:ext>
                </a:extLst>
              </p:cNvPr>
              <p:cNvPicPr/>
              <p:nvPr/>
            </p:nvPicPr>
            <p:blipFill>
              <a:blip r:embed="rId131"/>
              <a:stretch>
                <a:fillRect/>
              </a:stretch>
            </p:blipFill>
            <p:spPr>
              <a:xfrm>
                <a:off x="4630239" y="3225423"/>
                <a:ext cx="719992"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49" name="Ink 350">
                <a:extLst>
                  <a:ext uri="{FF2B5EF4-FFF2-40B4-BE49-F238E27FC236}">
                    <a16:creationId xmlns:a16="http://schemas.microsoft.com/office/drawing/2014/main" id="{A934C6FD-C37A-B349-A20A-2814420D0913}"/>
                  </a:ext>
                </a:extLst>
              </p14:cNvPr>
              <p14:cNvContentPartPr/>
              <p14:nvPr/>
            </p14:nvContentPartPr>
            <p14:xfrm>
              <a:off x="3714395" y="3394263"/>
              <a:ext cx="824040" cy="154800"/>
            </p14:xfrm>
          </p:contentPart>
        </mc:Choice>
        <mc:Fallback xmlns="">
          <p:pic>
            <p:nvPicPr>
              <p:cNvPr id="349" name="Ink 350">
                <a:extLst>
                  <a:ext uri="{FF2B5EF4-FFF2-40B4-BE49-F238E27FC236}">
                    <a16:creationId xmlns:a16="http://schemas.microsoft.com/office/drawing/2014/main" id="{A934C6FD-C37A-B349-A20A-2814420D0913}"/>
                  </a:ext>
                </a:extLst>
              </p:cNvPr>
              <p:cNvPicPr/>
              <p:nvPr/>
            </p:nvPicPr>
            <p:blipFill>
              <a:blip r:embed="rId133"/>
              <a:stretch>
                <a:fillRect/>
              </a:stretch>
            </p:blipFill>
            <p:spPr>
              <a:xfrm>
                <a:off x="3706115" y="3385263"/>
                <a:ext cx="841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57" name="Ink 356">
                <a:extLst>
                  <a:ext uri="{FF2B5EF4-FFF2-40B4-BE49-F238E27FC236}">
                    <a16:creationId xmlns:a16="http://schemas.microsoft.com/office/drawing/2014/main" id="{4D88061E-3F52-F54A-91B3-220FA07D593B}"/>
                  </a:ext>
                </a:extLst>
              </p14:cNvPr>
              <p14:cNvContentPartPr/>
              <p14:nvPr/>
            </p14:nvContentPartPr>
            <p14:xfrm>
              <a:off x="6455795" y="3385263"/>
              <a:ext cx="119880" cy="75960"/>
            </p14:xfrm>
          </p:contentPart>
        </mc:Choice>
        <mc:Fallback xmlns="">
          <p:pic>
            <p:nvPicPr>
              <p:cNvPr id="357" name="Ink 356">
                <a:extLst>
                  <a:ext uri="{FF2B5EF4-FFF2-40B4-BE49-F238E27FC236}">
                    <a16:creationId xmlns:a16="http://schemas.microsoft.com/office/drawing/2014/main" id="{4D88061E-3F52-F54A-91B3-220FA07D593B}"/>
                  </a:ext>
                </a:extLst>
              </p:cNvPr>
              <p:cNvPicPr/>
              <p:nvPr/>
            </p:nvPicPr>
            <p:blipFill>
              <a:blip r:embed="rId135"/>
              <a:stretch>
                <a:fillRect/>
              </a:stretch>
            </p:blipFill>
            <p:spPr>
              <a:xfrm>
                <a:off x="6446435" y="3376582"/>
                <a:ext cx="13824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5" name="Ink 366">
                <a:extLst>
                  <a:ext uri="{FF2B5EF4-FFF2-40B4-BE49-F238E27FC236}">
                    <a16:creationId xmlns:a16="http://schemas.microsoft.com/office/drawing/2014/main" id="{B3ED8112-1B94-334D-BB42-47BDEE19FADD}"/>
                  </a:ext>
                </a:extLst>
              </p14:cNvPr>
              <p14:cNvContentPartPr/>
              <p14:nvPr/>
            </p14:nvContentPartPr>
            <p14:xfrm>
              <a:off x="6908315" y="3158823"/>
              <a:ext cx="905760" cy="365040"/>
            </p14:xfrm>
          </p:contentPart>
        </mc:Choice>
        <mc:Fallback xmlns="">
          <p:pic>
            <p:nvPicPr>
              <p:cNvPr id="365" name="Ink 366">
                <a:extLst>
                  <a:ext uri="{FF2B5EF4-FFF2-40B4-BE49-F238E27FC236}">
                    <a16:creationId xmlns:a16="http://schemas.microsoft.com/office/drawing/2014/main" id="{B3ED8112-1B94-334D-BB42-47BDEE19FADD}"/>
                  </a:ext>
                </a:extLst>
              </p:cNvPr>
              <p:cNvPicPr/>
              <p:nvPr/>
            </p:nvPicPr>
            <p:blipFill>
              <a:blip r:embed="rId137"/>
              <a:stretch>
                <a:fillRect/>
              </a:stretch>
            </p:blipFill>
            <p:spPr>
              <a:xfrm>
                <a:off x="6898955" y="3149823"/>
                <a:ext cx="9241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6" name="Ink 367">
                <a:extLst>
                  <a:ext uri="{FF2B5EF4-FFF2-40B4-BE49-F238E27FC236}">
                    <a16:creationId xmlns:a16="http://schemas.microsoft.com/office/drawing/2014/main" id="{53D86DC5-3DC8-D547-9ECF-EC269918F580}"/>
                  </a:ext>
                </a:extLst>
              </p14:cNvPr>
              <p14:cNvContentPartPr/>
              <p14:nvPr/>
            </p14:nvContentPartPr>
            <p14:xfrm>
              <a:off x="5669915" y="3322263"/>
              <a:ext cx="698400" cy="176400"/>
            </p14:xfrm>
          </p:contentPart>
        </mc:Choice>
        <mc:Fallback xmlns="">
          <p:pic>
            <p:nvPicPr>
              <p:cNvPr id="366" name="Ink 367">
                <a:extLst>
                  <a:ext uri="{FF2B5EF4-FFF2-40B4-BE49-F238E27FC236}">
                    <a16:creationId xmlns:a16="http://schemas.microsoft.com/office/drawing/2014/main" id="{53D86DC5-3DC8-D547-9ECF-EC269918F580}"/>
                  </a:ext>
                </a:extLst>
              </p:cNvPr>
              <p:cNvPicPr/>
              <p:nvPr/>
            </p:nvPicPr>
            <p:blipFill>
              <a:blip r:embed="rId139"/>
              <a:stretch>
                <a:fillRect/>
              </a:stretch>
            </p:blipFill>
            <p:spPr>
              <a:xfrm>
                <a:off x="5660915" y="3312903"/>
                <a:ext cx="7160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2" name="Ink 384">
                <a:extLst>
                  <a:ext uri="{FF2B5EF4-FFF2-40B4-BE49-F238E27FC236}">
                    <a16:creationId xmlns:a16="http://schemas.microsoft.com/office/drawing/2014/main" id="{A86B92E8-4E1C-954E-A948-0F94368A9B81}"/>
                  </a:ext>
                </a:extLst>
              </p14:cNvPr>
              <p14:cNvContentPartPr/>
              <p14:nvPr/>
            </p14:nvContentPartPr>
            <p14:xfrm>
              <a:off x="9165515" y="3039663"/>
              <a:ext cx="1157040" cy="295920"/>
            </p14:xfrm>
          </p:contentPart>
        </mc:Choice>
        <mc:Fallback xmlns="">
          <p:pic>
            <p:nvPicPr>
              <p:cNvPr id="382" name="Ink 384">
                <a:extLst>
                  <a:ext uri="{FF2B5EF4-FFF2-40B4-BE49-F238E27FC236}">
                    <a16:creationId xmlns:a16="http://schemas.microsoft.com/office/drawing/2014/main" id="{A86B92E8-4E1C-954E-A948-0F94368A9B81}"/>
                  </a:ext>
                </a:extLst>
              </p:cNvPr>
              <p:cNvPicPr/>
              <p:nvPr/>
            </p:nvPicPr>
            <p:blipFill>
              <a:blip r:embed="rId141"/>
              <a:stretch>
                <a:fillRect/>
              </a:stretch>
            </p:blipFill>
            <p:spPr>
              <a:xfrm>
                <a:off x="9156878" y="3031023"/>
                <a:ext cx="1175394"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83" name="Ink 385">
                <a:extLst>
                  <a:ext uri="{FF2B5EF4-FFF2-40B4-BE49-F238E27FC236}">
                    <a16:creationId xmlns:a16="http://schemas.microsoft.com/office/drawing/2014/main" id="{50BC3149-8EA7-A941-A616-69A9889FFB5D}"/>
                  </a:ext>
                </a:extLst>
              </p14:cNvPr>
              <p14:cNvContentPartPr/>
              <p14:nvPr/>
            </p14:nvContentPartPr>
            <p14:xfrm>
              <a:off x="8662595" y="3209223"/>
              <a:ext cx="282960" cy="144720"/>
            </p14:xfrm>
          </p:contentPart>
        </mc:Choice>
        <mc:Fallback xmlns="">
          <p:pic>
            <p:nvPicPr>
              <p:cNvPr id="383" name="Ink 385">
                <a:extLst>
                  <a:ext uri="{FF2B5EF4-FFF2-40B4-BE49-F238E27FC236}">
                    <a16:creationId xmlns:a16="http://schemas.microsoft.com/office/drawing/2014/main" id="{50BC3149-8EA7-A941-A616-69A9889FFB5D}"/>
                  </a:ext>
                </a:extLst>
              </p:cNvPr>
              <p:cNvPicPr/>
              <p:nvPr/>
            </p:nvPicPr>
            <p:blipFill>
              <a:blip r:embed="rId143"/>
              <a:stretch>
                <a:fillRect/>
              </a:stretch>
            </p:blipFill>
            <p:spPr>
              <a:xfrm>
                <a:off x="8653606" y="3200583"/>
                <a:ext cx="300937"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4" name="Ink 386">
                <a:extLst>
                  <a:ext uri="{FF2B5EF4-FFF2-40B4-BE49-F238E27FC236}">
                    <a16:creationId xmlns:a16="http://schemas.microsoft.com/office/drawing/2014/main" id="{226544F0-9069-0049-9446-AA6899E685F5}"/>
                  </a:ext>
                </a:extLst>
              </p14:cNvPr>
              <p14:cNvContentPartPr/>
              <p14:nvPr/>
            </p14:nvContentPartPr>
            <p14:xfrm>
              <a:off x="8084075" y="3284823"/>
              <a:ext cx="440640" cy="119880"/>
            </p14:xfrm>
          </p:contentPart>
        </mc:Choice>
        <mc:Fallback xmlns="">
          <p:pic>
            <p:nvPicPr>
              <p:cNvPr id="384" name="Ink 386">
                <a:extLst>
                  <a:ext uri="{FF2B5EF4-FFF2-40B4-BE49-F238E27FC236}">
                    <a16:creationId xmlns:a16="http://schemas.microsoft.com/office/drawing/2014/main" id="{226544F0-9069-0049-9446-AA6899E685F5}"/>
                  </a:ext>
                </a:extLst>
              </p:cNvPr>
              <p:cNvPicPr/>
              <p:nvPr/>
            </p:nvPicPr>
            <p:blipFill>
              <a:blip r:embed="rId145"/>
              <a:stretch>
                <a:fillRect/>
              </a:stretch>
            </p:blipFill>
            <p:spPr>
              <a:xfrm>
                <a:off x="8074715" y="3275823"/>
                <a:ext cx="458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93" name="Ink 392">
                <a:extLst>
                  <a:ext uri="{FF2B5EF4-FFF2-40B4-BE49-F238E27FC236}">
                    <a16:creationId xmlns:a16="http://schemas.microsoft.com/office/drawing/2014/main" id="{005F3587-5AE4-B743-8A36-BF5A813F0E91}"/>
                  </a:ext>
                </a:extLst>
              </p14:cNvPr>
              <p14:cNvContentPartPr/>
              <p14:nvPr/>
            </p14:nvContentPartPr>
            <p14:xfrm>
              <a:off x="3217955" y="3869463"/>
              <a:ext cx="219600" cy="75960"/>
            </p14:xfrm>
          </p:contentPart>
        </mc:Choice>
        <mc:Fallback xmlns="">
          <p:pic>
            <p:nvPicPr>
              <p:cNvPr id="393" name="Ink 392">
                <a:extLst>
                  <a:ext uri="{FF2B5EF4-FFF2-40B4-BE49-F238E27FC236}">
                    <a16:creationId xmlns:a16="http://schemas.microsoft.com/office/drawing/2014/main" id="{005F3587-5AE4-B743-8A36-BF5A813F0E91}"/>
                  </a:ext>
                </a:extLst>
              </p:cNvPr>
              <p:cNvPicPr/>
              <p:nvPr/>
            </p:nvPicPr>
            <p:blipFill>
              <a:blip r:embed="rId147"/>
              <a:stretch>
                <a:fillRect/>
              </a:stretch>
            </p:blipFill>
            <p:spPr>
              <a:xfrm>
                <a:off x="3208955" y="3860103"/>
                <a:ext cx="237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00" name="Ink 399">
                <a:extLst>
                  <a:ext uri="{FF2B5EF4-FFF2-40B4-BE49-F238E27FC236}">
                    <a16:creationId xmlns:a16="http://schemas.microsoft.com/office/drawing/2014/main" id="{0DE27BCE-72F0-2D44-A83E-6527298C8CF6}"/>
                  </a:ext>
                </a:extLst>
              </p14:cNvPr>
              <p14:cNvContentPartPr/>
              <p14:nvPr/>
            </p14:nvContentPartPr>
            <p14:xfrm>
              <a:off x="5462195" y="3888183"/>
              <a:ext cx="12960" cy="50760"/>
            </p14:xfrm>
          </p:contentPart>
        </mc:Choice>
        <mc:Fallback xmlns="">
          <p:pic>
            <p:nvPicPr>
              <p:cNvPr id="400" name="Ink 399">
                <a:extLst>
                  <a:ext uri="{FF2B5EF4-FFF2-40B4-BE49-F238E27FC236}">
                    <a16:creationId xmlns:a16="http://schemas.microsoft.com/office/drawing/2014/main" id="{0DE27BCE-72F0-2D44-A83E-6527298C8CF6}"/>
                  </a:ext>
                </a:extLst>
              </p:cNvPr>
              <p:cNvPicPr/>
              <p:nvPr/>
            </p:nvPicPr>
            <p:blipFill>
              <a:blip r:embed="rId149"/>
              <a:stretch>
                <a:fillRect/>
              </a:stretch>
            </p:blipFill>
            <p:spPr>
              <a:xfrm>
                <a:off x="5453195" y="3879119"/>
                <a:ext cx="30960" cy="6816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1" name="Ink 400">
                <a:extLst>
                  <a:ext uri="{FF2B5EF4-FFF2-40B4-BE49-F238E27FC236}">
                    <a16:creationId xmlns:a16="http://schemas.microsoft.com/office/drawing/2014/main" id="{BDDFABED-1471-1744-8BA5-36AEB7DBD17D}"/>
                  </a:ext>
                </a:extLst>
              </p14:cNvPr>
              <p14:cNvContentPartPr/>
              <p14:nvPr/>
            </p14:nvContentPartPr>
            <p14:xfrm>
              <a:off x="5468675" y="3784143"/>
              <a:ext cx="360" cy="10080"/>
            </p14:xfrm>
          </p:contentPart>
        </mc:Choice>
        <mc:Fallback xmlns="">
          <p:pic>
            <p:nvPicPr>
              <p:cNvPr id="401" name="Ink 400">
                <a:extLst>
                  <a:ext uri="{FF2B5EF4-FFF2-40B4-BE49-F238E27FC236}">
                    <a16:creationId xmlns:a16="http://schemas.microsoft.com/office/drawing/2014/main" id="{BDDFABED-1471-1744-8BA5-36AEB7DBD17D}"/>
                  </a:ext>
                </a:extLst>
              </p:cNvPr>
              <p:cNvPicPr/>
              <p:nvPr/>
            </p:nvPicPr>
            <p:blipFill>
              <a:blip r:embed="rId151"/>
              <a:stretch>
                <a:fillRect/>
              </a:stretch>
            </p:blipFill>
            <p:spPr>
              <a:xfrm>
                <a:off x="5459675" y="3775503"/>
                <a:ext cx="1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06" name="Ink 405">
                <a:extLst>
                  <a:ext uri="{FF2B5EF4-FFF2-40B4-BE49-F238E27FC236}">
                    <a16:creationId xmlns:a16="http://schemas.microsoft.com/office/drawing/2014/main" id="{2D75757A-436C-F341-A8E2-FD3861929471}"/>
                  </a:ext>
                </a:extLst>
              </p14:cNvPr>
              <p14:cNvContentPartPr/>
              <p14:nvPr/>
            </p14:nvContentPartPr>
            <p14:xfrm>
              <a:off x="6109835" y="3850383"/>
              <a:ext cx="50760" cy="56880"/>
            </p14:xfrm>
          </p:contentPart>
        </mc:Choice>
        <mc:Fallback xmlns="">
          <p:pic>
            <p:nvPicPr>
              <p:cNvPr id="406" name="Ink 405">
                <a:extLst>
                  <a:ext uri="{FF2B5EF4-FFF2-40B4-BE49-F238E27FC236}">
                    <a16:creationId xmlns:a16="http://schemas.microsoft.com/office/drawing/2014/main" id="{2D75757A-436C-F341-A8E2-FD3861929471}"/>
                  </a:ext>
                </a:extLst>
              </p:cNvPr>
              <p:cNvPicPr/>
              <p:nvPr/>
            </p:nvPicPr>
            <p:blipFill>
              <a:blip r:embed="rId153"/>
              <a:stretch>
                <a:fillRect/>
              </a:stretch>
            </p:blipFill>
            <p:spPr>
              <a:xfrm>
                <a:off x="6100408" y="3841023"/>
                <a:ext cx="68163"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07" name="Ink 406">
                <a:extLst>
                  <a:ext uri="{FF2B5EF4-FFF2-40B4-BE49-F238E27FC236}">
                    <a16:creationId xmlns:a16="http://schemas.microsoft.com/office/drawing/2014/main" id="{6C73DA3E-7BB0-2449-B55C-2E72ABA3C0A7}"/>
                  </a:ext>
                </a:extLst>
              </p14:cNvPr>
              <p14:cNvContentPartPr/>
              <p14:nvPr/>
            </p14:nvContentPartPr>
            <p14:xfrm>
              <a:off x="6109835" y="3744543"/>
              <a:ext cx="25560" cy="18360"/>
            </p14:xfrm>
          </p:contentPart>
        </mc:Choice>
        <mc:Fallback xmlns="">
          <p:pic>
            <p:nvPicPr>
              <p:cNvPr id="407" name="Ink 406">
                <a:extLst>
                  <a:ext uri="{FF2B5EF4-FFF2-40B4-BE49-F238E27FC236}">
                    <a16:creationId xmlns:a16="http://schemas.microsoft.com/office/drawing/2014/main" id="{6C73DA3E-7BB0-2449-B55C-2E72ABA3C0A7}"/>
                  </a:ext>
                </a:extLst>
              </p:cNvPr>
              <p:cNvPicPr/>
              <p:nvPr/>
            </p:nvPicPr>
            <p:blipFill>
              <a:blip r:embed="rId155"/>
              <a:stretch>
                <a:fillRect/>
              </a:stretch>
            </p:blipFill>
            <p:spPr>
              <a:xfrm>
                <a:off x="6101195" y="3735903"/>
                <a:ext cx="42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15" name="Ink 419">
                <a:extLst>
                  <a:ext uri="{FF2B5EF4-FFF2-40B4-BE49-F238E27FC236}">
                    <a16:creationId xmlns:a16="http://schemas.microsoft.com/office/drawing/2014/main" id="{892E4AC3-84E5-154C-BD8A-6B81DBBE3CA8}"/>
                  </a:ext>
                </a:extLst>
              </p14:cNvPr>
              <p14:cNvContentPartPr/>
              <p14:nvPr/>
            </p14:nvContentPartPr>
            <p14:xfrm>
              <a:off x="6260675" y="3703143"/>
              <a:ext cx="1031400" cy="223200"/>
            </p14:xfrm>
          </p:contentPart>
        </mc:Choice>
        <mc:Fallback xmlns="">
          <p:pic>
            <p:nvPicPr>
              <p:cNvPr id="415" name="Ink 419">
                <a:extLst>
                  <a:ext uri="{FF2B5EF4-FFF2-40B4-BE49-F238E27FC236}">
                    <a16:creationId xmlns:a16="http://schemas.microsoft.com/office/drawing/2014/main" id="{892E4AC3-84E5-154C-BD8A-6B81DBBE3CA8}"/>
                  </a:ext>
                </a:extLst>
              </p:cNvPr>
              <p:cNvPicPr/>
              <p:nvPr/>
            </p:nvPicPr>
            <p:blipFill>
              <a:blip r:embed="rId157"/>
              <a:stretch>
                <a:fillRect/>
              </a:stretch>
            </p:blipFill>
            <p:spPr>
              <a:xfrm>
                <a:off x="6251675" y="3694503"/>
                <a:ext cx="1049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16" name="Ink 420">
                <a:extLst>
                  <a:ext uri="{FF2B5EF4-FFF2-40B4-BE49-F238E27FC236}">
                    <a16:creationId xmlns:a16="http://schemas.microsoft.com/office/drawing/2014/main" id="{34B58483-3AB6-D44D-A3FA-F97D7CEB9B57}"/>
                  </a:ext>
                </a:extLst>
              </p14:cNvPr>
              <p14:cNvContentPartPr/>
              <p14:nvPr/>
            </p14:nvContentPartPr>
            <p14:xfrm>
              <a:off x="5581715" y="3775143"/>
              <a:ext cx="440640" cy="169920"/>
            </p14:xfrm>
          </p:contentPart>
        </mc:Choice>
        <mc:Fallback xmlns="">
          <p:pic>
            <p:nvPicPr>
              <p:cNvPr id="416" name="Ink 420">
                <a:extLst>
                  <a:ext uri="{FF2B5EF4-FFF2-40B4-BE49-F238E27FC236}">
                    <a16:creationId xmlns:a16="http://schemas.microsoft.com/office/drawing/2014/main" id="{34B58483-3AB6-D44D-A3FA-F97D7CEB9B57}"/>
                  </a:ext>
                </a:extLst>
              </p:cNvPr>
              <p:cNvPicPr/>
              <p:nvPr/>
            </p:nvPicPr>
            <p:blipFill>
              <a:blip r:embed="rId159"/>
              <a:stretch>
                <a:fillRect/>
              </a:stretch>
            </p:blipFill>
            <p:spPr>
              <a:xfrm>
                <a:off x="5573428" y="3766162"/>
                <a:ext cx="457214" cy="18788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17" name="Ink 421">
                <a:extLst>
                  <a:ext uri="{FF2B5EF4-FFF2-40B4-BE49-F238E27FC236}">
                    <a16:creationId xmlns:a16="http://schemas.microsoft.com/office/drawing/2014/main" id="{BD8872CC-87DC-4E4A-AC8B-4DBAD5BD1117}"/>
                  </a:ext>
                </a:extLst>
              </p14:cNvPr>
              <p14:cNvContentPartPr/>
              <p14:nvPr/>
            </p14:nvContentPartPr>
            <p14:xfrm>
              <a:off x="5249795" y="3762543"/>
              <a:ext cx="124560" cy="207720"/>
            </p14:xfrm>
          </p:contentPart>
        </mc:Choice>
        <mc:Fallback xmlns="">
          <p:pic>
            <p:nvPicPr>
              <p:cNvPr id="417" name="Ink 421">
                <a:extLst>
                  <a:ext uri="{FF2B5EF4-FFF2-40B4-BE49-F238E27FC236}">
                    <a16:creationId xmlns:a16="http://schemas.microsoft.com/office/drawing/2014/main" id="{BD8872CC-87DC-4E4A-AC8B-4DBAD5BD1117}"/>
                  </a:ext>
                </a:extLst>
              </p:cNvPr>
              <p:cNvPicPr/>
              <p:nvPr/>
            </p:nvPicPr>
            <p:blipFill>
              <a:blip r:embed="rId161"/>
              <a:stretch>
                <a:fillRect/>
              </a:stretch>
            </p:blipFill>
            <p:spPr>
              <a:xfrm>
                <a:off x="5240795" y="3753559"/>
                <a:ext cx="14256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18" name="Ink 422">
                <a:extLst>
                  <a:ext uri="{FF2B5EF4-FFF2-40B4-BE49-F238E27FC236}">
                    <a16:creationId xmlns:a16="http://schemas.microsoft.com/office/drawing/2014/main" id="{F2E2A780-CDF1-8040-BD1A-217D60EDA931}"/>
                  </a:ext>
                </a:extLst>
              </p14:cNvPr>
              <p14:cNvContentPartPr/>
              <p14:nvPr/>
            </p14:nvContentPartPr>
            <p14:xfrm>
              <a:off x="3708275" y="3775143"/>
              <a:ext cx="1169640" cy="220320"/>
            </p14:xfrm>
          </p:contentPart>
        </mc:Choice>
        <mc:Fallback xmlns="">
          <p:pic>
            <p:nvPicPr>
              <p:cNvPr id="418" name="Ink 422">
                <a:extLst>
                  <a:ext uri="{FF2B5EF4-FFF2-40B4-BE49-F238E27FC236}">
                    <a16:creationId xmlns:a16="http://schemas.microsoft.com/office/drawing/2014/main" id="{F2E2A780-CDF1-8040-BD1A-217D60EDA931}"/>
                  </a:ext>
                </a:extLst>
              </p:cNvPr>
              <p:cNvPicPr/>
              <p:nvPr/>
            </p:nvPicPr>
            <p:blipFill>
              <a:blip r:embed="rId163"/>
              <a:stretch>
                <a:fillRect/>
              </a:stretch>
            </p:blipFill>
            <p:spPr>
              <a:xfrm>
                <a:off x="3699638" y="3765798"/>
                <a:ext cx="1187994"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19" name="Ink 423">
                <a:extLst>
                  <a:ext uri="{FF2B5EF4-FFF2-40B4-BE49-F238E27FC236}">
                    <a16:creationId xmlns:a16="http://schemas.microsoft.com/office/drawing/2014/main" id="{304C50EF-AADC-1D48-8526-E2080F3507F1}"/>
                  </a:ext>
                </a:extLst>
              </p14:cNvPr>
              <p14:cNvContentPartPr/>
              <p14:nvPr/>
            </p14:nvContentPartPr>
            <p14:xfrm>
              <a:off x="2256035" y="3812943"/>
              <a:ext cx="616320" cy="151200"/>
            </p14:xfrm>
          </p:contentPart>
        </mc:Choice>
        <mc:Fallback xmlns="">
          <p:pic>
            <p:nvPicPr>
              <p:cNvPr id="419" name="Ink 423">
                <a:extLst>
                  <a:ext uri="{FF2B5EF4-FFF2-40B4-BE49-F238E27FC236}">
                    <a16:creationId xmlns:a16="http://schemas.microsoft.com/office/drawing/2014/main" id="{304C50EF-AADC-1D48-8526-E2080F3507F1}"/>
                  </a:ext>
                </a:extLst>
              </p:cNvPr>
              <p:cNvPicPr/>
              <p:nvPr/>
            </p:nvPicPr>
            <p:blipFill>
              <a:blip r:embed="rId165"/>
              <a:stretch>
                <a:fillRect/>
              </a:stretch>
            </p:blipFill>
            <p:spPr>
              <a:xfrm>
                <a:off x="2247040" y="3804303"/>
                <a:ext cx="635029"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32" name="Ink 432">
                <a:extLst>
                  <a:ext uri="{FF2B5EF4-FFF2-40B4-BE49-F238E27FC236}">
                    <a16:creationId xmlns:a16="http://schemas.microsoft.com/office/drawing/2014/main" id="{76C3A6FE-6A4A-7746-AAF4-3068553D9DB8}"/>
                  </a:ext>
                </a:extLst>
              </p14:cNvPr>
              <p14:cNvContentPartPr/>
              <p14:nvPr/>
            </p14:nvContentPartPr>
            <p14:xfrm>
              <a:off x="7568555" y="3686943"/>
              <a:ext cx="1075680" cy="421560"/>
            </p14:xfrm>
          </p:contentPart>
        </mc:Choice>
        <mc:Fallback xmlns="">
          <p:pic>
            <p:nvPicPr>
              <p:cNvPr id="432" name="Ink 432">
                <a:extLst>
                  <a:ext uri="{FF2B5EF4-FFF2-40B4-BE49-F238E27FC236}">
                    <a16:creationId xmlns:a16="http://schemas.microsoft.com/office/drawing/2014/main" id="{76C3A6FE-6A4A-7746-AAF4-3068553D9DB8}"/>
                  </a:ext>
                </a:extLst>
              </p:cNvPr>
              <p:cNvPicPr/>
              <p:nvPr/>
            </p:nvPicPr>
            <p:blipFill>
              <a:blip r:embed="rId167"/>
              <a:stretch>
                <a:fillRect/>
              </a:stretch>
            </p:blipFill>
            <p:spPr>
              <a:xfrm>
                <a:off x="7559195" y="3678663"/>
                <a:ext cx="10947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38" name="Ink 438">
                <a:extLst>
                  <a:ext uri="{FF2B5EF4-FFF2-40B4-BE49-F238E27FC236}">
                    <a16:creationId xmlns:a16="http://schemas.microsoft.com/office/drawing/2014/main" id="{3E3EF9FB-A4B8-D944-B08F-E7FB3F247302}"/>
                  </a:ext>
                </a:extLst>
              </p14:cNvPr>
              <p14:cNvContentPartPr/>
              <p14:nvPr/>
            </p14:nvContentPartPr>
            <p14:xfrm>
              <a:off x="8853755" y="3655623"/>
              <a:ext cx="852840" cy="119880"/>
            </p14:xfrm>
          </p:contentPart>
        </mc:Choice>
        <mc:Fallback xmlns="">
          <p:pic>
            <p:nvPicPr>
              <p:cNvPr id="438" name="Ink 438">
                <a:extLst>
                  <a:ext uri="{FF2B5EF4-FFF2-40B4-BE49-F238E27FC236}">
                    <a16:creationId xmlns:a16="http://schemas.microsoft.com/office/drawing/2014/main" id="{3E3EF9FB-A4B8-D944-B08F-E7FB3F247302}"/>
                  </a:ext>
                </a:extLst>
              </p:cNvPr>
              <p:cNvPicPr/>
              <p:nvPr/>
            </p:nvPicPr>
            <p:blipFill>
              <a:blip r:embed="rId169"/>
              <a:stretch>
                <a:fillRect/>
              </a:stretch>
            </p:blipFill>
            <p:spPr>
              <a:xfrm>
                <a:off x="8845111" y="3646957"/>
                <a:ext cx="870487" cy="13649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47" name="Ink 448">
                <a:extLst>
                  <a:ext uri="{FF2B5EF4-FFF2-40B4-BE49-F238E27FC236}">
                    <a16:creationId xmlns:a16="http://schemas.microsoft.com/office/drawing/2014/main" id="{B9B5F5C8-7D03-6648-B9B4-FA3C051101CB}"/>
                  </a:ext>
                </a:extLst>
              </p14:cNvPr>
              <p14:cNvContentPartPr/>
              <p14:nvPr/>
            </p14:nvContentPartPr>
            <p14:xfrm>
              <a:off x="10014035" y="3586503"/>
              <a:ext cx="579240" cy="151560"/>
            </p14:xfrm>
          </p:contentPart>
        </mc:Choice>
        <mc:Fallback xmlns="">
          <p:pic>
            <p:nvPicPr>
              <p:cNvPr id="447" name="Ink 448">
                <a:extLst>
                  <a:ext uri="{FF2B5EF4-FFF2-40B4-BE49-F238E27FC236}">
                    <a16:creationId xmlns:a16="http://schemas.microsoft.com/office/drawing/2014/main" id="{B9B5F5C8-7D03-6648-B9B4-FA3C051101CB}"/>
                  </a:ext>
                </a:extLst>
              </p:cNvPr>
              <p:cNvPicPr/>
              <p:nvPr/>
            </p:nvPicPr>
            <p:blipFill>
              <a:blip r:embed="rId171"/>
              <a:stretch>
                <a:fillRect/>
              </a:stretch>
            </p:blipFill>
            <p:spPr>
              <a:xfrm>
                <a:off x="10005029" y="3577863"/>
                <a:ext cx="596171"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8" name="Ink 449">
                <a:extLst>
                  <a:ext uri="{FF2B5EF4-FFF2-40B4-BE49-F238E27FC236}">
                    <a16:creationId xmlns:a16="http://schemas.microsoft.com/office/drawing/2014/main" id="{E124FB39-CE7B-4846-836C-A21A67E328FD}"/>
                  </a:ext>
                </a:extLst>
              </p14:cNvPr>
              <p14:cNvContentPartPr/>
              <p14:nvPr/>
            </p14:nvContentPartPr>
            <p14:xfrm>
              <a:off x="9863195" y="3630423"/>
              <a:ext cx="56880" cy="119880"/>
            </p14:xfrm>
          </p:contentPart>
        </mc:Choice>
        <mc:Fallback xmlns="">
          <p:pic>
            <p:nvPicPr>
              <p:cNvPr id="448" name="Ink 449">
                <a:extLst>
                  <a:ext uri="{FF2B5EF4-FFF2-40B4-BE49-F238E27FC236}">
                    <a16:creationId xmlns:a16="http://schemas.microsoft.com/office/drawing/2014/main" id="{E124FB39-CE7B-4846-836C-A21A67E328FD}"/>
                  </a:ext>
                </a:extLst>
              </p:cNvPr>
              <p:cNvPicPr/>
              <p:nvPr/>
            </p:nvPicPr>
            <p:blipFill>
              <a:blip r:embed="rId173"/>
              <a:stretch>
                <a:fillRect/>
              </a:stretch>
            </p:blipFill>
            <p:spPr>
              <a:xfrm>
                <a:off x="9854195" y="3621423"/>
                <a:ext cx="74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61" name="Ink 464">
                <a:extLst>
                  <a:ext uri="{FF2B5EF4-FFF2-40B4-BE49-F238E27FC236}">
                    <a16:creationId xmlns:a16="http://schemas.microsoft.com/office/drawing/2014/main" id="{2889EFD8-C534-A647-93A0-A1F755009183}"/>
                  </a:ext>
                </a:extLst>
              </p14:cNvPr>
              <p14:cNvContentPartPr/>
              <p14:nvPr/>
            </p14:nvContentPartPr>
            <p14:xfrm>
              <a:off x="3997355" y="4284543"/>
              <a:ext cx="283320" cy="270720"/>
            </p14:xfrm>
          </p:contentPart>
        </mc:Choice>
        <mc:Fallback xmlns="">
          <p:pic>
            <p:nvPicPr>
              <p:cNvPr id="461" name="Ink 464">
                <a:extLst>
                  <a:ext uri="{FF2B5EF4-FFF2-40B4-BE49-F238E27FC236}">
                    <a16:creationId xmlns:a16="http://schemas.microsoft.com/office/drawing/2014/main" id="{2889EFD8-C534-A647-93A0-A1F755009183}"/>
                  </a:ext>
                </a:extLst>
              </p:cNvPr>
              <p:cNvPicPr/>
              <p:nvPr/>
            </p:nvPicPr>
            <p:blipFill>
              <a:blip r:embed="rId175"/>
              <a:stretch>
                <a:fillRect/>
              </a:stretch>
            </p:blipFill>
            <p:spPr>
              <a:xfrm>
                <a:off x="3988355" y="4275903"/>
                <a:ext cx="300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2" name="Ink 465">
                <a:extLst>
                  <a:ext uri="{FF2B5EF4-FFF2-40B4-BE49-F238E27FC236}">
                    <a16:creationId xmlns:a16="http://schemas.microsoft.com/office/drawing/2014/main" id="{56271CBB-A4E1-BF47-BAAA-179F9DD0958C}"/>
                  </a:ext>
                </a:extLst>
              </p14:cNvPr>
              <p14:cNvContentPartPr/>
              <p14:nvPr/>
            </p14:nvContentPartPr>
            <p14:xfrm>
              <a:off x="3582635" y="4359783"/>
              <a:ext cx="163080" cy="138600"/>
            </p14:xfrm>
          </p:contentPart>
        </mc:Choice>
        <mc:Fallback xmlns="">
          <p:pic>
            <p:nvPicPr>
              <p:cNvPr id="462" name="Ink 465">
                <a:extLst>
                  <a:ext uri="{FF2B5EF4-FFF2-40B4-BE49-F238E27FC236}">
                    <a16:creationId xmlns:a16="http://schemas.microsoft.com/office/drawing/2014/main" id="{56271CBB-A4E1-BF47-BAAA-179F9DD0958C}"/>
                  </a:ext>
                </a:extLst>
              </p:cNvPr>
              <p:cNvPicPr/>
              <p:nvPr/>
            </p:nvPicPr>
            <p:blipFill>
              <a:blip r:embed="rId177"/>
              <a:stretch>
                <a:fillRect/>
              </a:stretch>
            </p:blipFill>
            <p:spPr>
              <a:xfrm>
                <a:off x="3573275" y="4351143"/>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63" name="Ink 466">
                <a:extLst>
                  <a:ext uri="{FF2B5EF4-FFF2-40B4-BE49-F238E27FC236}">
                    <a16:creationId xmlns:a16="http://schemas.microsoft.com/office/drawing/2014/main" id="{0CADF052-BE33-0841-BF57-D4DD62565178}"/>
                  </a:ext>
                </a:extLst>
              </p14:cNvPr>
              <p14:cNvContentPartPr/>
              <p14:nvPr/>
            </p14:nvContentPartPr>
            <p14:xfrm>
              <a:off x="3236675" y="4315863"/>
              <a:ext cx="263520" cy="170280"/>
            </p14:xfrm>
          </p:contentPart>
        </mc:Choice>
        <mc:Fallback xmlns="">
          <p:pic>
            <p:nvPicPr>
              <p:cNvPr id="463" name="Ink 466">
                <a:extLst>
                  <a:ext uri="{FF2B5EF4-FFF2-40B4-BE49-F238E27FC236}">
                    <a16:creationId xmlns:a16="http://schemas.microsoft.com/office/drawing/2014/main" id="{0CADF052-BE33-0841-BF57-D4DD62565178}"/>
                  </a:ext>
                </a:extLst>
              </p:cNvPr>
              <p:cNvPicPr/>
              <p:nvPr/>
            </p:nvPicPr>
            <p:blipFill>
              <a:blip r:embed="rId179"/>
              <a:stretch>
                <a:fillRect/>
              </a:stretch>
            </p:blipFill>
            <p:spPr>
              <a:xfrm>
                <a:off x="3227675" y="4307223"/>
                <a:ext cx="281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64" name="Ink 467">
                <a:extLst>
                  <a:ext uri="{FF2B5EF4-FFF2-40B4-BE49-F238E27FC236}">
                    <a16:creationId xmlns:a16="http://schemas.microsoft.com/office/drawing/2014/main" id="{E7702EB4-69E3-0E40-BC03-0C17302AF271}"/>
                  </a:ext>
                </a:extLst>
              </p14:cNvPr>
              <p14:cNvContentPartPr/>
              <p14:nvPr/>
            </p14:nvContentPartPr>
            <p14:xfrm>
              <a:off x="2356475" y="4269063"/>
              <a:ext cx="534600" cy="223200"/>
            </p14:xfrm>
          </p:contentPart>
        </mc:Choice>
        <mc:Fallback xmlns="">
          <p:pic>
            <p:nvPicPr>
              <p:cNvPr id="464" name="Ink 467">
                <a:extLst>
                  <a:ext uri="{FF2B5EF4-FFF2-40B4-BE49-F238E27FC236}">
                    <a16:creationId xmlns:a16="http://schemas.microsoft.com/office/drawing/2014/main" id="{E7702EB4-69E3-0E40-BC03-0C17302AF271}"/>
                  </a:ext>
                </a:extLst>
              </p:cNvPr>
              <p:cNvPicPr/>
              <p:nvPr/>
            </p:nvPicPr>
            <p:blipFill>
              <a:blip r:embed="rId181"/>
              <a:stretch>
                <a:fillRect/>
              </a:stretch>
            </p:blipFill>
            <p:spPr>
              <a:xfrm>
                <a:off x="2347475" y="4259703"/>
                <a:ext cx="5522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69" name="Ink 468">
                <a:extLst>
                  <a:ext uri="{FF2B5EF4-FFF2-40B4-BE49-F238E27FC236}">
                    <a16:creationId xmlns:a16="http://schemas.microsoft.com/office/drawing/2014/main" id="{B154CCB6-F422-8E43-9096-0BE0BB3C82CE}"/>
                  </a:ext>
                </a:extLst>
              </p14:cNvPr>
              <p14:cNvContentPartPr/>
              <p14:nvPr/>
            </p14:nvContentPartPr>
            <p14:xfrm>
              <a:off x="4531955" y="4347183"/>
              <a:ext cx="176400" cy="132480"/>
            </p14:xfrm>
          </p:contentPart>
        </mc:Choice>
        <mc:Fallback xmlns="">
          <p:pic>
            <p:nvPicPr>
              <p:cNvPr id="469" name="Ink 468">
                <a:extLst>
                  <a:ext uri="{FF2B5EF4-FFF2-40B4-BE49-F238E27FC236}">
                    <a16:creationId xmlns:a16="http://schemas.microsoft.com/office/drawing/2014/main" id="{B154CCB6-F422-8E43-9096-0BE0BB3C82CE}"/>
                  </a:ext>
                </a:extLst>
              </p:cNvPr>
              <p:cNvPicPr/>
              <p:nvPr/>
            </p:nvPicPr>
            <p:blipFill>
              <a:blip r:embed="rId183"/>
              <a:stretch>
                <a:fillRect/>
              </a:stretch>
            </p:blipFill>
            <p:spPr>
              <a:xfrm>
                <a:off x="4522955" y="4338158"/>
                <a:ext cx="194400" cy="15052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70" name="Ink 469">
                <a:extLst>
                  <a:ext uri="{FF2B5EF4-FFF2-40B4-BE49-F238E27FC236}">
                    <a16:creationId xmlns:a16="http://schemas.microsoft.com/office/drawing/2014/main" id="{58D99EC7-F2AD-D04F-8BF5-B15AF4E5B594}"/>
                  </a:ext>
                </a:extLst>
              </p14:cNvPr>
              <p14:cNvContentPartPr/>
              <p14:nvPr/>
            </p14:nvContentPartPr>
            <p14:xfrm>
              <a:off x="4802315" y="4428903"/>
              <a:ext cx="12960" cy="12960"/>
            </p14:xfrm>
          </p:contentPart>
        </mc:Choice>
        <mc:Fallback xmlns="">
          <p:pic>
            <p:nvPicPr>
              <p:cNvPr id="470" name="Ink 469">
                <a:extLst>
                  <a:ext uri="{FF2B5EF4-FFF2-40B4-BE49-F238E27FC236}">
                    <a16:creationId xmlns:a16="http://schemas.microsoft.com/office/drawing/2014/main" id="{58D99EC7-F2AD-D04F-8BF5-B15AF4E5B594}"/>
                  </a:ext>
                </a:extLst>
              </p:cNvPr>
              <p:cNvPicPr/>
              <p:nvPr/>
            </p:nvPicPr>
            <p:blipFill>
              <a:blip r:embed="rId185"/>
              <a:stretch>
                <a:fillRect/>
              </a:stretch>
            </p:blipFill>
            <p:spPr>
              <a:xfrm>
                <a:off x="4792955" y="4420623"/>
                <a:ext cx="31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73" name="Ink 472">
                <a:extLst>
                  <a:ext uri="{FF2B5EF4-FFF2-40B4-BE49-F238E27FC236}">
                    <a16:creationId xmlns:a16="http://schemas.microsoft.com/office/drawing/2014/main" id="{678F5B3E-6651-F04A-A3A0-F625DA9AAFAD}"/>
                  </a:ext>
                </a:extLst>
              </p14:cNvPr>
              <p14:cNvContentPartPr/>
              <p14:nvPr/>
            </p14:nvContentPartPr>
            <p14:xfrm>
              <a:off x="5173115" y="4290663"/>
              <a:ext cx="100800" cy="157680"/>
            </p14:xfrm>
          </p:contentPart>
        </mc:Choice>
        <mc:Fallback xmlns="">
          <p:pic>
            <p:nvPicPr>
              <p:cNvPr id="473" name="Ink 472">
                <a:extLst>
                  <a:ext uri="{FF2B5EF4-FFF2-40B4-BE49-F238E27FC236}">
                    <a16:creationId xmlns:a16="http://schemas.microsoft.com/office/drawing/2014/main" id="{678F5B3E-6651-F04A-A3A0-F625DA9AAFAD}"/>
                  </a:ext>
                </a:extLst>
              </p:cNvPr>
              <p:cNvPicPr/>
              <p:nvPr/>
            </p:nvPicPr>
            <p:blipFill>
              <a:blip r:embed="rId187"/>
              <a:stretch>
                <a:fillRect/>
              </a:stretch>
            </p:blipFill>
            <p:spPr>
              <a:xfrm>
                <a:off x="5165195" y="4281663"/>
                <a:ext cx="117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77" name="Ink 476">
                <a:extLst>
                  <a:ext uri="{FF2B5EF4-FFF2-40B4-BE49-F238E27FC236}">
                    <a16:creationId xmlns:a16="http://schemas.microsoft.com/office/drawing/2014/main" id="{C18A284E-D8F5-304D-9257-62AB3B54D770}"/>
                  </a:ext>
                </a:extLst>
              </p14:cNvPr>
              <p14:cNvContentPartPr/>
              <p14:nvPr/>
            </p14:nvContentPartPr>
            <p14:xfrm>
              <a:off x="6028115" y="4410183"/>
              <a:ext cx="12960" cy="12960"/>
            </p14:xfrm>
          </p:contentPart>
        </mc:Choice>
        <mc:Fallback xmlns="">
          <p:pic>
            <p:nvPicPr>
              <p:cNvPr id="477" name="Ink 476">
                <a:extLst>
                  <a:ext uri="{FF2B5EF4-FFF2-40B4-BE49-F238E27FC236}">
                    <a16:creationId xmlns:a16="http://schemas.microsoft.com/office/drawing/2014/main" id="{C18A284E-D8F5-304D-9257-62AB3B54D770}"/>
                  </a:ext>
                </a:extLst>
              </p:cNvPr>
              <p:cNvPicPr/>
              <p:nvPr/>
            </p:nvPicPr>
            <p:blipFill>
              <a:blip r:embed="rId189"/>
              <a:stretch>
                <a:fillRect/>
              </a:stretch>
            </p:blipFill>
            <p:spPr>
              <a:xfrm>
                <a:off x="6019475" y="4400463"/>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78" name="Ink 479">
                <a:extLst>
                  <a:ext uri="{FF2B5EF4-FFF2-40B4-BE49-F238E27FC236}">
                    <a16:creationId xmlns:a16="http://schemas.microsoft.com/office/drawing/2014/main" id="{05FD55EE-9389-0B41-B1F6-0221FC1E2C1A}"/>
                  </a:ext>
                </a:extLst>
              </p14:cNvPr>
              <p14:cNvContentPartPr/>
              <p14:nvPr/>
            </p14:nvContentPartPr>
            <p14:xfrm>
              <a:off x="5456075" y="4315863"/>
              <a:ext cx="446760" cy="113400"/>
            </p14:xfrm>
          </p:contentPart>
        </mc:Choice>
        <mc:Fallback xmlns="">
          <p:pic>
            <p:nvPicPr>
              <p:cNvPr id="478" name="Ink 479">
                <a:extLst>
                  <a:ext uri="{FF2B5EF4-FFF2-40B4-BE49-F238E27FC236}">
                    <a16:creationId xmlns:a16="http://schemas.microsoft.com/office/drawing/2014/main" id="{05FD55EE-9389-0B41-B1F6-0221FC1E2C1A}"/>
                  </a:ext>
                </a:extLst>
              </p:cNvPr>
              <p:cNvPicPr/>
              <p:nvPr/>
            </p:nvPicPr>
            <p:blipFill>
              <a:blip r:embed="rId191"/>
              <a:stretch>
                <a:fillRect/>
              </a:stretch>
            </p:blipFill>
            <p:spPr>
              <a:xfrm>
                <a:off x="5447075" y="4306533"/>
                <a:ext cx="464400" cy="131702"/>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79" name="Ink 480">
                <a:extLst>
                  <a:ext uri="{FF2B5EF4-FFF2-40B4-BE49-F238E27FC236}">
                    <a16:creationId xmlns:a16="http://schemas.microsoft.com/office/drawing/2014/main" id="{8A0EBDA8-99FB-6042-BB4A-01D9F914D5CD}"/>
                  </a:ext>
                </a:extLst>
              </p14:cNvPr>
              <p14:cNvContentPartPr/>
              <p14:nvPr/>
            </p14:nvContentPartPr>
            <p14:xfrm>
              <a:off x="4915355" y="4353663"/>
              <a:ext cx="157680" cy="138600"/>
            </p14:xfrm>
          </p:contentPart>
        </mc:Choice>
        <mc:Fallback xmlns="">
          <p:pic>
            <p:nvPicPr>
              <p:cNvPr id="479" name="Ink 480">
                <a:extLst>
                  <a:ext uri="{FF2B5EF4-FFF2-40B4-BE49-F238E27FC236}">
                    <a16:creationId xmlns:a16="http://schemas.microsoft.com/office/drawing/2014/main" id="{8A0EBDA8-99FB-6042-BB4A-01D9F914D5CD}"/>
                  </a:ext>
                </a:extLst>
              </p:cNvPr>
              <p:cNvPicPr/>
              <p:nvPr/>
            </p:nvPicPr>
            <p:blipFill>
              <a:blip r:embed="rId193"/>
              <a:stretch>
                <a:fillRect/>
              </a:stretch>
            </p:blipFill>
            <p:spPr>
              <a:xfrm>
                <a:off x="4906355" y="4345383"/>
                <a:ext cx="174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82" name="Ink 481">
                <a:extLst>
                  <a:ext uri="{FF2B5EF4-FFF2-40B4-BE49-F238E27FC236}">
                    <a16:creationId xmlns:a16="http://schemas.microsoft.com/office/drawing/2014/main" id="{6EEF7C7E-C697-0744-BC53-183CD565F85C}"/>
                  </a:ext>
                </a:extLst>
              </p14:cNvPr>
              <p14:cNvContentPartPr/>
              <p14:nvPr/>
            </p14:nvContentPartPr>
            <p14:xfrm>
              <a:off x="6468395" y="4240263"/>
              <a:ext cx="383760" cy="176400"/>
            </p14:xfrm>
          </p:contentPart>
        </mc:Choice>
        <mc:Fallback xmlns="">
          <p:pic>
            <p:nvPicPr>
              <p:cNvPr id="482" name="Ink 481">
                <a:extLst>
                  <a:ext uri="{FF2B5EF4-FFF2-40B4-BE49-F238E27FC236}">
                    <a16:creationId xmlns:a16="http://schemas.microsoft.com/office/drawing/2014/main" id="{6EEF7C7E-C697-0744-BC53-183CD565F85C}"/>
                  </a:ext>
                </a:extLst>
              </p:cNvPr>
              <p:cNvPicPr/>
              <p:nvPr/>
            </p:nvPicPr>
            <p:blipFill>
              <a:blip r:embed="rId195"/>
              <a:stretch>
                <a:fillRect/>
              </a:stretch>
            </p:blipFill>
            <p:spPr>
              <a:xfrm>
                <a:off x="6459035" y="4230903"/>
                <a:ext cx="40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83" name="Ink 482">
                <a:extLst>
                  <a:ext uri="{FF2B5EF4-FFF2-40B4-BE49-F238E27FC236}">
                    <a16:creationId xmlns:a16="http://schemas.microsoft.com/office/drawing/2014/main" id="{69088C3C-E8F0-514C-ABCB-EC5D021F5372}"/>
                  </a:ext>
                </a:extLst>
              </p14:cNvPr>
              <p14:cNvContentPartPr/>
              <p14:nvPr/>
            </p14:nvContentPartPr>
            <p14:xfrm>
              <a:off x="6958715" y="4192743"/>
              <a:ext cx="170280" cy="173520"/>
            </p14:xfrm>
          </p:contentPart>
        </mc:Choice>
        <mc:Fallback xmlns="">
          <p:pic>
            <p:nvPicPr>
              <p:cNvPr id="483" name="Ink 482">
                <a:extLst>
                  <a:ext uri="{FF2B5EF4-FFF2-40B4-BE49-F238E27FC236}">
                    <a16:creationId xmlns:a16="http://schemas.microsoft.com/office/drawing/2014/main" id="{69088C3C-E8F0-514C-ABCB-EC5D021F5372}"/>
                  </a:ext>
                </a:extLst>
              </p:cNvPr>
              <p:cNvPicPr/>
              <p:nvPr/>
            </p:nvPicPr>
            <p:blipFill>
              <a:blip r:embed="rId197"/>
              <a:stretch>
                <a:fillRect/>
              </a:stretch>
            </p:blipFill>
            <p:spPr>
              <a:xfrm>
                <a:off x="6949355" y="4184103"/>
                <a:ext cx="188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87" name="Ink 486">
                <a:extLst>
                  <a:ext uri="{FF2B5EF4-FFF2-40B4-BE49-F238E27FC236}">
                    <a16:creationId xmlns:a16="http://schemas.microsoft.com/office/drawing/2014/main" id="{5F517273-AB61-EF44-8617-B06D88FA1F74}"/>
                  </a:ext>
                </a:extLst>
              </p14:cNvPr>
              <p14:cNvContentPartPr/>
              <p14:nvPr/>
            </p14:nvContentPartPr>
            <p14:xfrm>
              <a:off x="7694195" y="4246743"/>
              <a:ext cx="169560" cy="63360"/>
            </p14:xfrm>
          </p:contentPart>
        </mc:Choice>
        <mc:Fallback xmlns="">
          <p:pic>
            <p:nvPicPr>
              <p:cNvPr id="487" name="Ink 486">
                <a:extLst>
                  <a:ext uri="{FF2B5EF4-FFF2-40B4-BE49-F238E27FC236}">
                    <a16:creationId xmlns:a16="http://schemas.microsoft.com/office/drawing/2014/main" id="{5F517273-AB61-EF44-8617-B06D88FA1F74}"/>
                  </a:ext>
                </a:extLst>
              </p:cNvPr>
              <p:cNvPicPr/>
              <p:nvPr/>
            </p:nvPicPr>
            <p:blipFill>
              <a:blip r:embed="rId199"/>
              <a:stretch>
                <a:fillRect/>
              </a:stretch>
            </p:blipFill>
            <p:spPr>
              <a:xfrm>
                <a:off x="7685176" y="4238103"/>
                <a:ext cx="187238"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88" name="Ink 487">
                <a:extLst>
                  <a:ext uri="{FF2B5EF4-FFF2-40B4-BE49-F238E27FC236}">
                    <a16:creationId xmlns:a16="http://schemas.microsoft.com/office/drawing/2014/main" id="{D9847035-4B5F-E749-A69B-62ABB3129CB5}"/>
                  </a:ext>
                </a:extLst>
              </p14:cNvPr>
              <p14:cNvContentPartPr/>
              <p14:nvPr/>
            </p14:nvContentPartPr>
            <p14:xfrm>
              <a:off x="7757195" y="4183743"/>
              <a:ext cx="12960" cy="12960"/>
            </p14:xfrm>
          </p:contentPart>
        </mc:Choice>
        <mc:Fallback xmlns="">
          <p:pic>
            <p:nvPicPr>
              <p:cNvPr id="488" name="Ink 487">
                <a:extLst>
                  <a:ext uri="{FF2B5EF4-FFF2-40B4-BE49-F238E27FC236}">
                    <a16:creationId xmlns:a16="http://schemas.microsoft.com/office/drawing/2014/main" id="{D9847035-4B5F-E749-A69B-62ABB3129CB5}"/>
                  </a:ext>
                </a:extLst>
              </p:cNvPr>
              <p:cNvPicPr/>
              <p:nvPr/>
            </p:nvPicPr>
            <p:blipFill>
              <a:blip r:embed="rId201"/>
              <a:stretch>
                <a:fillRect/>
              </a:stretch>
            </p:blipFill>
            <p:spPr>
              <a:xfrm>
                <a:off x="7747835" y="4175823"/>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7" name="Ink 510">
                <a:extLst>
                  <a:ext uri="{FF2B5EF4-FFF2-40B4-BE49-F238E27FC236}">
                    <a16:creationId xmlns:a16="http://schemas.microsoft.com/office/drawing/2014/main" id="{06529CFE-4B0A-1344-9D71-556CD4EA0059}"/>
                  </a:ext>
                </a:extLst>
              </p14:cNvPr>
              <p14:cNvContentPartPr/>
              <p14:nvPr/>
            </p14:nvContentPartPr>
            <p14:xfrm>
              <a:off x="9693635" y="3938583"/>
              <a:ext cx="860760" cy="465480"/>
            </p14:xfrm>
          </p:contentPart>
        </mc:Choice>
        <mc:Fallback xmlns="">
          <p:pic>
            <p:nvPicPr>
              <p:cNvPr id="507" name="Ink 510">
                <a:extLst>
                  <a:ext uri="{FF2B5EF4-FFF2-40B4-BE49-F238E27FC236}">
                    <a16:creationId xmlns:a16="http://schemas.microsoft.com/office/drawing/2014/main" id="{06529CFE-4B0A-1344-9D71-556CD4EA0059}"/>
                  </a:ext>
                </a:extLst>
              </p:cNvPr>
              <p:cNvPicPr/>
              <p:nvPr/>
            </p:nvPicPr>
            <p:blipFill>
              <a:blip r:embed="rId203"/>
              <a:stretch>
                <a:fillRect/>
              </a:stretch>
            </p:blipFill>
            <p:spPr>
              <a:xfrm>
                <a:off x="9684639" y="3929590"/>
                <a:ext cx="878752" cy="483466"/>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8" name="Ink 511">
                <a:extLst>
                  <a:ext uri="{FF2B5EF4-FFF2-40B4-BE49-F238E27FC236}">
                    <a16:creationId xmlns:a16="http://schemas.microsoft.com/office/drawing/2014/main" id="{EC49D65E-38F0-1946-B24E-F8BF78300912}"/>
                  </a:ext>
                </a:extLst>
              </p14:cNvPr>
              <p14:cNvContentPartPr/>
              <p14:nvPr/>
            </p14:nvContentPartPr>
            <p14:xfrm>
              <a:off x="8838635" y="4014903"/>
              <a:ext cx="741960" cy="345240"/>
            </p14:xfrm>
          </p:contentPart>
        </mc:Choice>
        <mc:Fallback xmlns="">
          <p:pic>
            <p:nvPicPr>
              <p:cNvPr id="508" name="Ink 511">
                <a:extLst>
                  <a:ext uri="{FF2B5EF4-FFF2-40B4-BE49-F238E27FC236}">
                    <a16:creationId xmlns:a16="http://schemas.microsoft.com/office/drawing/2014/main" id="{EC49D65E-38F0-1946-B24E-F8BF78300912}"/>
                  </a:ext>
                </a:extLst>
              </p:cNvPr>
              <p:cNvPicPr/>
              <p:nvPr/>
            </p:nvPicPr>
            <p:blipFill>
              <a:blip r:embed="rId205"/>
              <a:stretch>
                <a:fillRect/>
              </a:stretch>
            </p:blipFill>
            <p:spPr>
              <a:xfrm>
                <a:off x="8829639" y="4006272"/>
                <a:ext cx="759591" cy="36178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9" name="Ink 512">
                <a:extLst>
                  <a:ext uri="{FF2B5EF4-FFF2-40B4-BE49-F238E27FC236}">
                    <a16:creationId xmlns:a16="http://schemas.microsoft.com/office/drawing/2014/main" id="{E9D47862-950D-0F42-8B68-68338D4C2D78}"/>
                  </a:ext>
                </a:extLst>
              </p14:cNvPr>
              <p14:cNvContentPartPr/>
              <p14:nvPr/>
            </p14:nvContentPartPr>
            <p14:xfrm>
              <a:off x="8102795" y="4158543"/>
              <a:ext cx="440640" cy="163800"/>
            </p14:xfrm>
          </p:contentPart>
        </mc:Choice>
        <mc:Fallback xmlns="">
          <p:pic>
            <p:nvPicPr>
              <p:cNvPr id="509" name="Ink 512">
                <a:extLst>
                  <a:ext uri="{FF2B5EF4-FFF2-40B4-BE49-F238E27FC236}">
                    <a16:creationId xmlns:a16="http://schemas.microsoft.com/office/drawing/2014/main" id="{E9D47862-950D-0F42-8B68-68338D4C2D78}"/>
                  </a:ext>
                </a:extLst>
              </p:cNvPr>
              <p:cNvPicPr/>
              <p:nvPr/>
            </p:nvPicPr>
            <p:blipFill>
              <a:blip r:embed="rId207"/>
              <a:stretch>
                <a:fillRect/>
              </a:stretch>
            </p:blipFill>
            <p:spPr>
              <a:xfrm>
                <a:off x="8093788" y="4149543"/>
                <a:ext cx="45793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10" name="Ink 513">
                <a:extLst>
                  <a:ext uri="{FF2B5EF4-FFF2-40B4-BE49-F238E27FC236}">
                    <a16:creationId xmlns:a16="http://schemas.microsoft.com/office/drawing/2014/main" id="{104D1198-9150-7948-AA14-A805DE1AD100}"/>
                  </a:ext>
                </a:extLst>
              </p14:cNvPr>
              <p14:cNvContentPartPr/>
              <p14:nvPr/>
            </p14:nvContentPartPr>
            <p14:xfrm>
              <a:off x="7209995" y="4205343"/>
              <a:ext cx="245880" cy="160920"/>
            </p14:xfrm>
          </p:contentPart>
        </mc:Choice>
        <mc:Fallback xmlns="">
          <p:pic>
            <p:nvPicPr>
              <p:cNvPr id="510" name="Ink 513">
                <a:extLst>
                  <a:ext uri="{FF2B5EF4-FFF2-40B4-BE49-F238E27FC236}">
                    <a16:creationId xmlns:a16="http://schemas.microsoft.com/office/drawing/2014/main" id="{104D1198-9150-7948-AA14-A805DE1AD100}"/>
                  </a:ext>
                </a:extLst>
              </p:cNvPr>
              <p:cNvPicPr/>
              <p:nvPr/>
            </p:nvPicPr>
            <p:blipFill>
              <a:blip r:embed="rId209"/>
              <a:stretch>
                <a:fillRect/>
              </a:stretch>
            </p:blipFill>
            <p:spPr>
              <a:xfrm>
                <a:off x="7200982" y="4196703"/>
                <a:ext cx="264267"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19" name="Ink 518">
                <a:extLst>
                  <a:ext uri="{FF2B5EF4-FFF2-40B4-BE49-F238E27FC236}">
                    <a16:creationId xmlns:a16="http://schemas.microsoft.com/office/drawing/2014/main" id="{F3B461D4-2E5B-FF4A-BD39-5D46D1E2EAEE}"/>
                  </a:ext>
                </a:extLst>
              </p14:cNvPr>
              <p14:cNvContentPartPr/>
              <p14:nvPr/>
            </p14:nvContentPartPr>
            <p14:xfrm>
              <a:off x="3305795" y="4843983"/>
              <a:ext cx="201600" cy="119880"/>
            </p14:xfrm>
          </p:contentPart>
        </mc:Choice>
        <mc:Fallback xmlns="">
          <p:pic>
            <p:nvPicPr>
              <p:cNvPr id="519" name="Ink 518">
                <a:extLst>
                  <a:ext uri="{FF2B5EF4-FFF2-40B4-BE49-F238E27FC236}">
                    <a16:creationId xmlns:a16="http://schemas.microsoft.com/office/drawing/2014/main" id="{F3B461D4-2E5B-FF4A-BD39-5D46D1E2EAEE}"/>
                  </a:ext>
                </a:extLst>
              </p:cNvPr>
              <p:cNvPicPr/>
              <p:nvPr/>
            </p:nvPicPr>
            <p:blipFill>
              <a:blip r:embed="rId211"/>
              <a:stretch>
                <a:fillRect/>
              </a:stretch>
            </p:blipFill>
            <p:spPr>
              <a:xfrm>
                <a:off x="3296418" y="4835703"/>
                <a:ext cx="219272"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0" name="Ink 519">
                <a:extLst>
                  <a:ext uri="{FF2B5EF4-FFF2-40B4-BE49-F238E27FC236}">
                    <a16:creationId xmlns:a16="http://schemas.microsoft.com/office/drawing/2014/main" id="{36C4B907-29F7-6F48-90DB-13DF4CBCDB54}"/>
                  </a:ext>
                </a:extLst>
              </p14:cNvPr>
              <p14:cNvContentPartPr/>
              <p14:nvPr/>
            </p14:nvContentPartPr>
            <p14:xfrm>
              <a:off x="3588755" y="4850103"/>
              <a:ext cx="119880" cy="94680"/>
            </p14:xfrm>
          </p:contentPart>
        </mc:Choice>
        <mc:Fallback xmlns="">
          <p:pic>
            <p:nvPicPr>
              <p:cNvPr id="520" name="Ink 519">
                <a:extLst>
                  <a:ext uri="{FF2B5EF4-FFF2-40B4-BE49-F238E27FC236}">
                    <a16:creationId xmlns:a16="http://schemas.microsoft.com/office/drawing/2014/main" id="{36C4B907-29F7-6F48-90DB-13DF4CBCDB54}"/>
                  </a:ext>
                </a:extLst>
              </p:cNvPr>
              <p:cNvPicPr/>
              <p:nvPr/>
            </p:nvPicPr>
            <p:blipFill>
              <a:blip r:embed="rId213"/>
              <a:stretch>
                <a:fillRect/>
              </a:stretch>
            </p:blipFill>
            <p:spPr>
              <a:xfrm>
                <a:off x="3579367" y="4841103"/>
                <a:ext cx="137212"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21" name="Ink 520">
                <a:extLst>
                  <a:ext uri="{FF2B5EF4-FFF2-40B4-BE49-F238E27FC236}">
                    <a16:creationId xmlns:a16="http://schemas.microsoft.com/office/drawing/2014/main" id="{3035F19F-5B85-734C-9798-633228C34E98}"/>
                  </a:ext>
                </a:extLst>
              </p14:cNvPr>
              <p14:cNvContentPartPr/>
              <p14:nvPr/>
            </p14:nvContentPartPr>
            <p14:xfrm>
              <a:off x="3796115" y="4862703"/>
              <a:ext cx="157680" cy="75960"/>
            </p14:xfrm>
          </p:contentPart>
        </mc:Choice>
        <mc:Fallback xmlns="">
          <p:pic>
            <p:nvPicPr>
              <p:cNvPr id="521" name="Ink 520">
                <a:extLst>
                  <a:ext uri="{FF2B5EF4-FFF2-40B4-BE49-F238E27FC236}">
                    <a16:creationId xmlns:a16="http://schemas.microsoft.com/office/drawing/2014/main" id="{3035F19F-5B85-734C-9798-633228C34E98}"/>
                  </a:ext>
                </a:extLst>
              </p:cNvPr>
              <p:cNvPicPr/>
              <p:nvPr/>
            </p:nvPicPr>
            <p:blipFill>
              <a:blip r:embed="rId215"/>
              <a:stretch>
                <a:fillRect/>
              </a:stretch>
            </p:blipFill>
            <p:spPr>
              <a:xfrm>
                <a:off x="3786373" y="4853298"/>
                <a:ext cx="176082"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33" name="Ink 532">
                <a:extLst>
                  <a:ext uri="{FF2B5EF4-FFF2-40B4-BE49-F238E27FC236}">
                    <a16:creationId xmlns:a16="http://schemas.microsoft.com/office/drawing/2014/main" id="{6073110E-5F39-B846-B92A-43BB196E8111}"/>
                  </a:ext>
                </a:extLst>
              </p14:cNvPr>
              <p14:cNvContentPartPr/>
              <p14:nvPr/>
            </p14:nvContentPartPr>
            <p14:xfrm>
              <a:off x="6354995" y="4762263"/>
              <a:ext cx="207720" cy="132480"/>
            </p14:xfrm>
          </p:contentPart>
        </mc:Choice>
        <mc:Fallback xmlns="">
          <p:pic>
            <p:nvPicPr>
              <p:cNvPr id="533" name="Ink 532">
                <a:extLst>
                  <a:ext uri="{FF2B5EF4-FFF2-40B4-BE49-F238E27FC236}">
                    <a16:creationId xmlns:a16="http://schemas.microsoft.com/office/drawing/2014/main" id="{6073110E-5F39-B846-B92A-43BB196E8111}"/>
                  </a:ext>
                </a:extLst>
              </p:cNvPr>
              <p:cNvPicPr/>
              <p:nvPr/>
            </p:nvPicPr>
            <p:blipFill>
              <a:blip r:embed="rId217"/>
              <a:stretch>
                <a:fillRect/>
              </a:stretch>
            </p:blipFill>
            <p:spPr>
              <a:xfrm>
                <a:off x="6345635" y="4753623"/>
                <a:ext cx="226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34" name="Ink 533">
                <a:extLst>
                  <a:ext uri="{FF2B5EF4-FFF2-40B4-BE49-F238E27FC236}">
                    <a16:creationId xmlns:a16="http://schemas.microsoft.com/office/drawing/2014/main" id="{7E607717-9FCF-DC42-8B15-351EAA95A920}"/>
                  </a:ext>
                </a:extLst>
              </p14:cNvPr>
              <p14:cNvContentPartPr/>
              <p14:nvPr/>
            </p14:nvContentPartPr>
            <p14:xfrm>
              <a:off x="6374075" y="4686663"/>
              <a:ext cx="19080" cy="12960"/>
            </p14:xfrm>
          </p:contentPart>
        </mc:Choice>
        <mc:Fallback xmlns="">
          <p:pic>
            <p:nvPicPr>
              <p:cNvPr id="534" name="Ink 533">
                <a:extLst>
                  <a:ext uri="{FF2B5EF4-FFF2-40B4-BE49-F238E27FC236}">
                    <a16:creationId xmlns:a16="http://schemas.microsoft.com/office/drawing/2014/main" id="{7E607717-9FCF-DC42-8B15-351EAA95A920}"/>
                  </a:ext>
                </a:extLst>
              </p:cNvPr>
              <p:cNvPicPr/>
              <p:nvPr/>
            </p:nvPicPr>
            <p:blipFill>
              <a:blip r:embed="rId219"/>
              <a:stretch>
                <a:fillRect/>
              </a:stretch>
            </p:blipFill>
            <p:spPr>
              <a:xfrm>
                <a:off x="6365595" y="4678023"/>
                <a:ext cx="36747"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35" name="Ink 538">
                <a:extLst>
                  <a:ext uri="{FF2B5EF4-FFF2-40B4-BE49-F238E27FC236}">
                    <a16:creationId xmlns:a16="http://schemas.microsoft.com/office/drawing/2014/main" id="{E254C875-D573-EA40-A3FA-2367D09AB2FE}"/>
                  </a:ext>
                </a:extLst>
              </p14:cNvPr>
              <p14:cNvContentPartPr/>
              <p14:nvPr/>
            </p14:nvContentPartPr>
            <p14:xfrm>
              <a:off x="5091395" y="4719063"/>
              <a:ext cx="867960" cy="187920"/>
            </p14:xfrm>
          </p:contentPart>
        </mc:Choice>
        <mc:Fallback xmlns="">
          <p:pic>
            <p:nvPicPr>
              <p:cNvPr id="535" name="Ink 538">
                <a:extLst>
                  <a:ext uri="{FF2B5EF4-FFF2-40B4-BE49-F238E27FC236}">
                    <a16:creationId xmlns:a16="http://schemas.microsoft.com/office/drawing/2014/main" id="{E254C875-D573-EA40-A3FA-2367D09AB2FE}"/>
                  </a:ext>
                </a:extLst>
              </p:cNvPr>
              <p:cNvPicPr/>
              <p:nvPr/>
            </p:nvPicPr>
            <p:blipFill>
              <a:blip r:embed="rId221"/>
              <a:stretch>
                <a:fillRect/>
              </a:stretch>
            </p:blipFill>
            <p:spPr>
              <a:xfrm>
                <a:off x="5082399" y="4710799"/>
                <a:ext cx="885953" cy="20516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36" name="Ink 539">
                <a:extLst>
                  <a:ext uri="{FF2B5EF4-FFF2-40B4-BE49-F238E27FC236}">
                    <a16:creationId xmlns:a16="http://schemas.microsoft.com/office/drawing/2014/main" id="{A012F065-60DB-5242-AD51-8845A0ED6292}"/>
                  </a:ext>
                </a:extLst>
              </p14:cNvPr>
              <p14:cNvContentPartPr/>
              <p14:nvPr/>
            </p14:nvContentPartPr>
            <p14:xfrm>
              <a:off x="4512875" y="4837503"/>
              <a:ext cx="333720" cy="107280"/>
            </p14:xfrm>
          </p:contentPart>
        </mc:Choice>
        <mc:Fallback xmlns="">
          <p:pic>
            <p:nvPicPr>
              <p:cNvPr id="536" name="Ink 539">
                <a:extLst>
                  <a:ext uri="{FF2B5EF4-FFF2-40B4-BE49-F238E27FC236}">
                    <a16:creationId xmlns:a16="http://schemas.microsoft.com/office/drawing/2014/main" id="{A012F065-60DB-5242-AD51-8845A0ED6292}"/>
                  </a:ext>
                </a:extLst>
              </p:cNvPr>
              <p:cNvPicPr/>
              <p:nvPr/>
            </p:nvPicPr>
            <p:blipFill>
              <a:blip r:embed="rId223"/>
              <a:stretch>
                <a:fillRect/>
              </a:stretch>
            </p:blipFill>
            <p:spPr>
              <a:xfrm>
                <a:off x="4503505" y="4828503"/>
                <a:ext cx="3524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7" name="Ink 540">
                <a:extLst>
                  <a:ext uri="{FF2B5EF4-FFF2-40B4-BE49-F238E27FC236}">
                    <a16:creationId xmlns:a16="http://schemas.microsoft.com/office/drawing/2014/main" id="{65D15D5E-8996-8845-8882-31E5325A03AF}"/>
                  </a:ext>
                </a:extLst>
              </p14:cNvPr>
              <p14:cNvContentPartPr/>
              <p14:nvPr/>
            </p14:nvContentPartPr>
            <p14:xfrm>
              <a:off x="4041275" y="4780983"/>
              <a:ext cx="377640" cy="163800"/>
            </p14:xfrm>
          </p:contentPart>
        </mc:Choice>
        <mc:Fallback xmlns="">
          <p:pic>
            <p:nvPicPr>
              <p:cNvPr id="537" name="Ink 540">
                <a:extLst>
                  <a:ext uri="{FF2B5EF4-FFF2-40B4-BE49-F238E27FC236}">
                    <a16:creationId xmlns:a16="http://schemas.microsoft.com/office/drawing/2014/main" id="{65D15D5E-8996-8845-8882-31E5325A03AF}"/>
                  </a:ext>
                </a:extLst>
              </p:cNvPr>
              <p:cNvPicPr/>
              <p:nvPr/>
            </p:nvPicPr>
            <p:blipFill>
              <a:blip r:embed="rId225"/>
              <a:stretch>
                <a:fillRect/>
              </a:stretch>
            </p:blipFill>
            <p:spPr>
              <a:xfrm>
                <a:off x="4031555" y="4771983"/>
                <a:ext cx="395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38" name="Ink 541">
                <a:extLst>
                  <a:ext uri="{FF2B5EF4-FFF2-40B4-BE49-F238E27FC236}">
                    <a16:creationId xmlns:a16="http://schemas.microsoft.com/office/drawing/2014/main" id="{160AC7C3-06A6-D140-AC01-4A139C0FFE77}"/>
                  </a:ext>
                </a:extLst>
              </p14:cNvPr>
              <p14:cNvContentPartPr/>
              <p14:nvPr/>
            </p14:nvContentPartPr>
            <p14:xfrm>
              <a:off x="2312555" y="4725903"/>
              <a:ext cx="704160" cy="200160"/>
            </p14:xfrm>
          </p:contentPart>
        </mc:Choice>
        <mc:Fallback xmlns="">
          <p:pic>
            <p:nvPicPr>
              <p:cNvPr id="538" name="Ink 541">
                <a:extLst>
                  <a:ext uri="{FF2B5EF4-FFF2-40B4-BE49-F238E27FC236}">
                    <a16:creationId xmlns:a16="http://schemas.microsoft.com/office/drawing/2014/main" id="{160AC7C3-06A6-D140-AC01-4A139C0FFE77}"/>
                  </a:ext>
                </a:extLst>
              </p:cNvPr>
              <p:cNvPicPr/>
              <p:nvPr/>
            </p:nvPicPr>
            <p:blipFill>
              <a:blip r:embed="rId227"/>
              <a:stretch>
                <a:fillRect/>
              </a:stretch>
            </p:blipFill>
            <p:spPr>
              <a:xfrm>
                <a:off x="2304279" y="4716183"/>
                <a:ext cx="721071"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43" name="Ink 542">
                <a:extLst>
                  <a:ext uri="{FF2B5EF4-FFF2-40B4-BE49-F238E27FC236}">
                    <a16:creationId xmlns:a16="http://schemas.microsoft.com/office/drawing/2014/main" id="{57AB5CFF-A4BC-8B46-BEB5-B0A6559FC889}"/>
                  </a:ext>
                </a:extLst>
              </p14:cNvPr>
              <p14:cNvContentPartPr/>
              <p14:nvPr/>
            </p14:nvContentPartPr>
            <p14:xfrm>
              <a:off x="6870515" y="4674063"/>
              <a:ext cx="138600" cy="189000"/>
            </p14:xfrm>
          </p:contentPart>
        </mc:Choice>
        <mc:Fallback xmlns="">
          <p:pic>
            <p:nvPicPr>
              <p:cNvPr id="543" name="Ink 542">
                <a:extLst>
                  <a:ext uri="{FF2B5EF4-FFF2-40B4-BE49-F238E27FC236}">
                    <a16:creationId xmlns:a16="http://schemas.microsoft.com/office/drawing/2014/main" id="{57AB5CFF-A4BC-8B46-BEB5-B0A6559FC889}"/>
                  </a:ext>
                </a:extLst>
              </p:cNvPr>
              <p:cNvPicPr/>
              <p:nvPr/>
            </p:nvPicPr>
            <p:blipFill>
              <a:blip r:embed="rId229"/>
              <a:stretch>
                <a:fillRect/>
              </a:stretch>
            </p:blipFill>
            <p:spPr>
              <a:xfrm>
                <a:off x="6861155" y="4665423"/>
                <a:ext cx="156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47" name="Ink 546">
                <a:extLst>
                  <a:ext uri="{FF2B5EF4-FFF2-40B4-BE49-F238E27FC236}">
                    <a16:creationId xmlns:a16="http://schemas.microsoft.com/office/drawing/2014/main" id="{499145E1-DD0B-D24B-B1F4-06AA799EC314}"/>
                  </a:ext>
                </a:extLst>
              </p14:cNvPr>
              <p14:cNvContentPartPr/>
              <p14:nvPr/>
            </p14:nvContentPartPr>
            <p14:xfrm>
              <a:off x="7694195" y="4718343"/>
              <a:ext cx="88560" cy="88560"/>
            </p14:xfrm>
          </p:contentPart>
        </mc:Choice>
        <mc:Fallback xmlns="">
          <p:pic>
            <p:nvPicPr>
              <p:cNvPr id="547" name="Ink 546">
                <a:extLst>
                  <a:ext uri="{FF2B5EF4-FFF2-40B4-BE49-F238E27FC236}">
                    <a16:creationId xmlns:a16="http://schemas.microsoft.com/office/drawing/2014/main" id="{499145E1-DD0B-D24B-B1F4-06AA799EC314}"/>
                  </a:ext>
                </a:extLst>
              </p:cNvPr>
              <p:cNvPicPr/>
              <p:nvPr/>
            </p:nvPicPr>
            <p:blipFill>
              <a:blip r:embed="rId231"/>
              <a:stretch>
                <a:fillRect/>
              </a:stretch>
            </p:blipFill>
            <p:spPr>
              <a:xfrm>
                <a:off x="7684797" y="4709343"/>
                <a:ext cx="106272"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0" name="Ink 551">
                <a:extLst>
                  <a:ext uri="{FF2B5EF4-FFF2-40B4-BE49-F238E27FC236}">
                    <a16:creationId xmlns:a16="http://schemas.microsoft.com/office/drawing/2014/main" id="{2BDABDA2-360E-6B40-A60C-6E4EE8758121}"/>
                  </a:ext>
                </a:extLst>
              </p14:cNvPr>
              <p14:cNvContentPartPr/>
              <p14:nvPr/>
            </p14:nvContentPartPr>
            <p14:xfrm>
              <a:off x="7870235" y="4705743"/>
              <a:ext cx="314640" cy="157680"/>
            </p14:xfrm>
          </p:contentPart>
        </mc:Choice>
        <mc:Fallback xmlns="">
          <p:pic>
            <p:nvPicPr>
              <p:cNvPr id="550" name="Ink 551">
                <a:extLst>
                  <a:ext uri="{FF2B5EF4-FFF2-40B4-BE49-F238E27FC236}">
                    <a16:creationId xmlns:a16="http://schemas.microsoft.com/office/drawing/2014/main" id="{2BDABDA2-360E-6B40-A60C-6E4EE8758121}"/>
                  </a:ext>
                </a:extLst>
              </p:cNvPr>
              <p:cNvPicPr/>
              <p:nvPr/>
            </p:nvPicPr>
            <p:blipFill>
              <a:blip r:embed="rId233"/>
              <a:stretch>
                <a:fillRect/>
              </a:stretch>
            </p:blipFill>
            <p:spPr>
              <a:xfrm>
                <a:off x="7860875" y="4696743"/>
                <a:ext cx="333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1" name="Ink 552">
                <a:extLst>
                  <a:ext uri="{FF2B5EF4-FFF2-40B4-BE49-F238E27FC236}">
                    <a16:creationId xmlns:a16="http://schemas.microsoft.com/office/drawing/2014/main" id="{387C4109-EF64-C242-A93D-BBC8655BBC06}"/>
                  </a:ext>
                </a:extLst>
              </p14:cNvPr>
              <p14:cNvContentPartPr/>
              <p14:nvPr/>
            </p14:nvContentPartPr>
            <p14:xfrm>
              <a:off x="7103795" y="4681263"/>
              <a:ext cx="490320" cy="169200"/>
            </p14:xfrm>
          </p:contentPart>
        </mc:Choice>
        <mc:Fallback xmlns="">
          <p:pic>
            <p:nvPicPr>
              <p:cNvPr id="551" name="Ink 552">
                <a:extLst>
                  <a:ext uri="{FF2B5EF4-FFF2-40B4-BE49-F238E27FC236}">
                    <a16:creationId xmlns:a16="http://schemas.microsoft.com/office/drawing/2014/main" id="{387C4109-EF64-C242-A93D-BBC8655BBC06}"/>
                  </a:ext>
                </a:extLst>
              </p:cNvPr>
              <p:cNvPicPr/>
              <p:nvPr/>
            </p:nvPicPr>
            <p:blipFill>
              <a:blip r:embed="rId235"/>
              <a:stretch>
                <a:fillRect/>
              </a:stretch>
            </p:blipFill>
            <p:spPr>
              <a:xfrm>
                <a:off x="7094428" y="4672282"/>
                <a:ext cx="509054" cy="186803"/>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4" name="Ink 553">
                <a:extLst>
                  <a:ext uri="{FF2B5EF4-FFF2-40B4-BE49-F238E27FC236}">
                    <a16:creationId xmlns:a16="http://schemas.microsoft.com/office/drawing/2014/main" id="{8050500B-8E56-F249-8B99-A5B1A7D4BBB8}"/>
                  </a:ext>
                </a:extLst>
              </p14:cNvPr>
              <p14:cNvContentPartPr/>
              <p14:nvPr/>
            </p14:nvContentPartPr>
            <p14:xfrm>
              <a:off x="8486555" y="4680543"/>
              <a:ext cx="6480" cy="151200"/>
            </p14:xfrm>
          </p:contentPart>
        </mc:Choice>
        <mc:Fallback xmlns="">
          <p:pic>
            <p:nvPicPr>
              <p:cNvPr id="554" name="Ink 553">
                <a:extLst>
                  <a:ext uri="{FF2B5EF4-FFF2-40B4-BE49-F238E27FC236}">
                    <a16:creationId xmlns:a16="http://schemas.microsoft.com/office/drawing/2014/main" id="{8050500B-8E56-F249-8B99-A5B1A7D4BBB8}"/>
                  </a:ext>
                </a:extLst>
              </p:cNvPr>
              <p:cNvPicPr/>
              <p:nvPr/>
            </p:nvPicPr>
            <p:blipFill>
              <a:blip r:embed="rId237"/>
              <a:stretch>
                <a:fillRect/>
              </a:stretch>
            </p:blipFill>
            <p:spPr>
              <a:xfrm>
                <a:off x="8477688" y="4671543"/>
                <a:ext cx="24215"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5" name="Ink 554">
                <a:extLst>
                  <a:ext uri="{FF2B5EF4-FFF2-40B4-BE49-F238E27FC236}">
                    <a16:creationId xmlns:a16="http://schemas.microsoft.com/office/drawing/2014/main" id="{D15F46BF-9CB3-504C-9804-91862FAF4729}"/>
                  </a:ext>
                </a:extLst>
              </p14:cNvPr>
              <p14:cNvContentPartPr/>
              <p14:nvPr/>
            </p14:nvContentPartPr>
            <p14:xfrm>
              <a:off x="8612195" y="4762263"/>
              <a:ext cx="12960" cy="25560"/>
            </p14:xfrm>
          </p:contentPart>
        </mc:Choice>
        <mc:Fallback xmlns="">
          <p:pic>
            <p:nvPicPr>
              <p:cNvPr id="555" name="Ink 554">
                <a:extLst>
                  <a:ext uri="{FF2B5EF4-FFF2-40B4-BE49-F238E27FC236}">
                    <a16:creationId xmlns:a16="http://schemas.microsoft.com/office/drawing/2014/main" id="{D15F46BF-9CB3-504C-9804-91862FAF4729}"/>
                  </a:ext>
                </a:extLst>
              </p:cNvPr>
              <p:cNvPicPr/>
              <p:nvPr/>
            </p:nvPicPr>
            <p:blipFill>
              <a:blip r:embed="rId239"/>
              <a:stretch>
                <a:fillRect/>
              </a:stretch>
            </p:blipFill>
            <p:spPr>
              <a:xfrm>
                <a:off x="8602835" y="4753983"/>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61" name="Ink 562">
                <a:extLst>
                  <a:ext uri="{FF2B5EF4-FFF2-40B4-BE49-F238E27FC236}">
                    <a16:creationId xmlns:a16="http://schemas.microsoft.com/office/drawing/2014/main" id="{3716FA84-9648-6D4C-82CE-B838B91148D1}"/>
                  </a:ext>
                </a:extLst>
              </p14:cNvPr>
              <p14:cNvContentPartPr/>
              <p14:nvPr/>
            </p14:nvContentPartPr>
            <p14:xfrm>
              <a:off x="9190715" y="4624023"/>
              <a:ext cx="465480" cy="125640"/>
            </p14:xfrm>
          </p:contentPart>
        </mc:Choice>
        <mc:Fallback xmlns="">
          <p:pic>
            <p:nvPicPr>
              <p:cNvPr id="561" name="Ink 562">
                <a:extLst>
                  <a:ext uri="{FF2B5EF4-FFF2-40B4-BE49-F238E27FC236}">
                    <a16:creationId xmlns:a16="http://schemas.microsoft.com/office/drawing/2014/main" id="{3716FA84-9648-6D4C-82CE-B838B91148D1}"/>
                  </a:ext>
                </a:extLst>
              </p:cNvPr>
              <p:cNvPicPr/>
              <p:nvPr/>
            </p:nvPicPr>
            <p:blipFill>
              <a:blip r:embed="rId241"/>
              <a:stretch>
                <a:fillRect/>
              </a:stretch>
            </p:blipFill>
            <p:spPr>
              <a:xfrm>
                <a:off x="9182441" y="4615408"/>
                <a:ext cx="482747" cy="142871"/>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62" name="Ink 563">
                <a:extLst>
                  <a:ext uri="{FF2B5EF4-FFF2-40B4-BE49-F238E27FC236}">
                    <a16:creationId xmlns:a16="http://schemas.microsoft.com/office/drawing/2014/main" id="{118353CA-11D6-0848-9F78-F3210CF0BEF2}"/>
                  </a:ext>
                </a:extLst>
              </p14:cNvPr>
              <p14:cNvContentPartPr/>
              <p14:nvPr/>
            </p14:nvContentPartPr>
            <p14:xfrm>
              <a:off x="8725235" y="4686663"/>
              <a:ext cx="289440" cy="132480"/>
            </p14:xfrm>
          </p:contentPart>
        </mc:Choice>
        <mc:Fallback xmlns="">
          <p:pic>
            <p:nvPicPr>
              <p:cNvPr id="562" name="Ink 563">
                <a:extLst>
                  <a:ext uri="{FF2B5EF4-FFF2-40B4-BE49-F238E27FC236}">
                    <a16:creationId xmlns:a16="http://schemas.microsoft.com/office/drawing/2014/main" id="{118353CA-11D6-0848-9F78-F3210CF0BEF2}"/>
                  </a:ext>
                </a:extLst>
              </p:cNvPr>
              <p:cNvPicPr/>
              <p:nvPr/>
            </p:nvPicPr>
            <p:blipFill>
              <a:blip r:embed="rId243"/>
              <a:stretch>
                <a:fillRect/>
              </a:stretch>
            </p:blipFill>
            <p:spPr>
              <a:xfrm>
                <a:off x="8716235" y="4678721"/>
                <a:ext cx="307080" cy="149446"/>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68" name="Ink 567">
                <a:extLst>
                  <a:ext uri="{FF2B5EF4-FFF2-40B4-BE49-F238E27FC236}">
                    <a16:creationId xmlns:a16="http://schemas.microsoft.com/office/drawing/2014/main" id="{706B4548-3A74-E647-812E-E66210BB85C6}"/>
                  </a:ext>
                </a:extLst>
              </p14:cNvPr>
              <p14:cNvContentPartPr/>
              <p14:nvPr/>
            </p14:nvContentPartPr>
            <p14:xfrm>
              <a:off x="3620075" y="5296503"/>
              <a:ext cx="38160" cy="113400"/>
            </p14:xfrm>
          </p:contentPart>
        </mc:Choice>
        <mc:Fallback xmlns="">
          <p:pic>
            <p:nvPicPr>
              <p:cNvPr id="568" name="Ink 567">
                <a:extLst>
                  <a:ext uri="{FF2B5EF4-FFF2-40B4-BE49-F238E27FC236}">
                    <a16:creationId xmlns:a16="http://schemas.microsoft.com/office/drawing/2014/main" id="{706B4548-3A74-E647-812E-E66210BB85C6}"/>
                  </a:ext>
                </a:extLst>
              </p:cNvPr>
              <p:cNvPicPr/>
              <p:nvPr/>
            </p:nvPicPr>
            <p:blipFill>
              <a:blip r:embed="rId245"/>
              <a:stretch>
                <a:fillRect/>
              </a:stretch>
            </p:blipFill>
            <p:spPr>
              <a:xfrm>
                <a:off x="3611435" y="5287863"/>
                <a:ext cx="55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69" name="Ink 568">
                <a:extLst>
                  <a:ext uri="{FF2B5EF4-FFF2-40B4-BE49-F238E27FC236}">
                    <a16:creationId xmlns:a16="http://schemas.microsoft.com/office/drawing/2014/main" id="{56FF6A05-061E-5A49-8476-A63301CB5C27}"/>
                  </a:ext>
                </a:extLst>
              </p14:cNvPr>
              <p14:cNvContentPartPr/>
              <p14:nvPr/>
            </p14:nvContentPartPr>
            <p14:xfrm>
              <a:off x="3752195" y="5365623"/>
              <a:ext cx="19080" cy="19080"/>
            </p14:xfrm>
          </p:contentPart>
        </mc:Choice>
        <mc:Fallback xmlns="">
          <p:pic>
            <p:nvPicPr>
              <p:cNvPr id="569" name="Ink 568">
                <a:extLst>
                  <a:ext uri="{FF2B5EF4-FFF2-40B4-BE49-F238E27FC236}">
                    <a16:creationId xmlns:a16="http://schemas.microsoft.com/office/drawing/2014/main" id="{56FF6A05-061E-5A49-8476-A63301CB5C27}"/>
                  </a:ext>
                </a:extLst>
              </p:cNvPr>
              <p:cNvPicPr/>
              <p:nvPr/>
            </p:nvPicPr>
            <p:blipFill>
              <a:blip r:embed="rId247"/>
              <a:stretch>
                <a:fillRect/>
              </a:stretch>
            </p:blipFill>
            <p:spPr>
              <a:xfrm>
                <a:off x="3743555" y="53573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70" name="Ink 569">
                <a:extLst>
                  <a:ext uri="{FF2B5EF4-FFF2-40B4-BE49-F238E27FC236}">
                    <a16:creationId xmlns:a16="http://schemas.microsoft.com/office/drawing/2014/main" id="{85BBC493-84EA-CA4D-8331-7C02E0B20DAD}"/>
                  </a:ext>
                </a:extLst>
              </p14:cNvPr>
              <p14:cNvContentPartPr/>
              <p14:nvPr/>
            </p14:nvContentPartPr>
            <p14:xfrm>
              <a:off x="3865235" y="5315583"/>
              <a:ext cx="151200" cy="119880"/>
            </p14:xfrm>
          </p:contentPart>
        </mc:Choice>
        <mc:Fallback xmlns="">
          <p:pic>
            <p:nvPicPr>
              <p:cNvPr id="570" name="Ink 569">
                <a:extLst>
                  <a:ext uri="{FF2B5EF4-FFF2-40B4-BE49-F238E27FC236}">
                    <a16:creationId xmlns:a16="http://schemas.microsoft.com/office/drawing/2014/main" id="{85BBC493-84EA-CA4D-8331-7C02E0B20DAD}"/>
                  </a:ext>
                </a:extLst>
              </p:cNvPr>
              <p:cNvPicPr/>
              <p:nvPr/>
            </p:nvPicPr>
            <p:blipFill>
              <a:blip r:embed="rId249"/>
              <a:stretch>
                <a:fillRect/>
              </a:stretch>
            </p:blipFill>
            <p:spPr>
              <a:xfrm>
                <a:off x="3855875" y="5306583"/>
                <a:ext cx="16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77" name="Ink 579">
                <a:extLst>
                  <a:ext uri="{FF2B5EF4-FFF2-40B4-BE49-F238E27FC236}">
                    <a16:creationId xmlns:a16="http://schemas.microsoft.com/office/drawing/2014/main" id="{72833DCB-E8FB-9A42-9BFC-B97BABE97490}"/>
                  </a:ext>
                </a:extLst>
              </p14:cNvPr>
              <p14:cNvContentPartPr/>
              <p14:nvPr/>
            </p14:nvContentPartPr>
            <p14:xfrm>
              <a:off x="4456355" y="5296503"/>
              <a:ext cx="459360" cy="119880"/>
            </p14:xfrm>
          </p:contentPart>
        </mc:Choice>
        <mc:Fallback xmlns="">
          <p:pic>
            <p:nvPicPr>
              <p:cNvPr id="577" name="Ink 579">
                <a:extLst>
                  <a:ext uri="{FF2B5EF4-FFF2-40B4-BE49-F238E27FC236}">
                    <a16:creationId xmlns:a16="http://schemas.microsoft.com/office/drawing/2014/main" id="{72833DCB-E8FB-9A42-9BFC-B97BABE97490}"/>
                  </a:ext>
                </a:extLst>
              </p:cNvPr>
              <p:cNvPicPr/>
              <p:nvPr/>
            </p:nvPicPr>
            <p:blipFill>
              <a:blip r:embed="rId251"/>
              <a:stretch>
                <a:fillRect/>
              </a:stretch>
            </p:blipFill>
            <p:spPr>
              <a:xfrm>
                <a:off x="4447348" y="5287503"/>
                <a:ext cx="477014"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78" name="Ink 580">
                <a:extLst>
                  <a:ext uri="{FF2B5EF4-FFF2-40B4-BE49-F238E27FC236}">
                    <a16:creationId xmlns:a16="http://schemas.microsoft.com/office/drawing/2014/main" id="{4C13F349-B41B-764A-81B6-544544DB3CE6}"/>
                  </a:ext>
                </a:extLst>
              </p14:cNvPr>
              <p14:cNvContentPartPr/>
              <p14:nvPr/>
            </p14:nvContentPartPr>
            <p14:xfrm>
              <a:off x="4122995" y="5315583"/>
              <a:ext cx="151200" cy="126000"/>
            </p14:xfrm>
          </p:contentPart>
        </mc:Choice>
        <mc:Fallback xmlns="">
          <p:pic>
            <p:nvPicPr>
              <p:cNvPr id="578" name="Ink 580">
                <a:extLst>
                  <a:ext uri="{FF2B5EF4-FFF2-40B4-BE49-F238E27FC236}">
                    <a16:creationId xmlns:a16="http://schemas.microsoft.com/office/drawing/2014/main" id="{4C13F349-B41B-764A-81B6-544544DB3CE6}"/>
                  </a:ext>
                </a:extLst>
              </p:cNvPr>
              <p:cNvPicPr/>
              <p:nvPr/>
            </p:nvPicPr>
            <p:blipFill>
              <a:blip r:embed="rId253"/>
              <a:stretch>
                <a:fillRect/>
              </a:stretch>
            </p:blipFill>
            <p:spPr>
              <a:xfrm>
                <a:off x="4114355" y="5306583"/>
                <a:ext cx="168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79" name="Ink 581">
                <a:extLst>
                  <a:ext uri="{FF2B5EF4-FFF2-40B4-BE49-F238E27FC236}">
                    <a16:creationId xmlns:a16="http://schemas.microsoft.com/office/drawing/2014/main" id="{EC087105-678D-F948-876B-66AB0A5BF5EB}"/>
                  </a:ext>
                </a:extLst>
              </p14:cNvPr>
              <p14:cNvContentPartPr/>
              <p14:nvPr/>
            </p14:nvContentPartPr>
            <p14:xfrm>
              <a:off x="2601635" y="5208663"/>
              <a:ext cx="591480" cy="232920"/>
            </p14:xfrm>
          </p:contentPart>
        </mc:Choice>
        <mc:Fallback xmlns="">
          <p:pic>
            <p:nvPicPr>
              <p:cNvPr id="579" name="Ink 581">
                <a:extLst>
                  <a:ext uri="{FF2B5EF4-FFF2-40B4-BE49-F238E27FC236}">
                    <a16:creationId xmlns:a16="http://schemas.microsoft.com/office/drawing/2014/main" id="{EC087105-678D-F948-876B-66AB0A5BF5EB}"/>
                  </a:ext>
                </a:extLst>
              </p:cNvPr>
              <p:cNvPicPr/>
              <p:nvPr/>
            </p:nvPicPr>
            <p:blipFill>
              <a:blip r:embed="rId255"/>
              <a:stretch>
                <a:fillRect/>
              </a:stretch>
            </p:blipFill>
            <p:spPr>
              <a:xfrm>
                <a:off x="2592269" y="5200023"/>
                <a:ext cx="609851"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84" name="Ink 583">
                <a:extLst>
                  <a:ext uri="{FF2B5EF4-FFF2-40B4-BE49-F238E27FC236}">
                    <a16:creationId xmlns:a16="http://schemas.microsoft.com/office/drawing/2014/main" id="{2ECA5417-DC3A-9F4E-BDDD-B77482602898}"/>
                  </a:ext>
                </a:extLst>
              </p14:cNvPr>
              <p14:cNvContentPartPr/>
              <p14:nvPr/>
            </p14:nvContentPartPr>
            <p14:xfrm>
              <a:off x="5129195" y="5504223"/>
              <a:ext cx="25560" cy="38160"/>
            </p14:xfrm>
          </p:contentPart>
        </mc:Choice>
        <mc:Fallback xmlns="">
          <p:pic>
            <p:nvPicPr>
              <p:cNvPr id="584" name="Ink 583">
                <a:extLst>
                  <a:ext uri="{FF2B5EF4-FFF2-40B4-BE49-F238E27FC236}">
                    <a16:creationId xmlns:a16="http://schemas.microsoft.com/office/drawing/2014/main" id="{2ECA5417-DC3A-9F4E-BDDD-B77482602898}"/>
                  </a:ext>
                </a:extLst>
              </p:cNvPr>
              <p:cNvPicPr/>
              <p:nvPr/>
            </p:nvPicPr>
            <p:blipFill>
              <a:blip r:embed="rId257"/>
              <a:stretch>
                <a:fillRect/>
              </a:stretch>
            </p:blipFill>
            <p:spPr>
              <a:xfrm>
                <a:off x="5120195" y="5495223"/>
                <a:ext cx="43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85" name="Ink 585">
                <a:extLst>
                  <a:ext uri="{FF2B5EF4-FFF2-40B4-BE49-F238E27FC236}">
                    <a16:creationId xmlns:a16="http://schemas.microsoft.com/office/drawing/2014/main" id="{1C345DDC-1D74-D74F-BD85-188A1D0A5DB3}"/>
                  </a:ext>
                </a:extLst>
              </p14:cNvPr>
              <p14:cNvContentPartPr/>
              <p14:nvPr/>
            </p14:nvContentPartPr>
            <p14:xfrm>
              <a:off x="5066195" y="5221263"/>
              <a:ext cx="138600" cy="195120"/>
            </p14:xfrm>
          </p:contentPart>
        </mc:Choice>
        <mc:Fallback xmlns="">
          <p:pic>
            <p:nvPicPr>
              <p:cNvPr id="585" name="Ink 585">
                <a:extLst>
                  <a:ext uri="{FF2B5EF4-FFF2-40B4-BE49-F238E27FC236}">
                    <a16:creationId xmlns:a16="http://schemas.microsoft.com/office/drawing/2014/main" id="{1C345DDC-1D74-D74F-BD85-188A1D0A5DB3}"/>
                  </a:ext>
                </a:extLst>
              </p:cNvPr>
              <p:cNvPicPr/>
              <p:nvPr/>
            </p:nvPicPr>
            <p:blipFill>
              <a:blip r:embed="rId259"/>
              <a:stretch>
                <a:fillRect/>
              </a:stretch>
            </p:blipFill>
            <p:spPr>
              <a:xfrm>
                <a:off x="5057195" y="5212639"/>
                <a:ext cx="15624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600" name="Ink 600">
                <a:extLst>
                  <a:ext uri="{FF2B5EF4-FFF2-40B4-BE49-F238E27FC236}">
                    <a16:creationId xmlns:a16="http://schemas.microsoft.com/office/drawing/2014/main" id="{1650BA21-F556-9A4C-A677-5AA3415FCCD8}"/>
                  </a:ext>
                </a:extLst>
              </p14:cNvPr>
              <p14:cNvContentPartPr/>
              <p14:nvPr/>
            </p14:nvContentPartPr>
            <p14:xfrm>
              <a:off x="5581715" y="5277783"/>
              <a:ext cx="232920" cy="270720"/>
            </p14:xfrm>
          </p:contentPart>
        </mc:Choice>
        <mc:Fallback xmlns="">
          <p:pic>
            <p:nvPicPr>
              <p:cNvPr id="600" name="Ink 600">
                <a:extLst>
                  <a:ext uri="{FF2B5EF4-FFF2-40B4-BE49-F238E27FC236}">
                    <a16:creationId xmlns:a16="http://schemas.microsoft.com/office/drawing/2014/main" id="{1650BA21-F556-9A4C-A677-5AA3415FCCD8}"/>
                  </a:ext>
                </a:extLst>
              </p:cNvPr>
              <p:cNvPicPr/>
              <p:nvPr/>
            </p:nvPicPr>
            <p:blipFill>
              <a:blip r:embed="rId261"/>
              <a:stretch>
                <a:fillRect/>
              </a:stretch>
            </p:blipFill>
            <p:spPr>
              <a:xfrm>
                <a:off x="5573435" y="5268423"/>
                <a:ext cx="2491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604" name="Ink 603">
                <a:extLst>
                  <a:ext uri="{FF2B5EF4-FFF2-40B4-BE49-F238E27FC236}">
                    <a16:creationId xmlns:a16="http://schemas.microsoft.com/office/drawing/2014/main" id="{478883B7-F586-5C43-8419-4D717A5EB840}"/>
                  </a:ext>
                </a:extLst>
              </p14:cNvPr>
              <p14:cNvContentPartPr/>
              <p14:nvPr/>
            </p14:nvContentPartPr>
            <p14:xfrm>
              <a:off x="6260675" y="5560743"/>
              <a:ext cx="226800" cy="301320"/>
            </p14:xfrm>
          </p:contentPart>
        </mc:Choice>
        <mc:Fallback xmlns="">
          <p:pic>
            <p:nvPicPr>
              <p:cNvPr id="604" name="Ink 603">
                <a:extLst>
                  <a:ext uri="{FF2B5EF4-FFF2-40B4-BE49-F238E27FC236}">
                    <a16:creationId xmlns:a16="http://schemas.microsoft.com/office/drawing/2014/main" id="{478883B7-F586-5C43-8419-4D717A5EB840}"/>
                  </a:ext>
                </a:extLst>
              </p:cNvPr>
              <p:cNvPicPr/>
              <p:nvPr/>
            </p:nvPicPr>
            <p:blipFill>
              <a:blip r:embed="rId263"/>
              <a:stretch>
                <a:fillRect/>
              </a:stretch>
            </p:blipFill>
            <p:spPr>
              <a:xfrm>
                <a:off x="6252035" y="5552473"/>
                <a:ext cx="243720" cy="3178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07" name="Ink 606">
                <a:extLst>
                  <a:ext uri="{FF2B5EF4-FFF2-40B4-BE49-F238E27FC236}">
                    <a16:creationId xmlns:a16="http://schemas.microsoft.com/office/drawing/2014/main" id="{5102DBC5-2F34-D64A-B2C7-72BE9DCD002F}"/>
                  </a:ext>
                </a:extLst>
              </p14:cNvPr>
              <p14:cNvContentPartPr/>
              <p14:nvPr/>
            </p14:nvContentPartPr>
            <p14:xfrm>
              <a:off x="7090835" y="5642463"/>
              <a:ext cx="6480" cy="12960"/>
            </p14:xfrm>
          </p:contentPart>
        </mc:Choice>
        <mc:Fallback xmlns="">
          <p:pic>
            <p:nvPicPr>
              <p:cNvPr id="607" name="Ink 606">
                <a:extLst>
                  <a:ext uri="{FF2B5EF4-FFF2-40B4-BE49-F238E27FC236}">
                    <a16:creationId xmlns:a16="http://schemas.microsoft.com/office/drawing/2014/main" id="{5102DBC5-2F34-D64A-B2C7-72BE9DCD002F}"/>
                  </a:ext>
                </a:extLst>
              </p:cNvPr>
              <p:cNvPicPr/>
              <p:nvPr/>
            </p:nvPicPr>
            <p:blipFill>
              <a:blip r:embed="rId265"/>
              <a:stretch>
                <a:fillRect/>
              </a:stretch>
            </p:blipFill>
            <p:spPr>
              <a:xfrm>
                <a:off x="7082991" y="5634183"/>
                <a:ext cx="2319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10" name="Ink 612">
                <a:extLst>
                  <a:ext uri="{FF2B5EF4-FFF2-40B4-BE49-F238E27FC236}">
                    <a16:creationId xmlns:a16="http://schemas.microsoft.com/office/drawing/2014/main" id="{580D52AC-EF7C-D442-8EDF-5E7AE83F72FB}"/>
                  </a:ext>
                </a:extLst>
              </p14:cNvPr>
              <p14:cNvContentPartPr/>
              <p14:nvPr/>
            </p14:nvContentPartPr>
            <p14:xfrm>
              <a:off x="7197755" y="5510343"/>
              <a:ext cx="339840" cy="175680"/>
            </p14:xfrm>
          </p:contentPart>
        </mc:Choice>
        <mc:Fallback xmlns="">
          <p:pic>
            <p:nvPicPr>
              <p:cNvPr id="610" name="Ink 612">
                <a:extLst>
                  <a:ext uri="{FF2B5EF4-FFF2-40B4-BE49-F238E27FC236}">
                    <a16:creationId xmlns:a16="http://schemas.microsoft.com/office/drawing/2014/main" id="{580D52AC-EF7C-D442-8EDF-5E7AE83F72FB}"/>
                  </a:ext>
                </a:extLst>
              </p:cNvPr>
              <p:cNvPicPr/>
              <p:nvPr/>
            </p:nvPicPr>
            <p:blipFill>
              <a:blip r:embed="rId267"/>
              <a:stretch>
                <a:fillRect/>
              </a:stretch>
            </p:blipFill>
            <p:spPr>
              <a:xfrm>
                <a:off x="7189835" y="5502063"/>
                <a:ext cx="356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11" name="Ink 613">
                <a:extLst>
                  <a:ext uri="{FF2B5EF4-FFF2-40B4-BE49-F238E27FC236}">
                    <a16:creationId xmlns:a16="http://schemas.microsoft.com/office/drawing/2014/main" id="{DDCBCF8A-BA21-1544-99DD-F4EA04916C50}"/>
                  </a:ext>
                </a:extLst>
              </p14:cNvPr>
              <p14:cNvContentPartPr/>
              <p14:nvPr/>
            </p14:nvContentPartPr>
            <p14:xfrm>
              <a:off x="6607355" y="5321703"/>
              <a:ext cx="345600" cy="585000"/>
            </p14:xfrm>
          </p:contentPart>
        </mc:Choice>
        <mc:Fallback xmlns="">
          <p:pic>
            <p:nvPicPr>
              <p:cNvPr id="611" name="Ink 613">
                <a:extLst>
                  <a:ext uri="{FF2B5EF4-FFF2-40B4-BE49-F238E27FC236}">
                    <a16:creationId xmlns:a16="http://schemas.microsoft.com/office/drawing/2014/main" id="{DDCBCF8A-BA21-1544-99DD-F4EA04916C50}"/>
                  </a:ext>
                </a:extLst>
              </p:cNvPr>
              <p:cNvPicPr/>
              <p:nvPr/>
            </p:nvPicPr>
            <p:blipFill>
              <a:blip r:embed="rId269"/>
              <a:stretch>
                <a:fillRect/>
              </a:stretch>
            </p:blipFill>
            <p:spPr>
              <a:xfrm>
                <a:off x="6599075" y="5312343"/>
                <a:ext cx="36180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12" name="Ink 614">
                <a:extLst>
                  <a:ext uri="{FF2B5EF4-FFF2-40B4-BE49-F238E27FC236}">
                    <a16:creationId xmlns:a16="http://schemas.microsoft.com/office/drawing/2014/main" id="{24CDD289-45FB-7B4D-B6EA-3AAE1F2922EB}"/>
                  </a:ext>
                </a:extLst>
              </p14:cNvPr>
              <p14:cNvContentPartPr/>
              <p14:nvPr/>
            </p14:nvContentPartPr>
            <p14:xfrm>
              <a:off x="5915075" y="5000943"/>
              <a:ext cx="201600" cy="252000"/>
            </p14:xfrm>
          </p:contentPart>
        </mc:Choice>
        <mc:Fallback xmlns="">
          <p:pic>
            <p:nvPicPr>
              <p:cNvPr id="612" name="Ink 614">
                <a:extLst>
                  <a:ext uri="{FF2B5EF4-FFF2-40B4-BE49-F238E27FC236}">
                    <a16:creationId xmlns:a16="http://schemas.microsoft.com/office/drawing/2014/main" id="{24CDD289-45FB-7B4D-B6EA-3AAE1F2922EB}"/>
                  </a:ext>
                </a:extLst>
              </p:cNvPr>
              <p:cNvPicPr/>
              <p:nvPr/>
            </p:nvPicPr>
            <p:blipFill>
              <a:blip r:embed="rId271"/>
              <a:stretch>
                <a:fillRect/>
              </a:stretch>
            </p:blipFill>
            <p:spPr>
              <a:xfrm>
                <a:off x="5905715" y="4993023"/>
                <a:ext cx="218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16" name="Ink 615">
                <a:extLst>
                  <a:ext uri="{FF2B5EF4-FFF2-40B4-BE49-F238E27FC236}">
                    <a16:creationId xmlns:a16="http://schemas.microsoft.com/office/drawing/2014/main" id="{57E18974-0A30-5342-B99B-365C873B23BB}"/>
                  </a:ext>
                </a:extLst>
              </p14:cNvPr>
              <p14:cNvContentPartPr/>
              <p14:nvPr/>
            </p14:nvContentPartPr>
            <p14:xfrm>
              <a:off x="7788515" y="5434743"/>
              <a:ext cx="176400" cy="94680"/>
            </p14:xfrm>
          </p:contentPart>
        </mc:Choice>
        <mc:Fallback xmlns="">
          <p:pic>
            <p:nvPicPr>
              <p:cNvPr id="616" name="Ink 615">
                <a:extLst>
                  <a:ext uri="{FF2B5EF4-FFF2-40B4-BE49-F238E27FC236}">
                    <a16:creationId xmlns:a16="http://schemas.microsoft.com/office/drawing/2014/main" id="{57E18974-0A30-5342-B99B-365C873B23BB}"/>
                  </a:ext>
                </a:extLst>
              </p:cNvPr>
              <p:cNvPicPr/>
              <p:nvPr/>
            </p:nvPicPr>
            <p:blipFill>
              <a:blip r:embed="rId273"/>
              <a:stretch>
                <a:fillRect/>
              </a:stretch>
            </p:blipFill>
            <p:spPr>
              <a:xfrm>
                <a:off x="7780235" y="5426463"/>
                <a:ext cx="192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17" name="Ink 616">
                <a:extLst>
                  <a:ext uri="{FF2B5EF4-FFF2-40B4-BE49-F238E27FC236}">
                    <a16:creationId xmlns:a16="http://schemas.microsoft.com/office/drawing/2014/main" id="{370D8546-D03C-054C-AB19-16E648BBD05B}"/>
                  </a:ext>
                </a:extLst>
              </p14:cNvPr>
              <p14:cNvContentPartPr/>
              <p14:nvPr/>
            </p14:nvContentPartPr>
            <p14:xfrm>
              <a:off x="7801115" y="5598543"/>
              <a:ext cx="182520" cy="12960"/>
            </p14:xfrm>
          </p:contentPart>
        </mc:Choice>
        <mc:Fallback xmlns="">
          <p:pic>
            <p:nvPicPr>
              <p:cNvPr id="617" name="Ink 616">
                <a:extLst>
                  <a:ext uri="{FF2B5EF4-FFF2-40B4-BE49-F238E27FC236}">
                    <a16:creationId xmlns:a16="http://schemas.microsoft.com/office/drawing/2014/main" id="{370D8546-D03C-054C-AB19-16E648BBD05B}"/>
                  </a:ext>
                </a:extLst>
              </p:cNvPr>
              <p:cNvPicPr/>
              <p:nvPr/>
            </p:nvPicPr>
            <p:blipFill>
              <a:blip r:embed="rId275"/>
              <a:stretch>
                <a:fillRect/>
              </a:stretch>
            </p:blipFill>
            <p:spPr>
              <a:xfrm>
                <a:off x="7792835" y="5590263"/>
                <a:ext cx="199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18" name="Ink 617">
                <a:extLst>
                  <a:ext uri="{FF2B5EF4-FFF2-40B4-BE49-F238E27FC236}">
                    <a16:creationId xmlns:a16="http://schemas.microsoft.com/office/drawing/2014/main" id="{F655CAD6-9A49-A449-841A-A5C76827219A}"/>
                  </a:ext>
                </a:extLst>
              </p14:cNvPr>
              <p14:cNvContentPartPr/>
              <p14:nvPr/>
            </p14:nvContentPartPr>
            <p14:xfrm>
              <a:off x="8197115" y="5365623"/>
              <a:ext cx="163800" cy="63360"/>
            </p14:xfrm>
          </p:contentPart>
        </mc:Choice>
        <mc:Fallback xmlns="">
          <p:pic>
            <p:nvPicPr>
              <p:cNvPr id="618" name="Ink 617">
                <a:extLst>
                  <a:ext uri="{FF2B5EF4-FFF2-40B4-BE49-F238E27FC236}">
                    <a16:creationId xmlns:a16="http://schemas.microsoft.com/office/drawing/2014/main" id="{F655CAD6-9A49-A449-841A-A5C76827219A}"/>
                  </a:ext>
                </a:extLst>
              </p:cNvPr>
              <p:cNvPicPr/>
              <p:nvPr/>
            </p:nvPicPr>
            <p:blipFill>
              <a:blip r:embed="rId277"/>
              <a:stretch>
                <a:fillRect/>
              </a:stretch>
            </p:blipFill>
            <p:spPr>
              <a:xfrm>
                <a:off x="8188115" y="5356983"/>
                <a:ext cx="181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19" name="Ink 618">
                <a:extLst>
                  <a:ext uri="{FF2B5EF4-FFF2-40B4-BE49-F238E27FC236}">
                    <a16:creationId xmlns:a16="http://schemas.microsoft.com/office/drawing/2014/main" id="{B105E498-303D-E144-96D6-2D561F33D54B}"/>
                  </a:ext>
                </a:extLst>
              </p14:cNvPr>
              <p14:cNvContentPartPr/>
              <p14:nvPr/>
            </p14:nvContentPartPr>
            <p14:xfrm>
              <a:off x="8209715" y="5340783"/>
              <a:ext cx="138600" cy="163800"/>
            </p14:xfrm>
          </p:contentPart>
        </mc:Choice>
        <mc:Fallback xmlns="">
          <p:pic>
            <p:nvPicPr>
              <p:cNvPr id="619" name="Ink 618">
                <a:extLst>
                  <a:ext uri="{FF2B5EF4-FFF2-40B4-BE49-F238E27FC236}">
                    <a16:creationId xmlns:a16="http://schemas.microsoft.com/office/drawing/2014/main" id="{B105E498-303D-E144-96D6-2D561F33D54B}"/>
                  </a:ext>
                </a:extLst>
              </p:cNvPr>
              <p:cNvPicPr/>
              <p:nvPr/>
            </p:nvPicPr>
            <p:blipFill>
              <a:blip r:embed="rId279"/>
              <a:stretch>
                <a:fillRect/>
              </a:stretch>
            </p:blipFill>
            <p:spPr>
              <a:xfrm>
                <a:off x="8201075" y="5332143"/>
                <a:ext cx="1558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620" name="Ink 619">
                <a:extLst>
                  <a:ext uri="{FF2B5EF4-FFF2-40B4-BE49-F238E27FC236}">
                    <a16:creationId xmlns:a16="http://schemas.microsoft.com/office/drawing/2014/main" id="{793B469E-CF03-534B-AA01-BE6560D212C9}"/>
                  </a:ext>
                </a:extLst>
              </p14:cNvPr>
              <p14:cNvContentPartPr/>
              <p14:nvPr/>
            </p14:nvContentPartPr>
            <p14:xfrm>
              <a:off x="8662595" y="5170863"/>
              <a:ext cx="175680" cy="138600"/>
            </p14:xfrm>
          </p:contentPart>
        </mc:Choice>
        <mc:Fallback xmlns="">
          <p:pic>
            <p:nvPicPr>
              <p:cNvPr id="620" name="Ink 619">
                <a:extLst>
                  <a:ext uri="{FF2B5EF4-FFF2-40B4-BE49-F238E27FC236}">
                    <a16:creationId xmlns:a16="http://schemas.microsoft.com/office/drawing/2014/main" id="{793B469E-CF03-534B-AA01-BE6560D212C9}"/>
                  </a:ext>
                </a:extLst>
              </p:cNvPr>
              <p:cNvPicPr/>
              <p:nvPr/>
            </p:nvPicPr>
            <p:blipFill>
              <a:blip r:embed="rId281"/>
              <a:stretch>
                <a:fillRect/>
              </a:stretch>
            </p:blipFill>
            <p:spPr>
              <a:xfrm>
                <a:off x="8653955" y="5161886"/>
                <a:ext cx="192600" cy="155835"/>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621" name="Ink 620">
                <a:extLst>
                  <a:ext uri="{FF2B5EF4-FFF2-40B4-BE49-F238E27FC236}">
                    <a16:creationId xmlns:a16="http://schemas.microsoft.com/office/drawing/2014/main" id="{A661C4F5-66E4-9543-AEC4-EA299EC3B23E}"/>
                  </a:ext>
                </a:extLst>
              </p14:cNvPr>
              <p14:cNvContentPartPr/>
              <p14:nvPr/>
            </p14:nvContentPartPr>
            <p14:xfrm>
              <a:off x="8675195" y="5378223"/>
              <a:ext cx="163800" cy="6480"/>
            </p14:xfrm>
          </p:contentPart>
        </mc:Choice>
        <mc:Fallback xmlns="">
          <p:pic>
            <p:nvPicPr>
              <p:cNvPr id="621" name="Ink 620">
                <a:extLst>
                  <a:ext uri="{FF2B5EF4-FFF2-40B4-BE49-F238E27FC236}">
                    <a16:creationId xmlns:a16="http://schemas.microsoft.com/office/drawing/2014/main" id="{A661C4F5-66E4-9543-AEC4-EA299EC3B23E}"/>
                  </a:ext>
                </a:extLst>
              </p:cNvPr>
              <p:cNvPicPr/>
              <p:nvPr/>
            </p:nvPicPr>
            <p:blipFill>
              <a:blip r:embed="rId283"/>
              <a:stretch>
                <a:fillRect/>
              </a:stretch>
            </p:blipFill>
            <p:spPr>
              <a:xfrm>
                <a:off x="8666195" y="5369943"/>
                <a:ext cx="180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622" name="Ink 621">
                <a:extLst>
                  <a:ext uri="{FF2B5EF4-FFF2-40B4-BE49-F238E27FC236}">
                    <a16:creationId xmlns:a16="http://schemas.microsoft.com/office/drawing/2014/main" id="{D651678B-B222-D746-8656-38760F45D2B6}"/>
                  </a:ext>
                </a:extLst>
              </p14:cNvPr>
              <p14:cNvContentPartPr/>
              <p14:nvPr/>
            </p14:nvContentPartPr>
            <p14:xfrm>
              <a:off x="9108995" y="5145663"/>
              <a:ext cx="75960" cy="157680"/>
            </p14:xfrm>
          </p:contentPart>
        </mc:Choice>
        <mc:Fallback xmlns="">
          <p:pic>
            <p:nvPicPr>
              <p:cNvPr id="622" name="Ink 621">
                <a:extLst>
                  <a:ext uri="{FF2B5EF4-FFF2-40B4-BE49-F238E27FC236}">
                    <a16:creationId xmlns:a16="http://schemas.microsoft.com/office/drawing/2014/main" id="{D651678B-B222-D746-8656-38760F45D2B6}"/>
                  </a:ext>
                </a:extLst>
              </p:cNvPr>
              <p:cNvPicPr/>
              <p:nvPr/>
            </p:nvPicPr>
            <p:blipFill>
              <a:blip r:embed="rId285"/>
              <a:stretch>
                <a:fillRect/>
              </a:stretch>
            </p:blipFill>
            <p:spPr>
              <a:xfrm>
                <a:off x="9100715" y="5137364"/>
                <a:ext cx="92160" cy="173917"/>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623" name="Ink 622">
                <a:extLst>
                  <a:ext uri="{FF2B5EF4-FFF2-40B4-BE49-F238E27FC236}">
                    <a16:creationId xmlns:a16="http://schemas.microsoft.com/office/drawing/2014/main" id="{29236BFD-09F8-4A42-93CF-5EFFF05F58B3}"/>
                  </a:ext>
                </a:extLst>
              </p14:cNvPr>
              <p14:cNvContentPartPr/>
              <p14:nvPr/>
            </p14:nvContentPartPr>
            <p14:xfrm>
              <a:off x="9272435" y="5221263"/>
              <a:ext cx="25560" cy="12960"/>
            </p14:xfrm>
          </p:contentPart>
        </mc:Choice>
        <mc:Fallback xmlns="">
          <p:pic>
            <p:nvPicPr>
              <p:cNvPr id="623" name="Ink 622">
                <a:extLst>
                  <a:ext uri="{FF2B5EF4-FFF2-40B4-BE49-F238E27FC236}">
                    <a16:creationId xmlns:a16="http://schemas.microsoft.com/office/drawing/2014/main" id="{29236BFD-09F8-4A42-93CF-5EFFF05F58B3}"/>
                  </a:ext>
                </a:extLst>
              </p:cNvPr>
              <p:cNvPicPr/>
              <p:nvPr/>
            </p:nvPicPr>
            <p:blipFill>
              <a:blip r:embed="rId287"/>
              <a:stretch>
                <a:fillRect/>
              </a:stretch>
            </p:blipFill>
            <p:spPr>
              <a:xfrm>
                <a:off x="9263075" y="5213343"/>
                <a:ext cx="42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624" name="Ink 623">
                <a:extLst>
                  <a:ext uri="{FF2B5EF4-FFF2-40B4-BE49-F238E27FC236}">
                    <a16:creationId xmlns:a16="http://schemas.microsoft.com/office/drawing/2014/main" id="{24CCEDD4-EF4C-BC40-93C4-B2EECF8791D8}"/>
                  </a:ext>
                </a:extLst>
              </p14:cNvPr>
              <p14:cNvContentPartPr/>
              <p14:nvPr/>
            </p14:nvContentPartPr>
            <p14:xfrm>
              <a:off x="9366755" y="5101743"/>
              <a:ext cx="170280" cy="176400"/>
            </p14:xfrm>
          </p:contentPart>
        </mc:Choice>
        <mc:Fallback xmlns="">
          <p:pic>
            <p:nvPicPr>
              <p:cNvPr id="624" name="Ink 623">
                <a:extLst>
                  <a:ext uri="{FF2B5EF4-FFF2-40B4-BE49-F238E27FC236}">
                    <a16:creationId xmlns:a16="http://schemas.microsoft.com/office/drawing/2014/main" id="{24CCEDD4-EF4C-BC40-93C4-B2EECF8791D8}"/>
                  </a:ext>
                </a:extLst>
              </p:cNvPr>
              <p:cNvPicPr/>
              <p:nvPr/>
            </p:nvPicPr>
            <p:blipFill>
              <a:blip r:embed="rId289"/>
              <a:stretch>
                <a:fillRect/>
              </a:stretch>
            </p:blipFill>
            <p:spPr>
              <a:xfrm>
                <a:off x="9357395" y="5093103"/>
                <a:ext cx="187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25" name="Ink 624">
                <a:extLst>
                  <a:ext uri="{FF2B5EF4-FFF2-40B4-BE49-F238E27FC236}">
                    <a16:creationId xmlns:a16="http://schemas.microsoft.com/office/drawing/2014/main" id="{FAA69E38-25AC-A24F-897F-222BA2490BA1}"/>
                  </a:ext>
                </a:extLst>
              </p14:cNvPr>
              <p14:cNvContentPartPr/>
              <p14:nvPr/>
            </p14:nvContentPartPr>
            <p14:xfrm>
              <a:off x="9643235" y="5089143"/>
              <a:ext cx="151200" cy="145080"/>
            </p14:xfrm>
          </p:contentPart>
        </mc:Choice>
        <mc:Fallback xmlns="">
          <p:pic>
            <p:nvPicPr>
              <p:cNvPr id="625" name="Ink 624">
                <a:extLst>
                  <a:ext uri="{FF2B5EF4-FFF2-40B4-BE49-F238E27FC236}">
                    <a16:creationId xmlns:a16="http://schemas.microsoft.com/office/drawing/2014/main" id="{FAA69E38-25AC-A24F-897F-222BA2490BA1}"/>
                  </a:ext>
                </a:extLst>
              </p:cNvPr>
              <p:cNvPicPr/>
              <p:nvPr/>
            </p:nvPicPr>
            <p:blipFill>
              <a:blip r:embed="rId291"/>
              <a:stretch>
                <a:fillRect/>
              </a:stretch>
            </p:blipFill>
            <p:spPr>
              <a:xfrm>
                <a:off x="9634955" y="5080143"/>
                <a:ext cx="168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26" name="Ink 625">
                <a:extLst>
                  <a:ext uri="{FF2B5EF4-FFF2-40B4-BE49-F238E27FC236}">
                    <a16:creationId xmlns:a16="http://schemas.microsoft.com/office/drawing/2014/main" id="{55970581-ACC7-0D49-94AA-15D8001062D8}"/>
                  </a:ext>
                </a:extLst>
              </p14:cNvPr>
              <p14:cNvContentPartPr/>
              <p14:nvPr/>
            </p14:nvContentPartPr>
            <p14:xfrm>
              <a:off x="9655835" y="5057823"/>
              <a:ext cx="145080" cy="44280"/>
            </p14:xfrm>
          </p:contentPart>
        </mc:Choice>
        <mc:Fallback xmlns="">
          <p:pic>
            <p:nvPicPr>
              <p:cNvPr id="626" name="Ink 625">
                <a:extLst>
                  <a:ext uri="{FF2B5EF4-FFF2-40B4-BE49-F238E27FC236}">
                    <a16:creationId xmlns:a16="http://schemas.microsoft.com/office/drawing/2014/main" id="{55970581-ACC7-0D49-94AA-15D8001062D8}"/>
                  </a:ext>
                </a:extLst>
              </p:cNvPr>
              <p:cNvPicPr/>
              <p:nvPr/>
            </p:nvPicPr>
            <p:blipFill>
              <a:blip r:embed="rId293"/>
              <a:stretch>
                <a:fillRect/>
              </a:stretch>
            </p:blipFill>
            <p:spPr>
              <a:xfrm>
                <a:off x="9647895" y="5049543"/>
                <a:ext cx="161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27" name="Ink 626">
                <a:extLst>
                  <a:ext uri="{FF2B5EF4-FFF2-40B4-BE49-F238E27FC236}">
                    <a16:creationId xmlns:a16="http://schemas.microsoft.com/office/drawing/2014/main" id="{A2AA43C1-5E5A-1047-BB15-88B8AA4F7FD7}"/>
                  </a:ext>
                </a:extLst>
              </p14:cNvPr>
              <p14:cNvContentPartPr/>
              <p14:nvPr/>
            </p14:nvContentPartPr>
            <p14:xfrm>
              <a:off x="9787955" y="4881783"/>
              <a:ext cx="264240" cy="597600"/>
            </p14:xfrm>
          </p:contentPart>
        </mc:Choice>
        <mc:Fallback xmlns="">
          <p:pic>
            <p:nvPicPr>
              <p:cNvPr id="627" name="Ink 626">
                <a:extLst>
                  <a:ext uri="{FF2B5EF4-FFF2-40B4-BE49-F238E27FC236}">
                    <a16:creationId xmlns:a16="http://schemas.microsoft.com/office/drawing/2014/main" id="{A2AA43C1-5E5A-1047-BB15-88B8AA4F7FD7}"/>
                  </a:ext>
                </a:extLst>
              </p:cNvPr>
              <p:cNvPicPr/>
              <p:nvPr/>
            </p:nvPicPr>
            <p:blipFill>
              <a:blip r:embed="rId295"/>
              <a:stretch>
                <a:fillRect/>
              </a:stretch>
            </p:blipFill>
            <p:spPr>
              <a:xfrm>
                <a:off x="9780765" y="4873503"/>
                <a:ext cx="280058" cy="613080"/>
              </a:xfrm>
              <a:prstGeom prst="rect">
                <a:avLst/>
              </a:prstGeom>
            </p:spPr>
          </p:pic>
        </mc:Fallback>
      </mc:AlternateContent>
    </p:spTree>
    <p:extLst>
      <p:ext uri="{BB962C8B-B14F-4D97-AF65-F5344CB8AC3E}">
        <p14:creationId xmlns:p14="http://schemas.microsoft.com/office/powerpoint/2010/main" val="179631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346BF84A-20FF-6040-846E-4EE551C4DC46}"/>
                  </a:ext>
                </a:extLst>
              </p14:cNvPr>
              <p14:cNvContentPartPr/>
              <p14:nvPr/>
            </p14:nvContentPartPr>
            <p14:xfrm>
              <a:off x="4299035" y="486903"/>
              <a:ext cx="6480" cy="12960"/>
            </p14:xfrm>
          </p:contentPart>
        </mc:Choice>
        <mc:Fallback xmlns="">
          <p:pic>
            <p:nvPicPr>
              <p:cNvPr id="15" name="Ink 14">
                <a:extLst>
                  <a:ext uri="{FF2B5EF4-FFF2-40B4-BE49-F238E27FC236}">
                    <a16:creationId xmlns:a16="http://schemas.microsoft.com/office/drawing/2014/main" id="{346BF84A-20FF-6040-846E-4EE551C4DC46}"/>
                  </a:ext>
                </a:extLst>
              </p:cNvPr>
              <p:cNvPicPr/>
              <p:nvPr/>
            </p:nvPicPr>
            <p:blipFill>
              <a:blip r:embed="rId3"/>
              <a:stretch>
                <a:fillRect/>
              </a:stretch>
            </p:blipFill>
            <p:spPr>
              <a:xfrm>
                <a:off x="4281755" y="470703"/>
                <a:ext cx="39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9">
                <a:extLst>
                  <a:ext uri="{FF2B5EF4-FFF2-40B4-BE49-F238E27FC236}">
                    <a16:creationId xmlns:a16="http://schemas.microsoft.com/office/drawing/2014/main" id="{F5667C6E-36D0-E346-A597-09B9F7B1D49E}"/>
                  </a:ext>
                </a:extLst>
              </p14:cNvPr>
              <p14:cNvContentPartPr/>
              <p14:nvPr/>
            </p14:nvContentPartPr>
            <p14:xfrm>
              <a:off x="4292915" y="543423"/>
              <a:ext cx="276840" cy="63360"/>
            </p14:xfrm>
          </p:contentPart>
        </mc:Choice>
        <mc:Fallback xmlns="">
          <p:pic>
            <p:nvPicPr>
              <p:cNvPr id="18" name="Ink 19">
                <a:extLst>
                  <a:ext uri="{FF2B5EF4-FFF2-40B4-BE49-F238E27FC236}">
                    <a16:creationId xmlns:a16="http://schemas.microsoft.com/office/drawing/2014/main" id="{F5667C6E-36D0-E346-A597-09B9F7B1D49E}"/>
                  </a:ext>
                </a:extLst>
              </p:cNvPr>
              <p:cNvPicPr/>
              <p:nvPr/>
            </p:nvPicPr>
            <p:blipFill>
              <a:blip r:embed="rId5"/>
              <a:stretch>
                <a:fillRect/>
              </a:stretch>
            </p:blipFill>
            <p:spPr>
              <a:xfrm>
                <a:off x="4274555" y="524958"/>
                <a:ext cx="311400" cy="988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20">
                <a:extLst>
                  <a:ext uri="{FF2B5EF4-FFF2-40B4-BE49-F238E27FC236}">
                    <a16:creationId xmlns:a16="http://schemas.microsoft.com/office/drawing/2014/main" id="{167728D7-20C7-A14B-91B2-22DC5719B0FD}"/>
                  </a:ext>
                </a:extLst>
              </p14:cNvPr>
              <p14:cNvContentPartPr/>
              <p14:nvPr/>
            </p14:nvContentPartPr>
            <p14:xfrm>
              <a:off x="2356475" y="292143"/>
              <a:ext cx="1729440" cy="484560"/>
            </p14:xfrm>
          </p:contentPart>
        </mc:Choice>
        <mc:Fallback xmlns="">
          <p:pic>
            <p:nvPicPr>
              <p:cNvPr id="19" name="Ink 20">
                <a:extLst>
                  <a:ext uri="{FF2B5EF4-FFF2-40B4-BE49-F238E27FC236}">
                    <a16:creationId xmlns:a16="http://schemas.microsoft.com/office/drawing/2014/main" id="{167728D7-20C7-A14B-91B2-22DC5719B0FD}"/>
                  </a:ext>
                </a:extLst>
              </p:cNvPr>
              <p:cNvPicPr/>
              <p:nvPr/>
            </p:nvPicPr>
            <p:blipFill>
              <a:blip r:embed="rId7"/>
              <a:stretch>
                <a:fillRect/>
              </a:stretch>
            </p:blipFill>
            <p:spPr>
              <a:xfrm>
                <a:off x="2338111" y="274863"/>
                <a:ext cx="1765808"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8">
                <a:extLst>
                  <a:ext uri="{FF2B5EF4-FFF2-40B4-BE49-F238E27FC236}">
                    <a16:creationId xmlns:a16="http://schemas.microsoft.com/office/drawing/2014/main" id="{F765F8BF-F775-564A-A17E-88D29B911118}"/>
                  </a:ext>
                </a:extLst>
              </p14:cNvPr>
              <p14:cNvContentPartPr/>
              <p14:nvPr/>
            </p14:nvContentPartPr>
            <p14:xfrm>
              <a:off x="4311635" y="983703"/>
              <a:ext cx="315000" cy="258120"/>
            </p14:xfrm>
          </p:contentPart>
        </mc:Choice>
        <mc:Fallback xmlns="">
          <p:pic>
            <p:nvPicPr>
              <p:cNvPr id="36" name="Ink 38">
                <a:extLst>
                  <a:ext uri="{FF2B5EF4-FFF2-40B4-BE49-F238E27FC236}">
                    <a16:creationId xmlns:a16="http://schemas.microsoft.com/office/drawing/2014/main" id="{F765F8BF-F775-564A-A17E-88D29B911118}"/>
                  </a:ext>
                </a:extLst>
              </p:cNvPr>
              <p:cNvPicPr/>
              <p:nvPr/>
            </p:nvPicPr>
            <p:blipFill>
              <a:blip r:embed="rId9"/>
              <a:stretch>
                <a:fillRect/>
              </a:stretch>
            </p:blipFill>
            <p:spPr>
              <a:xfrm>
                <a:off x="4302625" y="975063"/>
                <a:ext cx="3323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9">
                <a:extLst>
                  <a:ext uri="{FF2B5EF4-FFF2-40B4-BE49-F238E27FC236}">
                    <a16:creationId xmlns:a16="http://schemas.microsoft.com/office/drawing/2014/main" id="{BAA77395-9291-164A-A169-1B913B48F572}"/>
                  </a:ext>
                </a:extLst>
              </p14:cNvPr>
              <p14:cNvContentPartPr/>
              <p14:nvPr/>
            </p14:nvContentPartPr>
            <p14:xfrm>
              <a:off x="3255395" y="1058943"/>
              <a:ext cx="767520" cy="176400"/>
            </p14:xfrm>
          </p:contentPart>
        </mc:Choice>
        <mc:Fallback xmlns="">
          <p:pic>
            <p:nvPicPr>
              <p:cNvPr id="37" name="Ink 39">
                <a:extLst>
                  <a:ext uri="{FF2B5EF4-FFF2-40B4-BE49-F238E27FC236}">
                    <a16:creationId xmlns:a16="http://schemas.microsoft.com/office/drawing/2014/main" id="{BAA77395-9291-164A-A169-1B913B48F572}"/>
                  </a:ext>
                </a:extLst>
              </p:cNvPr>
              <p:cNvPicPr/>
              <p:nvPr/>
            </p:nvPicPr>
            <p:blipFill>
              <a:blip r:embed="rId11"/>
              <a:stretch>
                <a:fillRect/>
              </a:stretch>
            </p:blipFill>
            <p:spPr>
              <a:xfrm>
                <a:off x="3247115" y="1049583"/>
                <a:ext cx="785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40">
                <a:extLst>
                  <a:ext uri="{FF2B5EF4-FFF2-40B4-BE49-F238E27FC236}">
                    <a16:creationId xmlns:a16="http://schemas.microsoft.com/office/drawing/2014/main" id="{9D5E5425-6FE3-4E47-B7B1-787F9B2725B6}"/>
                  </a:ext>
                </a:extLst>
              </p14:cNvPr>
              <p14:cNvContentPartPr/>
              <p14:nvPr/>
            </p14:nvContentPartPr>
            <p14:xfrm>
              <a:off x="2312555" y="1040943"/>
              <a:ext cx="603360" cy="213120"/>
            </p14:xfrm>
          </p:contentPart>
        </mc:Choice>
        <mc:Fallback xmlns="">
          <p:pic>
            <p:nvPicPr>
              <p:cNvPr id="38" name="Ink 40">
                <a:extLst>
                  <a:ext uri="{FF2B5EF4-FFF2-40B4-BE49-F238E27FC236}">
                    <a16:creationId xmlns:a16="http://schemas.microsoft.com/office/drawing/2014/main" id="{9D5E5425-6FE3-4E47-B7B1-787F9B2725B6}"/>
                  </a:ext>
                </a:extLst>
              </p:cNvPr>
              <p:cNvPicPr/>
              <p:nvPr/>
            </p:nvPicPr>
            <p:blipFill>
              <a:blip r:embed="rId13"/>
              <a:stretch>
                <a:fillRect/>
              </a:stretch>
            </p:blipFill>
            <p:spPr>
              <a:xfrm>
                <a:off x="2303195" y="1032318"/>
                <a:ext cx="622080" cy="23144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A39CB9FB-DAEF-8C4D-A80F-D9E5740FFC20}"/>
                  </a:ext>
                </a:extLst>
              </p14:cNvPr>
              <p14:cNvContentPartPr/>
              <p14:nvPr/>
            </p14:nvContentPartPr>
            <p14:xfrm>
              <a:off x="6273275" y="1115823"/>
              <a:ext cx="189000" cy="82080"/>
            </p14:xfrm>
          </p:contentPart>
        </mc:Choice>
        <mc:Fallback xmlns="">
          <p:pic>
            <p:nvPicPr>
              <p:cNvPr id="50" name="Ink 49">
                <a:extLst>
                  <a:ext uri="{FF2B5EF4-FFF2-40B4-BE49-F238E27FC236}">
                    <a16:creationId xmlns:a16="http://schemas.microsoft.com/office/drawing/2014/main" id="{A39CB9FB-DAEF-8C4D-A80F-D9E5740FFC20}"/>
                  </a:ext>
                </a:extLst>
              </p:cNvPr>
              <p:cNvPicPr/>
              <p:nvPr/>
            </p:nvPicPr>
            <p:blipFill>
              <a:blip r:embed="rId15"/>
              <a:stretch>
                <a:fillRect/>
              </a:stretch>
            </p:blipFill>
            <p:spPr>
              <a:xfrm>
                <a:off x="6264275" y="1106823"/>
                <a:ext cx="206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7">
                <a:extLst>
                  <a:ext uri="{FF2B5EF4-FFF2-40B4-BE49-F238E27FC236}">
                    <a16:creationId xmlns:a16="http://schemas.microsoft.com/office/drawing/2014/main" id="{2BFD4355-BB32-E941-BE96-D350F415C5D8}"/>
                  </a:ext>
                </a:extLst>
              </p14:cNvPr>
              <p14:cNvContentPartPr/>
              <p14:nvPr/>
            </p14:nvContentPartPr>
            <p14:xfrm>
              <a:off x="6751355" y="933303"/>
              <a:ext cx="1163520" cy="276840"/>
            </p14:xfrm>
          </p:contentPart>
        </mc:Choice>
        <mc:Fallback xmlns="">
          <p:pic>
            <p:nvPicPr>
              <p:cNvPr id="56" name="Ink 57">
                <a:extLst>
                  <a:ext uri="{FF2B5EF4-FFF2-40B4-BE49-F238E27FC236}">
                    <a16:creationId xmlns:a16="http://schemas.microsoft.com/office/drawing/2014/main" id="{2BFD4355-BB32-E941-BE96-D350F415C5D8}"/>
                  </a:ext>
                </a:extLst>
              </p:cNvPr>
              <p:cNvPicPr/>
              <p:nvPr/>
            </p:nvPicPr>
            <p:blipFill>
              <a:blip r:embed="rId17"/>
              <a:stretch>
                <a:fillRect/>
              </a:stretch>
            </p:blipFill>
            <p:spPr>
              <a:xfrm>
                <a:off x="6742355" y="924663"/>
                <a:ext cx="1181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8">
                <a:extLst>
                  <a:ext uri="{FF2B5EF4-FFF2-40B4-BE49-F238E27FC236}">
                    <a16:creationId xmlns:a16="http://schemas.microsoft.com/office/drawing/2014/main" id="{2EA0E019-FBC1-DA4E-849E-74644FC30D79}"/>
                  </a:ext>
                </a:extLst>
              </p14:cNvPr>
              <p14:cNvContentPartPr/>
              <p14:nvPr/>
            </p14:nvContentPartPr>
            <p14:xfrm>
              <a:off x="5060075" y="1015023"/>
              <a:ext cx="879840" cy="226440"/>
            </p14:xfrm>
          </p:contentPart>
        </mc:Choice>
        <mc:Fallback xmlns="">
          <p:pic>
            <p:nvPicPr>
              <p:cNvPr id="57" name="Ink 58">
                <a:extLst>
                  <a:ext uri="{FF2B5EF4-FFF2-40B4-BE49-F238E27FC236}">
                    <a16:creationId xmlns:a16="http://schemas.microsoft.com/office/drawing/2014/main" id="{2EA0E019-FBC1-DA4E-849E-74644FC30D79}"/>
                  </a:ext>
                </a:extLst>
              </p:cNvPr>
              <p:cNvPicPr/>
              <p:nvPr/>
            </p:nvPicPr>
            <p:blipFill>
              <a:blip r:embed="rId19"/>
              <a:stretch>
                <a:fillRect/>
              </a:stretch>
            </p:blipFill>
            <p:spPr>
              <a:xfrm>
                <a:off x="5051075" y="1006023"/>
                <a:ext cx="897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2" name="Ink 74">
                <a:extLst>
                  <a:ext uri="{FF2B5EF4-FFF2-40B4-BE49-F238E27FC236}">
                    <a16:creationId xmlns:a16="http://schemas.microsoft.com/office/drawing/2014/main" id="{2B23CF2F-7F89-1242-8FB2-53F491D55004}"/>
                  </a:ext>
                </a:extLst>
              </p14:cNvPr>
              <p14:cNvContentPartPr/>
              <p14:nvPr/>
            </p14:nvContentPartPr>
            <p14:xfrm>
              <a:off x="9787955" y="958503"/>
              <a:ext cx="276840" cy="214200"/>
            </p14:xfrm>
          </p:contentPart>
        </mc:Choice>
        <mc:Fallback xmlns="">
          <p:pic>
            <p:nvPicPr>
              <p:cNvPr id="72" name="Ink 74">
                <a:extLst>
                  <a:ext uri="{FF2B5EF4-FFF2-40B4-BE49-F238E27FC236}">
                    <a16:creationId xmlns:a16="http://schemas.microsoft.com/office/drawing/2014/main" id="{2B23CF2F-7F89-1242-8FB2-53F491D55004}"/>
                  </a:ext>
                </a:extLst>
              </p:cNvPr>
              <p:cNvPicPr/>
              <p:nvPr/>
            </p:nvPicPr>
            <p:blipFill>
              <a:blip r:embed="rId21"/>
              <a:stretch>
                <a:fillRect/>
              </a:stretch>
            </p:blipFill>
            <p:spPr>
              <a:xfrm>
                <a:off x="9778967" y="949863"/>
                <a:ext cx="295176"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Ink 75">
                <a:extLst>
                  <a:ext uri="{FF2B5EF4-FFF2-40B4-BE49-F238E27FC236}">
                    <a16:creationId xmlns:a16="http://schemas.microsoft.com/office/drawing/2014/main" id="{133CE5B9-4AAB-474A-A668-BBF882A5EEDF}"/>
                  </a:ext>
                </a:extLst>
              </p14:cNvPr>
              <p14:cNvContentPartPr/>
              <p14:nvPr/>
            </p14:nvContentPartPr>
            <p14:xfrm>
              <a:off x="8669435" y="1002423"/>
              <a:ext cx="873720" cy="176400"/>
            </p14:xfrm>
          </p:contentPart>
        </mc:Choice>
        <mc:Fallback xmlns="">
          <p:pic>
            <p:nvPicPr>
              <p:cNvPr id="73" name="Ink 75">
                <a:extLst>
                  <a:ext uri="{FF2B5EF4-FFF2-40B4-BE49-F238E27FC236}">
                    <a16:creationId xmlns:a16="http://schemas.microsoft.com/office/drawing/2014/main" id="{133CE5B9-4AAB-474A-A668-BBF882A5EEDF}"/>
                  </a:ext>
                </a:extLst>
              </p:cNvPr>
              <p:cNvPicPr/>
              <p:nvPr/>
            </p:nvPicPr>
            <p:blipFill>
              <a:blip r:embed="rId23"/>
              <a:stretch>
                <a:fillRect/>
              </a:stretch>
            </p:blipFill>
            <p:spPr>
              <a:xfrm>
                <a:off x="8660791" y="993423"/>
                <a:ext cx="891007"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4" name="Ink 76">
                <a:extLst>
                  <a:ext uri="{FF2B5EF4-FFF2-40B4-BE49-F238E27FC236}">
                    <a16:creationId xmlns:a16="http://schemas.microsoft.com/office/drawing/2014/main" id="{B1BA1653-7363-F94D-8C8D-2E6775E6B7EB}"/>
                  </a:ext>
                </a:extLst>
              </p14:cNvPr>
              <p14:cNvContentPartPr/>
              <p14:nvPr/>
            </p14:nvContentPartPr>
            <p14:xfrm>
              <a:off x="8140595" y="996303"/>
              <a:ext cx="315000" cy="201600"/>
            </p14:xfrm>
          </p:contentPart>
        </mc:Choice>
        <mc:Fallback xmlns="">
          <p:pic>
            <p:nvPicPr>
              <p:cNvPr id="74" name="Ink 76">
                <a:extLst>
                  <a:ext uri="{FF2B5EF4-FFF2-40B4-BE49-F238E27FC236}">
                    <a16:creationId xmlns:a16="http://schemas.microsoft.com/office/drawing/2014/main" id="{B1BA1653-7363-F94D-8C8D-2E6775E6B7EB}"/>
                  </a:ext>
                </a:extLst>
              </p:cNvPr>
              <p:cNvPicPr/>
              <p:nvPr/>
            </p:nvPicPr>
            <p:blipFill>
              <a:blip r:embed="rId25"/>
              <a:stretch>
                <a:fillRect/>
              </a:stretch>
            </p:blipFill>
            <p:spPr>
              <a:xfrm>
                <a:off x="8132306" y="987663"/>
                <a:ext cx="3323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1">
                <a:extLst>
                  <a:ext uri="{FF2B5EF4-FFF2-40B4-BE49-F238E27FC236}">
                    <a16:creationId xmlns:a16="http://schemas.microsoft.com/office/drawing/2014/main" id="{5137717F-8439-6141-8E97-EDFD0420C6BC}"/>
                  </a:ext>
                </a:extLst>
              </p14:cNvPr>
              <p14:cNvContentPartPr/>
              <p14:nvPr/>
            </p14:nvContentPartPr>
            <p14:xfrm>
              <a:off x="2123915" y="1569063"/>
              <a:ext cx="522000" cy="150480"/>
            </p14:xfrm>
          </p:contentPart>
        </mc:Choice>
        <mc:Fallback xmlns="">
          <p:pic>
            <p:nvPicPr>
              <p:cNvPr id="81" name="Ink 81">
                <a:extLst>
                  <a:ext uri="{FF2B5EF4-FFF2-40B4-BE49-F238E27FC236}">
                    <a16:creationId xmlns:a16="http://schemas.microsoft.com/office/drawing/2014/main" id="{5137717F-8439-6141-8E97-EDFD0420C6BC}"/>
                  </a:ext>
                </a:extLst>
              </p:cNvPr>
              <p:cNvPicPr/>
              <p:nvPr/>
            </p:nvPicPr>
            <p:blipFill>
              <a:blip r:embed="rId27"/>
              <a:stretch>
                <a:fillRect/>
              </a:stretch>
            </p:blipFill>
            <p:spPr>
              <a:xfrm>
                <a:off x="2114921" y="1560084"/>
                <a:ext cx="539988" cy="16879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E0EBC394-E6AD-734E-95E0-0FF93E71DAC3}"/>
                  </a:ext>
                </a:extLst>
              </p14:cNvPr>
              <p14:cNvContentPartPr/>
              <p14:nvPr/>
            </p14:nvContentPartPr>
            <p14:xfrm>
              <a:off x="3896915" y="1656183"/>
              <a:ext cx="125280" cy="113400"/>
            </p14:xfrm>
          </p:contentPart>
        </mc:Choice>
        <mc:Fallback xmlns="">
          <p:pic>
            <p:nvPicPr>
              <p:cNvPr id="88" name="Ink 87">
                <a:extLst>
                  <a:ext uri="{FF2B5EF4-FFF2-40B4-BE49-F238E27FC236}">
                    <a16:creationId xmlns:a16="http://schemas.microsoft.com/office/drawing/2014/main" id="{E0EBC394-E6AD-734E-95E0-0FF93E71DAC3}"/>
                  </a:ext>
                </a:extLst>
              </p:cNvPr>
              <p:cNvPicPr/>
              <p:nvPr/>
            </p:nvPicPr>
            <p:blipFill>
              <a:blip r:embed="rId29"/>
              <a:stretch>
                <a:fillRect/>
              </a:stretch>
            </p:blipFill>
            <p:spPr>
              <a:xfrm>
                <a:off x="3887582" y="1647543"/>
                <a:ext cx="143946"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4" name="Ink 103">
                <a:extLst>
                  <a:ext uri="{FF2B5EF4-FFF2-40B4-BE49-F238E27FC236}">
                    <a16:creationId xmlns:a16="http://schemas.microsoft.com/office/drawing/2014/main" id="{3D062F61-9E07-8947-86D0-D9E6368F418B}"/>
                  </a:ext>
                </a:extLst>
              </p14:cNvPr>
              <p14:cNvContentPartPr/>
              <p14:nvPr/>
            </p14:nvContentPartPr>
            <p14:xfrm>
              <a:off x="6977435" y="178743"/>
              <a:ext cx="176400" cy="365040"/>
            </p14:xfrm>
          </p:contentPart>
        </mc:Choice>
        <mc:Fallback xmlns="">
          <p:pic>
            <p:nvPicPr>
              <p:cNvPr id="104" name="Ink 103">
                <a:extLst>
                  <a:ext uri="{FF2B5EF4-FFF2-40B4-BE49-F238E27FC236}">
                    <a16:creationId xmlns:a16="http://schemas.microsoft.com/office/drawing/2014/main" id="{3D062F61-9E07-8947-86D0-D9E6368F418B}"/>
                  </a:ext>
                </a:extLst>
              </p:cNvPr>
              <p:cNvPicPr/>
              <p:nvPr/>
            </p:nvPicPr>
            <p:blipFill>
              <a:blip r:embed="rId31"/>
              <a:stretch>
                <a:fillRect/>
              </a:stretch>
            </p:blipFill>
            <p:spPr>
              <a:xfrm>
                <a:off x="6968075" y="169383"/>
                <a:ext cx="1947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5" name="Ink 108">
                <a:extLst>
                  <a:ext uri="{FF2B5EF4-FFF2-40B4-BE49-F238E27FC236}">
                    <a16:creationId xmlns:a16="http://schemas.microsoft.com/office/drawing/2014/main" id="{036D4F50-B829-F94D-A942-95EF16D8A434}"/>
                  </a:ext>
                </a:extLst>
              </p14:cNvPr>
              <p14:cNvContentPartPr/>
              <p14:nvPr/>
            </p14:nvContentPartPr>
            <p14:xfrm>
              <a:off x="6543635" y="292143"/>
              <a:ext cx="295920" cy="270360"/>
            </p14:xfrm>
          </p:contentPart>
        </mc:Choice>
        <mc:Fallback xmlns="">
          <p:pic>
            <p:nvPicPr>
              <p:cNvPr id="105" name="Ink 108">
                <a:extLst>
                  <a:ext uri="{FF2B5EF4-FFF2-40B4-BE49-F238E27FC236}">
                    <a16:creationId xmlns:a16="http://schemas.microsoft.com/office/drawing/2014/main" id="{036D4F50-B829-F94D-A942-95EF16D8A434}"/>
                  </a:ext>
                </a:extLst>
              </p:cNvPr>
              <p:cNvPicPr/>
              <p:nvPr/>
            </p:nvPicPr>
            <p:blipFill>
              <a:blip r:embed="rId33"/>
              <a:stretch>
                <a:fillRect/>
              </a:stretch>
            </p:blipFill>
            <p:spPr>
              <a:xfrm>
                <a:off x="6534635" y="283155"/>
                <a:ext cx="312840" cy="28725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9">
                <a:extLst>
                  <a:ext uri="{FF2B5EF4-FFF2-40B4-BE49-F238E27FC236}">
                    <a16:creationId xmlns:a16="http://schemas.microsoft.com/office/drawing/2014/main" id="{78A5B4DA-F655-5942-B365-945B069C94EA}"/>
                  </a:ext>
                </a:extLst>
              </p14:cNvPr>
              <p14:cNvContentPartPr/>
              <p14:nvPr/>
            </p14:nvContentPartPr>
            <p14:xfrm>
              <a:off x="5092115" y="223023"/>
              <a:ext cx="1188000" cy="358560"/>
            </p14:xfrm>
          </p:contentPart>
        </mc:Choice>
        <mc:Fallback xmlns="">
          <p:pic>
            <p:nvPicPr>
              <p:cNvPr id="106" name="Ink 109">
                <a:extLst>
                  <a:ext uri="{FF2B5EF4-FFF2-40B4-BE49-F238E27FC236}">
                    <a16:creationId xmlns:a16="http://schemas.microsoft.com/office/drawing/2014/main" id="{78A5B4DA-F655-5942-B365-945B069C94EA}"/>
                  </a:ext>
                </a:extLst>
              </p:cNvPr>
              <p:cNvPicPr/>
              <p:nvPr/>
            </p:nvPicPr>
            <p:blipFill>
              <a:blip r:embed="rId35"/>
              <a:stretch>
                <a:fillRect/>
              </a:stretch>
            </p:blipFill>
            <p:spPr>
              <a:xfrm>
                <a:off x="5083115" y="214032"/>
                <a:ext cx="1205640"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 name="Ink 110">
                <a:extLst>
                  <a:ext uri="{FF2B5EF4-FFF2-40B4-BE49-F238E27FC236}">
                    <a16:creationId xmlns:a16="http://schemas.microsoft.com/office/drawing/2014/main" id="{67F054B5-F678-1E4B-A9A3-BADECF5CC4EB}"/>
                  </a:ext>
                </a:extLst>
              </p14:cNvPr>
              <p14:cNvContentPartPr/>
              <p14:nvPr/>
            </p14:nvContentPartPr>
            <p14:xfrm>
              <a:off x="4381115" y="1517943"/>
              <a:ext cx="993240" cy="339840"/>
            </p14:xfrm>
          </p:contentPart>
        </mc:Choice>
        <mc:Fallback xmlns="">
          <p:pic>
            <p:nvPicPr>
              <p:cNvPr id="107" name="Ink 110">
                <a:extLst>
                  <a:ext uri="{FF2B5EF4-FFF2-40B4-BE49-F238E27FC236}">
                    <a16:creationId xmlns:a16="http://schemas.microsoft.com/office/drawing/2014/main" id="{67F054B5-F678-1E4B-A9A3-BADECF5CC4EB}"/>
                  </a:ext>
                </a:extLst>
              </p:cNvPr>
              <p:cNvPicPr/>
              <p:nvPr/>
            </p:nvPicPr>
            <p:blipFill>
              <a:blip r:embed="rId37"/>
              <a:stretch>
                <a:fillRect/>
              </a:stretch>
            </p:blipFill>
            <p:spPr>
              <a:xfrm>
                <a:off x="4371758" y="1508943"/>
                <a:ext cx="1011593"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11">
                <a:extLst>
                  <a:ext uri="{FF2B5EF4-FFF2-40B4-BE49-F238E27FC236}">
                    <a16:creationId xmlns:a16="http://schemas.microsoft.com/office/drawing/2014/main" id="{8B86E29C-DEFB-0548-B840-54A802CDF232}"/>
                  </a:ext>
                </a:extLst>
              </p14:cNvPr>
              <p14:cNvContentPartPr/>
              <p14:nvPr/>
            </p14:nvContentPartPr>
            <p14:xfrm>
              <a:off x="3010235" y="1530543"/>
              <a:ext cx="786240" cy="201600"/>
            </p14:xfrm>
          </p:contentPart>
        </mc:Choice>
        <mc:Fallback xmlns="">
          <p:pic>
            <p:nvPicPr>
              <p:cNvPr id="108" name="Ink 111">
                <a:extLst>
                  <a:ext uri="{FF2B5EF4-FFF2-40B4-BE49-F238E27FC236}">
                    <a16:creationId xmlns:a16="http://schemas.microsoft.com/office/drawing/2014/main" id="{8B86E29C-DEFB-0548-B840-54A802CDF232}"/>
                  </a:ext>
                </a:extLst>
              </p:cNvPr>
              <p:cNvPicPr/>
              <p:nvPr/>
            </p:nvPicPr>
            <p:blipFill>
              <a:blip r:embed="rId39"/>
              <a:stretch>
                <a:fillRect/>
              </a:stretch>
            </p:blipFill>
            <p:spPr>
              <a:xfrm>
                <a:off x="3001595" y="1521543"/>
                <a:ext cx="803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5" name="Ink 115">
                <a:extLst>
                  <a:ext uri="{FF2B5EF4-FFF2-40B4-BE49-F238E27FC236}">
                    <a16:creationId xmlns:a16="http://schemas.microsoft.com/office/drawing/2014/main" id="{936AD489-E3F5-1545-BEB8-A4FC7B5F99C4}"/>
                  </a:ext>
                </a:extLst>
              </p14:cNvPr>
              <p14:cNvContentPartPr/>
              <p14:nvPr/>
            </p14:nvContentPartPr>
            <p14:xfrm>
              <a:off x="5719955" y="1637463"/>
              <a:ext cx="340200" cy="107280"/>
            </p14:xfrm>
          </p:contentPart>
        </mc:Choice>
        <mc:Fallback xmlns="">
          <p:pic>
            <p:nvPicPr>
              <p:cNvPr id="115" name="Ink 115">
                <a:extLst>
                  <a:ext uri="{FF2B5EF4-FFF2-40B4-BE49-F238E27FC236}">
                    <a16:creationId xmlns:a16="http://schemas.microsoft.com/office/drawing/2014/main" id="{936AD489-E3F5-1545-BEB8-A4FC7B5F99C4}"/>
                  </a:ext>
                </a:extLst>
              </p:cNvPr>
              <p:cNvPicPr/>
              <p:nvPr/>
            </p:nvPicPr>
            <p:blipFill>
              <a:blip r:embed="rId41"/>
              <a:stretch>
                <a:fillRect/>
              </a:stretch>
            </p:blipFill>
            <p:spPr>
              <a:xfrm>
                <a:off x="5710945" y="1628433"/>
                <a:ext cx="358579" cy="1253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7" name="Ink 116">
                <a:extLst>
                  <a:ext uri="{FF2B5EF4-FFF2-40B4-BE49-F238E27FC236}">
                    <a16:creationId xmlns:a16="http://schemas.microsoft.com/office/drawing/2014/main" id="{7AE52F0B-DF5A-6D40-A909-D8CCB08939FC}"/>
                  </a:ext>
                </a:extLst>
              </p14:cNvPr>
              <p14:cNvContentPartPr/>
              <p14:nvPr/>
            </p14:nvContentPartPr>
            <p14:xfrm>
              <a:off x="6399275" y="1656183"/>
              <a:ext cx="189000" cy="75960"/>
            </p14:xfrm>
          </p:contentPart>
        </mc:Choice>
        <mc:Fallback xmlns="">
          <p:pic>
            <p:nvPicPr>
              <p:cNvPr id="117" name="Ink 116">
                <a:extLst>
                  <a:ext uri="{FF2B5EF4-FFF2-40B4-BE49-F238E27FC236}">
                    <a16:creationId xmlns:a16="http://schemas.microsoft.com/office/drawing/2014/main" id="{7AE52F0B-DF5A-6D40-A909-D8CCB08939FC}"/>
                  </a:ext>
                </a:extLst>
              </p:cNvPr>
              <p:cNvPicPr/>
              <p:nvPr/>
            </p:nvPicPr>
            <p:blipFill>
              <a:blip r:embed="rId43"/>
              <a:stretch>
                <a:fillRect/>
              </a:stretch>
            </p:blipFill>
            <p:spPr>
              <a:xfrm>
                <a:off x="6390275" y="1647543"/>
                <a:ext cx="206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Ink 121">
                <a:extLst>
                  <a:ext uri="{FF2B5EF4-FFF2-40B4-BE49-F238E27FC236}">
                    <a16:creationId xmlns:a16="http://schemas.microsoft.com/office/drawing/2014/main" id="{B31D88CC-9F98-FC4D-80DB-4217DD875315}"/>
                  </a:ext>
                </a:extLst>
              </p14:cNvPr>
              <p14:cNvContentPartPr/>
              <p14:nvPr/>
            </p14:nvContentPartPr>
            <p14:xfrm>
              <a:off x="6795275" y="1486623"/>
              <a:ext cx="176400" cy="232920"/>
            </p14:xfrm>
          </p:contentPart>
        </mc:Choice>
        <mc:Fallback xmlns="">
          <p:pic>
            <p:nvPicPr>
              <p:cNvPr id="121" name="Ink 121">
                <a:extLst>
                  <a:ext uri="{FF2B5EF4-FFF2-40B4-BE49-F238E27FC236}">
                    <a16:creationId xmlns:a16="http://schemas.microsoft.com/office/drawing/2014/main" id="{B31D88CC-9F98-FC4D-80DB-4217DD875315}"/>
                  </a:ext>
                </a:extLst>
              </p:cNvPr>
              <p:cNvPicPr/>
              <p:nvPr/>
            </p:nvPicPr>
            <p:blipFill>
              <a:blip r:embed="rId45"/>
              <a:stretch>
                <a:fillRect/>
              </a:stretch>
            </p:blipFill>
            <p:spPr>
              <a:xfrm>
                <a:off x="6785915" y="1477637"/>
                <a:ext cx="193680" cy="24981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2" name="Ink 142">
                <a:extLst>
                  <a:ext uri="{FF2B5EF4-FFF2-40B4-BE49-F238E27FC236}">
                    <a16:creationId xmlns:a16="http://schemas.microsoft.com/office/drawing/2014/main" id="{1CAC5E3C-5F52-2844-9CA5-5C503A4ABC78}"/>
                  </a:ext>
                </a:extLst>
              </p14:cNvPr>
              <p14:cNvContentPartPr/>
              <p14:nvPr/>
            </p14:nvContentPartPr>
            <p14:xfrm>
              <a:off x="9071195" y="1411023"/>
              <a:ext cx="1107000" cy="239400"/>
            </p14:xfrm>
          </p:contentPart>
        </mc:Choice>
        <mc:Fallback xmlns="">
          <p:pic>
            <p:nvPicPr>
              <p:cNvPr id="142" name="Ink 142">
                <a:extLst>
                  <a:ext uri="{FF2B5EF4-FFF2-40B4-BE49-F238E27FC236}">
                    <a16:creationId xmlns:a16="http://schemas.microsoft.com/office/drawing/2014/main" id="{1CAC5E3C-5F52-2844-9CA5-5C503A4ABC78}"/>
                  </a:ext>
                </a:extLst>
              </p:cNvPr>
              <p:cNvPicPr/>
              <p:nvPr/>
            </p:nvPicPr>
            <p:blipFill>
              <a:blip r:embed="rId47"/>
              <a:stretch>
                <a:fillRect/>
              </a:stretch>
            </p:blipFill>
            <p:spPr>
              <a:xfrm>
                <a:off x="9062195" y="1402023"/>
                <a:ext cx="11242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4" name="Ink 143">
                <a:extLst>
                  <a:ext uri="{FF2B5EF4-FFF2-40B4-BE49-F238E27FC236}">
                    <a16:creationId xmlns:a16="http://schemas.microsoft.com/office/drawing/2014/main" id="{E25F36F3-DF02-2940-9A2C-0FA4A0195889}"/>
                  </a:ext>
                </a:extLst>
              </p14:cNvPr>
              <p14:cNvContentPartPr/>
              <p14:nvPr/>
            </p14:nvContentPartPr>
            <p14:xfrm>
              <a:off x="2211755" y="2090343"/>
              <a:ext cx="201600" cy="75960"/>
            </p14:xfrm>
          </p:contentPart>
        </mc:Choice>
        <mc:Fallback xmlns="">
          <p:pic>
            <p:nvPicPr>
              <p:cNvPr id="144" name="Ink 143">
                <a:extLst>
                  <a:ext uri="{FF2B5EF4-FFF2-40B4-BE49-F238E27FC236}">
                    <a16:creationId xmlns:a16="http://schemas.microsoft.com/office/drawing/2014/main" id="{E25F36F3-DF02-2940-9A2C-0FA4A0195889}"/>
                  </a:ext>
                </a:extLst>
              </p:cNvPr>
              <p:cNvPicPr/>
              <p:nvPr/>
            </p:nvPicPr>
            <p:blipFill>
              <a:blip r:embed="rId49"/>
              <a:stretch>
                <a:fillRect/>
              </a:stretch>
            </p:blipFill>
            <p:spPr>
              <a:xfrm>
                <a:off x="2202395" y="2080983"/>
                <a:ext cx="219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5" name="Ink 144">
                <a:extLst>
                  <a:ext uri="{FF2B5EF4-FFF2-40B4-BE49-F238E27FC236}">
                    <a16:creationId xmlns:a16="http://schemas.microsoft.com/office/drawing/2014/main" id="{B628E1BA-4A1F-4649-BF65-4C76FE0C50F4}"/>
                  </a:ext>
                </a:extLst>
              </p14:cNvPr>
              <p14:cNvContentPartPr/>
              <p14:nvPr/>
            </p14:nvContentPartPr>
            <p14:xfrm>
              <a:off x="2299955" y="2002143"/>
              <a:ext cx="12960" cy="19080"/>
            </p14:xfrm>
          </p:contentPart>
        </mc:Choice>
        <mc:Fallback xmlns="">
          <p:pic>
            <p:nvPicPr>
              <p:cNvPr id="145" name="Ink 144">
                <a:extLst>
                  <a:ext uri="{FF2B5EF4-FFF2-40B4-BE49-F238E27FC236}">
                    <a16:creationId xmlns:a16="http://schemas.microsoft.com/office/drawing/2014/main" id="{B628E1BA-4A1F-4649-BF65-4C76FE0C50F4}"/>
                  </a:ext>
                </a:extLst>
              </p:cNvPr>
              <p:cNvPicPr/>
              <p:nvPr/>
            </p:nvPicPr>
            <p:blipFill>
              <a:blip r:embed="rId51"/>
              <a:stretch>
                <a:fillRect/>
              </a:stretch>
            </p:blipFill>
            <p:spPr>
              <a:xfrm>
                <a:off x="2290235" y="1992423"/>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5" name="Ink 157">
                <a:extLst>
                  <a:ext uri="{FF2B5EF4-FFF2-40B4-BE49-F238E27FC236}">
                    <a16:creationId xmlns:a16="http://schemas.microsoft.com/office/drawing/2014/main" id="{9B8D57CA-6CCD-E642-9779-195AC4D7BEB7}"/>
                  </a:ext>
                </a:extLst>
              </p14:cNvPr>
              <p14:cNvContentPartPr/>
              <p14:nvPr/>
            </p14:nvContentPartPr>
            <p14:xfrm>
              <a:off x="3532235" y="1951743"/>
              <a:ext cx="471960" cy="258120"/>
            </p14:xfrm>
          </p:contentPart>
        </mc:Choice>
        <mc:Fallback xmlns="">
          <p:pic>
            <p:nvPicPr>
              <p:cNvPr id="155" name="Ink 157">
                <a:extLst>
                  <a:ext uri="{FF2B5EF4-FFF2-40B4-BE49-F238E27FC236}">
                    <a16:creationId xmlns:a16="http://schemas.microsoft.com/office/drawing/2014/main" id="{9B8D57CA-6CCD-E642-9779-195AC4D7BEB7}"/>
                  </a:ext>
                </a:extLst>
              </p:cNvPr>
              <p:cNvPicPr/>
              <p:nvPr/>
            </p:nvPicPr>
            <p:blipFill>
              <a:blip r:embed="rId53"/>
              <a:stretch>
                <a:fillRect/>
              </a:stretch>
            </p:blipFill>
            <p:spPr>
              <a:xfrm>
                <a:off x="3522875" y="1942383"/>
                <a:ext cx="4906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6" name="Ink 158">
                <a:extLst>
                  <a:ext uri="{FF2B5EF4-FFF2-40B4-BE49-F238E27FC236}">
                    <a16:creationId xmlns:a16="http://schemas.microsoft.com/office/drawing/2014/main" id="{BACCD125-FF2E-674E-8685-79287F0E8DA7}"/>
                  </a:ext>
                </a:extLst>
              </p14:cNvPr>
              <p14:cNvContentPartPr/>
              <p14:nvPr/>
            </p14:nvContentPartPr>
            <p14:xfrm>
              <a:off x="3224075" y="2011143"/>
              <a:ext cx="207720" cy="186120"/>
            </p14:xfrm>
          </p:contentPart>
        </mc:Choice>
        <mc:Fallback xmlns="">
          <p:pic>
            <p:nvPicPr>
              <p:cNvPr id="156" name="Ink 158">
                <a:extLst>
                  <a:ext uri="{FF2B5EF4-FFF2-40B4-BE49-F238E27FC236}">
                    <a16:creationId xmlns:a16="http://schemas.microsoft.com/office/drawing/2014/main" id="{BACCD125-FF2E-674E-8685-79287F0E8DA7}"/>
                  </a:ext>
                </a:extLst>
              </p:cNvPr>
              <p:cNvPicPr/>
              <p:nvPr/>
            </p:nvPicPr>
            <p:blipFill>
              <a:blip r:embed="rId55"/>
              <a:stretch>
                <a:fillRect/>
              </a:stretch>
            </p:blipFill>
            <p:spPr>
              <a:xfrm>
                <a:off x="3215075" y="2002863"/>
                <a:ext cx="2257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7" name="Ink 159">
                <a:extLst>
                  <a:ext uri="{FF2B5EF4-FFF2-40B4-BE49-F238E27FC236}">
                    <a16:creationId xmlns:a16="http://schemas.microsoft.com/office/drawing/2014/main" id="{171D3CFB-4F11-C041-A042-84DA9C334F13}"/>
                  </a:ext>
                </a:extLst>
              </p14:cNvPr>
              <p14:cNvContentPartPr/>
              <p14:nvPr/>
            </p14:nvContentPartPr>
            <p14:xfrm>
              <a:off x="2689835" y="2033463"/>
              <a:ext cx="421200" cy="157680"/>
            </p14:xfrm>
          </p:contentPart>
        </mc:Choice>
        <mc:Fallback xmlns="">
          <p:pic>
            <p:nvPicPr>
              <p:cNvPr id="157" name="Ink 159">
                <a:extLst>
                  <a:ext uri="{FF2B5EF4-FFF2-40B4-BE49-F238E27FC236}">
                    <a16:creationId xmlns:a16="http://schemas.microsoft.com/office/drawing/2014/main" id="{171D3CFB-4F11-C041-A042-84DA9C334F13}"/>
                  </a:ext>
                </a:extLst>
              </p:cNvPr>
              <p:cNvPicPr/>
              <p:nvPr/>
            </p:nvPicPr>
            <p:blipFill>
              <a:blip r:embed="rId57"/>
              <a:stretch>
                <a:fillRect/>
              </a:stretch>
            </p:blipFill>
            <p:spPr>
              <a:xfrm>
                <a:off x="2680483" y="2025525"/>
                <a:ext cx="439544" cy="17391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1" name="Ink 160">
                <a:extLst>
                  <a:ext uri="{FF2B5EF4-FFF2-40B4-BE49-F238E27FC236}">
                    <a16:creationId xmlns:a16="http://schemas.microsoft.com/office/drawing/2014/main" id="{A8A73426-24CA-524E-8C60-631760DA7273}"/>
                  </a:ext>
                </a:extLst>
              </p14:cNvPr>
              <p14:cNvContentPartPr/>
              <p14:nvPr/>
            </p14:nvContentPartPr>
            <p14:xfrm>
              <a:off x="4355915" y="2121663"/>
              <a:ext cx="289440" cy="88200"/>
            </p14:xfrm>
          </p:contentPart>
        </mc:Choice>
        <mc:Fallback xmlns="">
          <p:pic>
            <p:nvPicPr>
              <p:cNvPr id="161" name="Ink 160">
                <a:extLst>
                  <a:ext uri="{FF2B5EF4-FFF2-40B4-BE49-F238E27FC236}">
                    <a16:creationId xmlns:a16="http://schemas.microsoft.com/office/drawing/2014/main" id="{A8A73426-24CA-524E-8C60-631760DA7273}"/>
                  </a:ext>
                </a:extLst>
              </p:cNvPr>
              <p:cNvPicPr/>
              <p:nvPr/>
            </p:nvPicPr>
            <p:blipFill>
              <a:blip r:embed="rId59"/>
              <a:stretch>
                <a:fillRect/>
              </a:stretch>
            </p:blipFill>
            <p:spPr>
              <a:xfrm>
                <a:off x="4346926" y="2112700"/>
                <a:ext cx="307418" cy="10541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2" name="Ink 161">
                <a:extLst>
                  <a:ext uri="{FF2B5EF4-FFF2-40B4-BE49-F238E27FC236}">
                    <a16:creationId xmlns:a16="http://schemas.microsoft.com/office/drawing/2014/main" id="{2BDFA25B-7ABF-884C-A688-604C714E31A3}"/>
                  </a:ext>
                </a:extLst>
              </p14:cNvPr>
              <p14:cNvContentPartPr/>
              <p14:nvPr/>
            </p14:nvContentPartPr>
            <p14:xfrm>
              <a:off x="4355915" y="2042103"/>
              <a:ext cx="38160" cy="23400"/>
            </p14:xfrm>
          </p:contentPart>
        </mc:Choice>
        <mc:Fallback xmlns="">
          <p:pic>
            <p:nvPicPr>
              <p:cNvPr id="162" name="Ink 161">
                <a:extLst>
                  <a:ext uri="{FF2B5EF4-FFF2-40B4-BE49-F238E27FC236}">
                    <a16:creationId xmlns:a16="http://schemas.microsoft.com/office/drawing/2014/main" id="{2BDFA25B-7ABF-884C-A688-604C714E31A3}"/>
                  </a:ext>
                </a:extLst>
              </p:cNvPr>
              <p:cNvPicPr/>
              <p:nvPr/>
            </p:nvPicPr>
            <p:blipFill>
              <a:blip r:embed="rId61"/>
              <a:stretch>
                <a:fillRect/>
              </a:stretch>
            </p:blipFill>
            <p:spPr>
              <a:xfrm>
                <a:off x="4346915" y="2033103"/>
                <a:ext cx="55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2" name="Ink 172">
                <a:extLst>
                  <a:ext uri="{FF2B5EF4-FFF2-40B4-BE49-F238E27FC236}">
                    <a16:creationId xmlns:a16="http://schemas.microsoft.com/office/drawing/2014/main" id="{56A838B8-FAB8-8A4C-8253-62539B081B68}"/>
                  </a:ext>
                </a:extLst>
              </p14:cNvPr>
              <p14:cNvContentPartPr/>
              <p14:nvPr/>
            </p14:nvContentPartPr>
            <p14:xfrm>
              <a:off x="5009675" y="1951743"/>
              <a:ext cx="1169640" cy="465840"/>
            </p14:xfrm>
          </p:contentPart>
        </mc:Choice>
        <mc:Fallback xmlns="">
          <p:pic>
            <p:nvPicPr>
              <p:cNvPr id="172" name="Ink 172">
                <a:extLst>
                  <a:ext uri="{FF2B5EF4-FFF2-40B4-BE49-F238E27FC236}">
                    <a16:creationId xmlns:a16="http://schemas.microsoft.com/office/drawing/2014/main" id="{56A838B8-FAB8-8A4C-8253-62539B081B68}"/>
                  </a:ext>
                </a:extLst>
              </p:cNvPr>
              <p:cNvPicPr/>
              <p:nvPr/>
            </p:nvPicPr>
            <p:blipFill>
              <a:blip r:embed="rId63"/>
              <a:stretch>
                <a:fillRect/>
              </a:stretch>
            </p:blipFill>
            <p:spPr>
              <a:xfrm>
                <a:off x="5000678" y="1942376"/>
                <a:ext cx="1188354" cy="48493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5" name="Ink 186">
                <a:extLst>
                  <a:ext uri="{FF2B5EF4-FFF2-40B4-BE49-F238E27FC236}">
                    <a16:creationId xmlns:a16="http://schemas.microsoft.com/office/drawing/2014/main" id="{1366F3A8-5D8F-564C-B430-ACB6EBDF69BB}"/>
                  </a:ext>
                </a:extLst>
              </p14:cNvPr>
              <p14:cNvContentPartPr/>
              <p14:nvPr/>
            </p14:nvContentPartPr>
            <p14:xfrm>
              <a:off x="6461915" y="1996023"/>
              <a:ext cx="333720" cy="163800"/>
            </p14:xfrm>
          </p:contentPart>
        </mc:Choice>
        <mc:Fallback xmlns="">
          <p:pic>
            <p:nvPicPr>
              <p:cNvPr id="185" name="Ink 186">
                <a:extLst>
                  <a:ext uri="{FF2B5EF4-FFF2-40B4-BE49-F238E27FC236}">
                    <a16:creationId xmlns:a16="http://schemas.microsoft.com/office/drawing/2014/main" id="{1366F3A8-5D8F-564C-B430-ACB6EBDF69BB}"/>
                  </a:ext>
                </a:extLst>
              </p:cNvPr>
              <p:cNvPicPr/>
              <p:nvPr/>
            </p:nvPicPr>
            <p:blipFill>
              <a:blip r:embed="rId65"/>
              <a:stretch>
                <a:fillRect/>
              </a:stretch>
            </p:blipFill>
            <p:spPr>
              <a:xfrm>
                <a:off x="6452545" y="1986663"/>
                <a:ext cx="3521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1" name="Ink 190">
                <a:extLst>
                  <a:ext uri="{FF2B5EF4-FFF2-40B4-BE49-F238E27FC236}">
                    <a16:creationId xmlns:a16="http://schemas.microsoft.com/office/drawing/2014/main" id="{81E16E6D-E273-6D44-8AA6-472B6862967D}"/>
                  </a:ext>
                </a:extLst>
              </p14:cNvPr>
              <p14:cNvContentPartPr/>
              <p14:nvPr/>
            </p14:nvContentPartPr>
            <p14:xfrm>
              <a:off x="8970395" y="2046063"/>
              <a:ext cx="56880" cy="6480"/>
            </p14:xfrm>
          </p:contentPart>
        </mc:Choice>
        <mc:Fallback xmlns="">
          <p:pic>
            <p:nvPicPr>
              <p:cNvPr id="191" name="Ink 190">
                <a:extLst>
                  <a:ext uri="{FF2B5EF4-FFF2-40B4-BE49-F238E27FC236}">
                    <a16:creationId xmlns:a16="http://schemas.microsoft.com/office/drawing/2014/main" id="{81E16E6D-E273-6D44-8AA6-472B6862967D}"/>
                  </a:ext>
                </a:extLst>
              </p:cNvPr>
              <p:cNvPicPr/>
              <p:nvPr/>
            </p:nvPicPr>
            <p:blipFill>
              <a:blip r:embed="rId67"/>
              <a:stretch>
                <a:fillRect/>
              </a:stretch>
            </p:blipFill>
            <p:spPr>
              <a:xfrm>
                <a:off x="8961395" y="2036703"/>
                <a:ext cx="74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5" name="Ink 196">
                <a:extLst>
                  <a:ext uri="{FF2B5EF4-FFF2-40B4-BE49-F238E27FC236}">
                    <a16:creationId xmlns:a16="http://schemas.microsoft.com/office/drawing/2014/main" id="{AC87CEF7-AC5F-CE4F-B93B-CE0417610F84}"/>
                  </a:ext>
                </a:extLst>
              </p14:cNvPr>
              <p14:cNvContentPartPr/>
              <p14:nvPr/>
            </p14:nvContentPartPr>
            <p14:xfrm>
              <a:off x="9184235" y="1800903"/>
              <a:ext cx="541080" cy="289800"/>
            </p14:xfrm>
          </p:contentPart>
        </mc:Choice>
        <mc:Fallback xmlns="">
          <p:pic>
            <p:nvPicPr>
              <p:cNvPr id="195" name="Ink 196">
                <a:extLst>
                  <a:ext uri="{FF2B5EF4-FFF2-40B4-BE49-F238E27FC236}">
                    <a16:creationId xmlns:a16="http://schemas.microsoft.com/office/drawing/2014/main" id="{AC87CEF7-AC5F-CE4F-B93B-CE0417610F84}"/>
                  </a:ext>
                </a:extLst>
              </p:cNvPr>
              <p:cNvPicPr/>
              <p:nvPr/>
            </p:nvPicPr>
            <p:blipFill>
              <a:blip r:embed="rId69"/>
              <a:stretch>
                <a:fillRect/>
              </a:stretch>
            </p:blipFill>
            <p:spPr>
              <a:xfrm>
                <a:off x="9175235" y="1792252"/>
                <a:ext cx="559440" cy="30746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6" name="Ink 197">
                <a:extLst>
                  <a:ext uri="{FF2B5EF4-FFF2-40B4-BE49-F238E27FC236}">
                    <a16:creationId xmlns:a16="http://schemas.microsoft.com/office/drawing/2014/main" id="{58B3CCA1-4407-324C-8281-9A6F7DBA4EC0}"/>
                  </a:ext>
                </a:extLst>
              </p14:cNvPr>
              <p14:cNvContentPartPr/>
              <p14:nvPr/>
            </p14:nvContentPartPr>
            <p14:xfrm>
              <a:off x="7059155" y="1474023"/>
              <a:ext cx="1811160" cy="698400"/>
            </p14:xfrm>
          </p:contentPart>
        </mc:Choice>
        <mc:Fallback xmlns="">
          <p:pic>
            <p:nvPicPr>
              <p:cNvPr id="196" name="Ink 197">
                <a:extLst>
                  <a:ext uri="{FF2B5EF4-FFF2-40B4-BE49-F238E27FC236}">
                    <a16:creationId xmlns:a16="http://schemas.microsoft.com/office/drawing/2014/main" id="{58B3CCA1-4407-324C-8281-9A6F7DBA4EC0}"/>
                  </a:ext>
                </a:extLst>
              </p:cNvPr>
              <p:cNvPicPr/>
              <p:nvPr/>
            </p:nvPicPr>
            <p:blipFill>
              <a:blip r:embed="rId71"/>
              <a:stretch>
                <a:fillRect/>
              </a:stretch>
            </p:blipFill>
            <p:spPr>
              <a:xfrm>
                <a:off x="7050153" y="1465018"/>
                <a:ext cx="1828083" cy="71532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3" name="Ink 202">
                <a:extLst>
                  <a:ext uri="{FF2B5EF4-FFF2-40B4-BE49-F238E27FC236}">
                    <a16:creationId xmlns:a16="http://schemas.microsoft.com/office/drawing/2014/main" id="{4CA8B47A-BDD7-8D4E-965D-23349DE58680}"/>
                  </a:ext>
                </a:extLst>
              </p14:cNvPr>
              <p14:cNvContentPartPr/>
              <p14:nvPr/>
            </p14:nvContentPartPr>
            <p14:xfrm>
              <a:off x="2808995" y="2505063"/>
              <a:ext cx="360" cy="63360"/>
            </p14:xfrm>
          </p:contentPart>
        </mc:Choice>
        <mc:Fallback xmlns="">
          <p:pic>
            <p:nvPicPr>
              <p:cNvPr id="203" name="Ink 202">
                <a:extLst>
                  <a:ext uri="{FF2B5EF4-FFF2-40B4-BE49-F238E27FC236}">
                    <a16:creationId xmlns:a16="http://schemas.microsoft.com/office/drawing/2014/main" id="{4CA8B47A-BDD7-8D4E-965D-23349DE58680}"/>
                  </a:ext>
                </a:extLst>
              </p:cNvPr>
              <p:cNvPicPr/>
              <p:nvPr/>
            </p:nvPicPr>
            <p:blipFill>
              <a:blip r:embed="rId73"/>
              <a:stretch>
                <a:fillRect/>
              </a:stretch>
            </p:blipFill>
            <p:spPr>
              <a:xfrm>
                <a:off x="2799995" y="2496012"/>
                <a:ext cx="1836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4" name="Ink 203">
                <a:extLst>
                  <a:ext uri="{FF2B5EF4-FFF2-40B4-BE49-F238E27FC236}">
                    <a16:creationId xmlns:a16="http://schemas.microsoft.com/office/drawing/2014/main" id="{55ACC47D-A840-0B4C-BD2D-35F31D57F500}"/>
                  </a:ext>
                </a:extLst>
              </p14:cNvPr>
              <p14:cNvContentPartPr/>
              <p14:nvPr/>
            </p14:nvContentPartPr>
            <p14:xfrm>
              <a:off x="2802875" y="2398143"/>
              <a:ext cx="25560" cy="19080"/>
            </p14:xfrm>
          </p:contentPart>
        </mc:Choice>
        <mc:Fallback xmlns="">
          <p:pic>
            <p:nvPicPr>
              <p:cNvPr id="204" name="Ink 203">
                <a:extLst>
                  <a:ext uri="{FF2B5EF4-FFF2-40B4-BE49-F238E27FC236}">
                    <a16:creationId xmlns:a16="http://schemas.microsoft.com/office/drawing/2014/main" id="{55ACC47D-A840-0B4C-BD2D-35F31D57F500}"/>
                  </a:ext>
                </a:extLst>
              </p:cNvPr>
              <p:cNvPicPr/>
              <p:nvPr/>
            </p:nvPicPr>
            <p:blipFill>
              <a:blip r:embed="rId75"/>
              <a:stretch>
                <a:fillRect/>
              </a:stretch>
            </p:blipFill>
            <p:spPr>
              <a:xfrm>
                <a:off x="2794955" y="2389863"/>
                <a:ext cx="42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1">
                <a:extLst>
                  <a:ext uri="{FF2B5EF4-FFF2-40B4-BE49-F238E27FC236}">
                    <a16:creationId xmlns:a16="http://schemas.microsoft.com/office/drawing/2014/main" id="{29F99224-3EB3-644F-9EE6-073C3FB53379}"/>
                  </a:ext>
                </a:extLst>
              </p14:cNvPr>
              <p14:cNvContentPartPr/>
              <p14:nvPr/>
            </p14:nvContentPartPr>
            <p14:xfrm>
              <a:off x="3821315" y="2593263"/>
              <a:ext cx="12960" cy="19080"/>
            </p14:xfrm>
          </p:contentPart>
        </mc:Choice>
        <mc:Fallback xmlns="">
          <p:pic>
            <p:nvPicPr>
              <p:cNvPr id="212" name="Ink 211">
                <a:extLst>
                  <a:ext uri="{FF2B5EF4-FFF2-40B4-BE49-F238E27FC236}">
                    <a16:creationId xmlns:a16="http://schemas.microsoft.com/office/drawing/2014/main" id="{29F99224-3EB3-644F-9EE6-073C3FB53379}"/>
                  </a:ext>
                </a:extLst>
              </p:cNvPr>
              <p:cNvPicPr/>
              <p:nvPr/>
            </p:nvPicPr>
            <p:blipFill>
              <a:blip r:embed="rId77"/>
              <a:stretch>
                <a:fillRect/>
              </a:stretch>
            </p:blipFill>
            <p:spPr>
              <a:xfrm>
                <a:off x="3812675" y="2584076"/>
                <a:ext cx="3096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5">
                <a:extLst>
                  <a:ext uri="{FF2B5EF4-FFF2-40B4-BE49-F238E27FC236}">
                    <a16:creationId xmlns:a16="http://schemas.microsoft.com/office/drawing/2014/main" id="{C7C4B864-9AB1-1B4E-A2BA-E98CD593548F}"/>
                  </a:ext>
                </a:extLst>
              </p14:cNvPr>
              <p14:cNvContentPartPr/>
              <p14:nvPr/>
            </p14:nvContentPartPr>
            <p14:xfrm>
              <a:off x="3186275" y="2479863"/>
              <a:ext cx="528480" cy="151560"/>
            </p14:xfrm>
          </p:contentPart>
        </mc:Choice>
        <mc:Fallback xmlns="">
          <p:pic>
            <p:nvPicPr>
              <p:cNvPr id="213" name="Ink 215">
                <a:extLst>
                  <a:ext uri="{FF2B5EF4-FFF2-40B4-BE49-F238E27FC236}">
                    <a16:creationId xmlns:a16="http://schemas.microsoft.com/office/drawing/2014/main" id="{C7C4B864-9AB1-1B4E-A2BA-E98CD593548F}"/>
                  </a:ext>
                </a:extLst>
              </p:cNvPr>
              <p:cNvPicPr/>
              <p:nvPr/>
            </p:nvPicPr>
            <p:blipFill>
              <a:blip r:embed="rId79"/>
              <a:stretch>
                <a:fillRect/>
              </a:stretch>
            </p:blipFill>
            <p:spPr>
              <a:xfrm>
                <a:off x="3176915" y="2471202"/>
                <a:ext cx="546120" cy="16815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4" name="Ink 216">
                <a:extLst>
                  <a:ext uri="{FF2B5EF4-FFF2-40B4-BE49-F238E27FC236}">
                    <a16:creationId xmlns:a16="http://schemas.microsoft.com/office/drawing/2014/main" id="{0162362E-4649-9A4D-992A-503962E0EEA1}"/>
                  </a:ext>
                </a:extLst>
              </p14:cNvPr>
              <p14:cNvContentPartPr/>
              <p14:nvPr/>
            </p14:nvContentPartPr>
            <p14:xfrm>
              <a:off x="2915915" y="2442423"/>
              <a:ext cx="189000" cy="144720"/>
            </p14:xfrm>
          </p:contentPart>
        </mc:Choice>
        <mc:Fallback xmlns="">
          <p:pic>
            <p:nvPicPr>
              <p:cNvPr id="214" name="Ink 216">
                <a:extLst>
                  <a:ext uri="{FF2B5EF4-FFF2-40B4-BE49-F238E27FC236}">
                    <a16:creationId xmlns:a16="http://schemas.microsoft.com/office/drawing/2014/main" id="{0162362E-4649-9A4D-992A-503962E0EEA1}"/>
                  </a:ext>
                </a:extLst>
              </p:cNvPr>
              <p:cNvPicPr/>
              <p:nvPr/>
            </p:nvPicPr>
            <p:blipFill>
              <a:blip r:embed="rId81"/>
              <a:stretch>
                <a:fillRect/>
              </a:stretch>
            </p:blipFill>
            <p:spPr>
              <a:xfrm>
                <a:off x="2907275" y="2433804"/>
                <a:ext cx="207000" cy="16231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5" name="Ink 217">
                <a:extLst>
                  <a:ext uri="{FF2B5EF4-FFF2-40B4-BE49-F238E27FC236}">
                    <a16:creationId xmlns:a16="http://schemas.microsoft.com/office/drawing/2014/main" id="{3A72E6BD-0C73-0A49-B09D-94F22863BBC5}"/>
                  </a:ext>
                </a:extLst>
              </p14:cNvPr>
              <p14:cNvContentPartPr/>
              <p14:nvPr/>
            </p14:nvContentPartPr>
            <p14:xfrm>
              <a:off x="2230835" y="2379423"/>
              <a:ext cx="484200" cy="214200"/>
            </p14:xfrm>
          </p:contentPart>
        </mc:Choice>
        <mc:Fallback xmlns="">
          <p:pic>
            <p:nvPicPr>
              <p:cNvPr id="215" name="Ink 217">
                <a:extLst>
                  <a:ext uri="{FF2B5EF4-FFF2-40B4-BE49-F238E27FC236}">
                    <a16:creationId xmlns:a16="http://schemas.microsoft.com/office/drawing/2014/main" id="{3A72E6BD-0C73-0A49-B09D-94F22863BBC5}"/>
                  </a:ext>
                </a:extLst>
              </p:cNvPr>
              <p:cNvPicPr/>
              <p:nvPr/>
            </p:nvPicPr>
            <p:blipFill>
              <a:blip r:embed="rId83"/>
              <a:stretch>
                <a:fillRect/>
              </a:stretch>
            </p:blipFill>
            <p:spPr>
              <a:xfrm>
                <a:off x="2221482" y="2370063"/>
                <a:ext cx="501467"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4" name="Ink 223">
                <a:extLst>
                  <a:ext uri="{FF2B5EF4-FFF2-40B4-BE49-F238E27FC236}">
                    <a16:creationId xmlns:a16="http://schemas.microsoft.com/office/drawing/2014/main" id="{DB7AD6FD-B922-4F4C-AA0E-893B27F396AC}"/>
                  </a:ext>
                </a:extLst>
              </p14:cNvPr>
              <p14:cNvContentPartPr/>
              <p14:nvPr/>
            </p14:nvContentPartPr>
            <p14:xfrm>
              <a:off x="4846235" y="2555463"/>
              <a:ext cx="182520" cy="100800"/>
            </p14:xfrm>
          </p:contentPart>
        </mc:Choice>
        <mc:Fallback xmlns="">
          <p:pic>
            <p:nvPicPr>
              <p:cNvPr id="224" name="Ink 223">
                <a:extLst>
                  <a:ext uri="{FF2B5EF4-FFF2-40B4-BE49-F238E27FC236}">
                    <a16:creationId xmlns:a16="http://schemas.microsoft.com/office/drawing/2014/main" id="{DB7AD6FD-B922-4F4C-AA0E-893B27F396AC}"/>
                  </a:ext>
                </a:extLst>
              </p:cNvPr>
              <p:cNvPicPr/>
              <p:nvPr/>
            </p:nvPicPr>
            <p:blipFill>
              <a:blip r:embed="rId85"/>
              <a:stretch>
                <a:fillRect/>
              </a:stretch>
            </p:blipFill>
            <p:spPr>
              <a:xfrm>
                <a:off x="4837253" y="2546495"/>
                <a:ext cx="200844"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5" name="Ink 224">
                <a:extLst>
                  <a:ext uri="{FF2B5EF4-FFF2-40B4-BE49-F238E27FC236}">
                    <a16:creationId xmlns:a16="http://schemas.microsoft.com/office/drawing/2014/main" id="{BA0F6DCA-397B-F647-AB15-DF9C70CA514F}"/>
                  </a:ext>
                </a:extLst>
              </p14:cNvPr>
              <p14:cNvContentPartPr/>
              <p14:nvPr/>
            </p14:nvContentPartPr>
            <p14:xfrm>
              <a:off x="4896635" y="2461143"/>
              <a:ext cx="31680" cy="6480"/>
            </p14:xfrm>
          </p:contentPart>
        </mc:Choice>
        <mc:Fallback xmlns="">
          <p:pic>
            <p:nvPicPr>
              <p:cNvPr id="225" name="Ink 224">
                <a:extLst>
                  <a:ext uri="{FF2B5EF4-FFF2-40B4-BE49-F238E27FC236}">
                    <a16:creationId xmlns:a16="http://schemas.microsoft.com/office/drawing/2014/main" id="{BA0F6DCA-397B-F647-AB15-DF9C70CA514F}"/>
                  </a:ext>
                </a:extLst>
              </p:cNvPr>
              <p:cNvPicPr/>
              <p:nvPr/>
            </p:nvPicPr>
            <p:blipFill>
              <a:blip r:embed="rId87"/>
              <a:stretch>
                <a:fillRect/>
              </a:stretch>
            </p:blipFill>
            <p:spPr>
              <a:xfrm>
                <a:off x="4887275" y="2453299"/>
                <a:ext cx="493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6" name="Ink 240">
                <a:extLst>
                  <a:ext uri="{FF2B5EF4-FFF2-40B4-BE49-F238E27FC236}">
                    <a16:creationId xmlns:a16="http://schemas.microsoft.com/office/drawing/2014/main" id="{8C3615DF-C376-2F48-8F92-5F46E3BEA24E}"/>
                  </a:ext>
                </a:extLst>
              </p14:cNvPr>
              <p14:cNvContentPartPr/>
              <p14:nvPr/>
            </p14:nvContentPartPr>
            <p14:xfrm>
              <a:off x="6342395" y="2404623"/>
              <a:ext cx="572760" cy="264240"/>
            </p14:xfrm>
          </p:contentPart>
        </mc:Choice>
        <mc:Fallback xmlns="">
          <p:pic>
            <p:nvPicPr>
              <p:cNvPr id="236" name="Ink 240">
                <a:extLst>
                  <a:ext uri="{FF2B5EF4-FFF2-40B4-BE49-F238E27FC236}">
                    <a16:creationId xmlns:a16="http://schemas.microsoft.com/office/drawing/2014/main" id="{8C3615DF-C376-2F48-8F92-5F46E3BEA24E}"/>
                  </a:ext>
                </a:extLst>
              </p:cNvPr>
              <p:cNvPicPr/>
              <p:nvPr/>
            </p:nvPicPr>
            <p:blipFill>
              <a:blip r:embed="rId89"/>
              <a:stretch>
                <a:fillRect/>
              </a:stretch>
            </p:blipFill>
            <p:spPr>
              <a:xfrm>
                <a:off x="6333029" y="2395995"/>
                <a:ext cx="590771"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41">
                <a:extLst>
                  <a:ext uri="{FF2B5EF4-FFF2-40B4-BE49-F238E27FC236}">
                    <a16:creationId xmlns:a16="http://schemas.microsoft.com/office/drawing/2014/main" id="{94F5B45E-D0EE-B741-8A8C-713D4C4F0122}"/>
                  </a:ext>
                </a:extLst>
              </p14:cNvPr>
              <p14:cNvContentPartPr/>
              <p14:nvPr/>
            </p14:nvContentPartPr>
            <p14:xfrm>
              <a:off x="5569115" y="2524143"/>
              <a:ext cx="679320" cy="189000"/>
            </p14:xfrm>
          </p:contentPart>
        </mc:Choice>
        <mc:Fallback xmlns="">
          <p:pic>
            <p:nvPicPr>
              <p:cNvPr id="237" name="Ink 241">
                <a:extLst>
                  <a:ext uri="{FF2B5EF4-FFF2-40B4-BE49-F238E27FC236}">
                    <a16:creationId xmlns:a16="http://schemas.microsoft.com/office/drawing/2014/main" id="{94F5B45E-D0EE-B741-8A8C-713D4C4F0122}"/>
                  </a:ext>
                </a:extLst>
              </p:cNvPr>
              <p:cNvPicPr/>
              <p:nvPr/>
            </p:nvPicPr>
            <p:blipFill>
              <a:blip r:embed="rId91"/>
              <a:stretch>
                <a:fillRect/>
              </a:stretch>
            </p:blipFill>
            <p:spPr>
              <a:xfrm>
                <a:off x="5559395" y="2515143"/>
                <a:ext cx="697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8" name="Ink 242">
                <a:extLst>
                  <a:ext uri="{FF2B5EF4-FFF2-40B4-BE49-F238E27FC236}">
                    <a16:creationId xmlns:a16="http://schemas.microsoft.com/office/drawing/2014/main" id="{50ECD1FE-79E2-AF4B-85AF-AB1901850B32}"/>
                  </a:ext>
                </a:extLst>
              </p14:cNvPr>
              <p14:cNvContentPartPr/>
              <p14:nvPr/>
            </p14:nvContentPartPr>
            <p14:xfrm>
              <a:off x="5317835" y="2524143"/>
              <a:ext cx="170280" cy="132480"/>
            </p14:xfrm>
          </p:contentPart>
        </mc:Choice>
        <mc:Fallback xmlns="">
          <p:pic>
            <p:nvPicPr>
              <p:cNvPr id="238" name="Ink 242">
                <a:extLst>
                  <a:ext uri="{FF2B5EF4-FFF2-40B4-BE49-F238E27FC236}">
                    <a16:creationId xmlns:a16="http://schemas.microsoft.com/office/drawing/2014/main" id="{50ECD1FE-79E2-AF4B-85AF-AB1901850B32}"/>
                  </a:ext>
                </a:extLst>
              </p:cNvPr>
              <p:cNvPicPr/>
              <p:nvPr/>
            </p:nvPicPr>
            <p:blipFill>
              <a:blip r:embed="rId93"/>
              <a:stretch>
                <a:fillRect/>
              </a:stretch>
            </p:blipFill>
            <p:spPr>
              <a:xfrm>
                <a:off x="5309195" y="2515503"/>
                <a:ext cx="187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9" name="Ink 243">
                <a:extLst>
                  <a:ext uri="{FF2B5EF4-FFF2-40B4-BE49-F238E27FC236}">
                    <a16:creationId xmlns:a16="http://schemas.microsoft.com/office/drawing/2014/main" id="{A38D5A88-8BF3-B747-BB2A-83B9D80DE50D}"/>
                  </a:ext>
                </a:extLst>
              </p14:cNvPr>
              <p14:cNvContentPartPr/>
              <p14:nvPr/>
            </p14:nvContentPartPr>
            <p14:xfrm>
              <a:off x="4425755" y="2473743"/>
              <a:ext cx="87840" cy="138600"/>
            </p14:xfrm>
          </p:contentPart>
        </mc:Choice>
        <mc:Fallback xmlns="">
          <p:pic>
            <p:nvPicPr>
              <p:cNvPr id="239" name="Ink 243">
                <a:extLst>
                  <a:ext uri="{FF2B5EF4-FFF2-40B4-BE49-F238E27FC236}">
                    <a16:creationId xmlns:a16="http://schemas.microsoft.com/office/drawing/2014/main" id="{A38D5A88-8BF3-B747-BB2A-83B9D80DE50D}"/>
                  </a:ext>
                </a:extLst>
              </p:cNvPr>
              <p:cNvPicPr/>
              <p:nvPr/>
            </p:nvPicPr>
            <p:blipFill>
              <a:blip r:embed="rId95"/>
              <a:stretch>
                <a:fillRect/>
              </a:stretch>
            </p:blipFill>
            <p:spPr>
              <a:xfrm>
                <a:off x="4416035" y="2465125"/>
                <a:ext cx="106560" cy="15583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0" name="Ink 244">
                <a:extLst>
                  <a:ext uri="{FF2B5EF4-FFF2-40B4-BE49-F238E27FC236}">
                    <a16:creationId xmlns:a16="http://schemas.microsoft.com/office/drawing/2014/main" id="{71FD7E3A-D6E7-054B-8681-240B1CFDB269}"/>
                  </a:ext>
                </a:extLst>
              </p14:cNvPr>
              <p14:cNvContentPartPr/>
              <p14:nvPr/>
            </p14:nvContentPartPr>
            <p14:xfrm>
              <a:off x="4185995" y="2524143"/>
              <a:ext cx="157680" cy="94680"/>
            </p14:xfrm>
          </p:contentPart>
        </mc:Choice>
        <mc:Fallback xmlns="">
          <p:pic>
            <p:nvPicPr>
              <p:cNvPr id="240" name="Ink 244">
                <a:extLst>
                  <a:ext uri="{FF2B5EF4-FFF2-40B4-BE49-F238E27FC236}">
                    <a16:creationId xmlns:a16="http://schemas.microsoft.com/office/drawing/2014/main" id="{71FD7E3A-D6E7-054B-8681-240B1CFDB269}"/>
                  </a:ext>
                </a:extLst>
              </p:cNvPr>
              <p:cNvPicPr/>
              <p:nvPr/>
            </p:nvPicPr>
            <p:blipFill>
              <a:blip r:embed="rId97"/>
              <a:stretch>
                <a:fillRect/>
              </a:stretch>
            </p:blipFill>
            <p:spPr>
              <a:xfrm>
                <a:off x="4176974" y="2514783"/>
                <a:ext cx="17463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4" name="Ink 266">
                <a:extLst>
                  <a:ext uri="{FF2B5EF4-FFF2-40B4-BE49-F238E27FC236}">
                    <a16:creationId xmlns:a16="http://schemas.microsoft.com/office/drawing/2014/main" id="{BE4AE408-3B37-B14F-A9DA-DFB5DA07FA30}"/>
                  </a:ext>
                </a:extLst>
              </p14:cNvPr>
              <p14:cNvContentPartPr/>
              <p14:nvPr/>
            </p14:nvContentPartPr>
            <p14:xfrm>
              <a:off x="9530195" y="2335503"/>
              <a:ext cx="716400" cy="157680"/>
            </p14:xfrm>
          </p:contentPart>
        </mc:Choice>
        <mc:Fallback xmlns="">
          <p:pic>
            <p:nvPicPr>
              <p:cNvPr id="264" name="Ink 266">
                <a:extLst>
                  <a:ext uri="{FF2B5EF4-FFF2-40B4-BE49-F238E27FC236}">
                    <a16:creationId xmlns:a16="http://schemas.microsoft.com/office/drawing/2014/main" id="{BE4AE408-3B37-B14F-A9DA-DFB5DA07FA30}"/>
                  </a:ext>
                </a:extLst>
              </p:cNvPr>
              <p:cNvPicPr/>
              <p:nvPr/>
            </p:nvPicPr>
            <p:blipFill>
              <a:blip r:embed="rId99"/>
              <a:stretch>
                <a:fillRect/>
              </a:stretch>
            </p:blipFill>
            <p:spPr>
              <a:xfrm>
                <a:off x="9520835" y="2326503"/>
                <a:ext cx="73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5" name="Ink 267">
                <a:extLst>
                  <a:ext uri="{FF2B5EF4-FFF2-40B4-BE49-F238E27FC236}">
                    <a16:creationId xmlns:a16="http://schemas.microsoft.com/office/drawing/2014/main" id="{577D8CF6-1845-F749-A4CC-9F582127A710}"/>
                  </a:ext>
                </a:extLst>
              </p14:cNvPr>
              <p14:cNvContentPartPr/>
              <p14:nvPr/>
            </p14:nvContentPartPr>
            <p14:xfrm>
              <a:off x="8127995" y="2372943"/>
              <a:ext cx="1276920" cy="170280"/>
            </p14:xfrm>
          </p:contentPart>
        </mc:Choice>
        <mc:Fallback xmlns="">
          <p:pic>
            <p:nvPicPr>
              <p:cNvPr id="265" name="Ink 267">
                <a:extLst>
                  <a:ext uri="{FF2B5EF4-FFF2-40B4-BE49-F238E27FC236}">
                    <a16:creationId xmlns:a16="http://schemas.microsoft.com/office/drawing/2014/main" id="{577D8CF6-1845-F749-A4CC-9F582127A710}"/>
                  </a:ext>
                </a:extLst>
              </p:cNvPr>
              <p:cNvPicPr/>
              <p:nvPr/>
            </p:nvPicPr>
            <p:blipFill>
              <a:blip r:embed="rId101"/>
              <a:stretch>
                <a:fillRect/>
              </a:stretch>
            </p:blipFill>
            <p:spPr>
              <a:xfrm>
                <a:off x="8119353" y="2363924"/>
                <a:ext cx="1294565"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6" name="Ink 268">
                <a:extLst>
                  <a:ext uri="{FF2B5EF4-FFF2-40B4-BE49-F238E27FC236}">
                    <a16:creationId xmlns:a16="http://schemas.microsoft.com/office/drawing/2014/main" id="{DBC0267D-7E82-154F-9354-68954709026A}"/>
                  </a:ext>
                </a:extLst>
              </p14:cNvPr>
              <p14:cNvContentPartPr/>
              <p14:nvPr/>
            </p14:nvContentPartPr>
            <p14:xfrm>
              <a:off x="7178675" y="2375823"/>
              <a:ext cx="741960" cy="236520"/>
            </p14:xfrm>
          </p:contentPart>
        </mc:Choice>
        <mc:Fallback xmlns="">
          <p:pic>
            <p:nvPicPr>
              <p:cNvPr id="266" name="Ink 268">
                <a:extLst>
                  <a:ext uri="{FF2B5EF4-FFF2-40B4-BE49-F238E27FC236}">
                    <a16:creationId xmlns:a16="http://schemas.microsoft.com/office/drawing/2014/main" id="{DBC0267D-7E82-154F-9354-68954709026A}"/>
                  </a:ext>
                </a:extLst>
              </p:cNvPr>
              <p:cNvPicPr/>
              <p:nvPr/>
            </p:nvPicPr>
            <p:blipFill>
              <a:blip r:embed="rId103"/>
              <a:stretch>
                <a:fillRect/>
              </a:stretch>
            </p:blipFill>
            <p:spPr>
              <a:xfrm>
                <a:off x="7170395" y="2366823"/>
                <a:ext cx="758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6" name="Ink 277">
                <a:extLst>
                  <a:ext uri="{FF2B5EF4-FFF2-40B4-BE49-F238E27FC236}">
                    <a16:creationId xmlns:a16="http://schemas.microsoft.com/office/drawing/2014/main" id="{AAC06F2B-C9F1-244D-8B36-4971263BD487}"/>
                  </a:ext>
                </a:extLst>
              </p14:cNvPr>
              <p14:cNvContentPartPr/>
              <p14:nvPr/>
            </p14:nvContentPartPr>
            <p14:xfrm>
              <a:off x="2689835" y="2989263"/>
              <a:ext cx="339480" cy="126000"/>
            </p14:xfrm>
          </p:contentPart>
        </mc:Choice>
        <mc:Fallback xmlns="">
          <p:pic>
            <p:nvPicPr>
              <p:cNvPr id="276" name="Ink 277">
                <a:extLst>
                  <a:ext uri="{FF2B5EF4-FFF2-40B4-BE49-F238E27FC236}">
                    <a16:creationId xmlns:a16="http://schemas.microsoft.com/office/drawing/2014/main" id="{AAC06F2B-C9F1-244D-8B36-4971263BD487}"/>
                  </a:ext>
                </a:extLst>
              </p:cNvPr>
              <p:cNvPicPr/>
              <p:nvPr/>
            </p:nvPicPr>
            <p:blipFill>
              <a:blip r:embed="rId105"/>
              <a:stretch>
                <a:fillRect/>
              </a:stretch>
            </p:blipFill>
            <p:spPr>
              <a:xfrm>
                <a:off x="2680845" y="2980289"/>
                <a:ext cx="357461" cy="1432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7" name="Ink 278">
                <a:extLst>
                  <a:ext uri="{FF2B5EF4-FFF2-40B4-BE49-F238E27FC236}">
                    <a16:creationId xmlns:a16="http://schemas.microsoft.com/office/drawing/2014/main" id="{11CE1DEA-5441-1041-A5C8-FC697CD51763}"/>
                  </a:ext>
                </a:extLst>
              </p14:cNvPr>
              <p14:cNvContentPartPr/>
              <p14:nvPr/>
            </p14:nvContentPartPr>
            <p14:xfrm>
              <a:off x="2079995" y="2876223"/>
              <a:ext cx="471600" cy="226800"/>
            </p14:xfrm>
          </p:contentPart>
        </mc:Choice>
        <mc:Fallback xmlns="">
          <p:pic>
            <p:nvPicPr>
              <p:cNvPr id="277" name="Ink 278">
                <a:extLst>
                  <a:ext uri="{FF2B5EF4-FFF2-40B4-BE49-F238E27FC236}">
                    <a16:creationId xmlns:a16="http://schemas.microsoft.com/office/drawing/2014/main" id="{11CE1DEA-5441-1041-A5C8-FC697CD51763}"/>
                  </a:ext>
                </a:extLst>
              </p:cNvPr>
              <p:cNvPicPr/>
              <p:nvPr/>
            </p:nvPicPr>
            <p:blipFill>
              <a:blip r:embed="rId107"/>
              <a:stretch>
                <a:fillRect/>
              </a:stretch>
            </p:blipFill>
            <p:spPr>
              <a:xfrm>
                <a:off x="2070642" y="2867583"/>
                <a:ext cx="488867"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0" name="Ink 279">
                <a:extLst>
                  <a:ext uri="{FF2B5EF4-FFF2-40B4-BE49-F238E27FC236}">
                    <a16:creationId xmlns:a16="http://schemas.microsoft.com/office/drawing/2014/main" id="{BA02AEBB-04CB-E041-ADC9-F00F5ADFFF66}"/>
                  </a:ext>
                </a:extLst>
              </p14:cNvPr>
              <p14:cNvContentPartPr/>
              <p14:nvPr/>
            </p14:nvContentPartPr>
            <p14:xfrm>
              <a:off x="3324875" y="3027063"/>
              <a:ext cx="295920" cy="94680"/>
            </p14:xfrm>
          </p:contentPart>
        </mc:Choice>
        <mc:Fallback xmlns="">
          <p:pic>
            <p:nvPicPr>
              <p:cNvPr id="280" name="Ink 279">
                <a:extLst>
                  <a:ext uri="{FF2B5EF4-FFF2-40B4-BE49-F238E27FC236}">
                    <a16:creationId xmlns:a16="http://schemas.microsoft.com/office/drawing/2014/main" id="{BA02AEBB-04CB-E041-ADC9-F00F5ADFFF66}"/>
                  </a:ext>
                </a:extLst>
              </p:cNvPr>
              <p:cNvPicPr/>
              <p:nvPr/>
            </p:nvPicPr>
            <p:blipFill>
              <a:blip r:embed="rId109"/>
              <a:stretch>
                <a:fillRect/>
              </a:stretch>
            </p:blipFill>
            <p:spPr>
              <a:xfrm>
                <a:off x="3316235" y="3018423"/>
                <a:ext cx="313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81" name="Ink 280">
                <a:extLst>
                  <a:ext uri="{FF2B5EF4-FFF2-40B4-BE49-F238E27FC236}">
                    <a16:creationId xmlns:a16="http://schemas.microsoft.com/office/drawing/2014/main" id="{89E2E050-984C-0F48-AD29-6BB6E252A908}"/>
                  </a:ext>
                </a:extLst>
              </p14:cNvPr>
              <p14:cNvContentPartPr/>
              <p14:nvPr/>
            </p14:nvContentPartPr>
            <p14:xfrm>
              <a:off x="3337115" y="2951463"/>
              <a:ext cx="12960" cy="25560"/>
            </p14:xfrm>
          </p:contentPart>
        </mc:Choice>
        <mc:Fallback xmlns="">
          <p:pic>
            <p:nvPicPr>
              <p:cNvPr id="281" name="Ink 280">
                <a:extLst>
                  <a:ext uri="{FF2B5EF4-FFF2-40B4-BE49-F238E27FC236}">
                    <a16:creationId xmlns:a16="http://schemas.microsoft.com/office/drawing/2014/main" id="{89E2E050-984C-0F48-AD29-6BB6E252A908}"/>
                  </a:ext>
                </a:extLst>
              </p:cNvPr>
              <p:cNvPicPr/>
              <p:nvPr/>
            </p:nvPicPr>
            <p:blipFill>
              <a:blip r:embed="rId111"/>
              <a:stretch>
                <a:fillRect/>
              </a:stretch>
            </p:blipFill>
            <p:spPr>
              <a:xfrm>
                <a:off x="3327755" y="2942700"/>
                <a:ext cx="30960" cy="4381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3" name="Ink 293">
                <a:extLst>
                  <a:ext uri="{FF2B5EF4-FFF2-40B4-BE49-F238E27FC236}">
                    <a16:creationId xmlns:a16="http://schemas.microsoft.com/office/drawing/2014/main" id="{55DD2BC9-5B52-EE42-B97C-F3FD4AB30D7A}"/>
                  </a:ext>
                </a:extLst>
              </p14:cNvPr>
              <p14:cNvContentPartPr/>
              <p14:nvPr/>
            </p14:nvContentPartPr>
            <p14:xfrm>
              <a:off x="3846515" y="2901063"/>
              <a:ext cx="1075320" cy="258480"/>
            </p14:xfrm>
          </p:contentPart>
        </mc:Choice>
        <mc:Fallback xmlns="">
          <p:pic>
            <p:nvPicPr>
              <p:cNvPr id="293" name="Ink 293">
                <a:extLst>
                  <a:ext uri="{FF2B5EF4-FFF2-40B4-BE49-F238E27FC236}">
                    <a16:creationId xmlns:a16="http://schemas.microsoft.com/office/drawing/2014/main" id="{55DD2BC9-5B52-EE42-B97C-F3FD4AB30D7A}"/>
                  </a:ext>
                </a:extLst>
              </p:cNvPr>
              <p:cNvPicPr/>
              <p:nvPr/>
            </p:nvPicPr>
            <p:blipFill>
              <a:blip r:embed="rId113"/>
              <a:stretch>
                <a:fillRect/>
              </a:stretch>
            </p:blipFill>
            <p:spPr>
              <a:xfrm>
                <a:off x="3837515" y="2892050"/>
                <a:ext cx="1093320" cy="27542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8" name="Ink 307">
                <a:extLst>
                  <a:ext uri="{FF2B5EF4-FFF2-40B4-BE49-F238E27FC236}">
                    <a16:creationId xmlns:a16="http://schemas.microsoft.com/office/drawing/2014/main" id="{210A76F5-3BF6-8342-9C3F-775AA9DC4E6B}"/>
                  </a:ext>
                </a:extLst>
              </p14:cNvPr>
              <p14:cNvContentPartPr/>
              <p14:nvPr/>
            </p14:nvContentPartPr>
            <p14:xfrm>
              <a:off x="7373795" y="2901063"/>
              <a:ext cx="214200" cy="82080"/>
            </p14:xfrm>
          </p:contentPart>
        </mc:Choice>
        <mc:Fallback xmlns="">
          <p:pic>
            <p:nvPicPr>
              <p:cNvPr id="308" name="Ink 307">
                <a:extLst>
                  <a:ext uri="{FF2B5EF4-FFF2-40B4-BE49-F238E27FC236}">
                    <a16:creationId xmlns:a16="http://schemas.microsoft.com/office/drawing/2014/main" id="{210A76F5-3BF6-8342-9C3F-775AA9DC4E6B}"/>
                  </a:ext>
                </a:extLst>
              </p:cNvPr>
              <p:cNvPicPr/>
              <p:nvPr/>
            </p:nvPicPr>
            <p:blipFill>
              <a:blip r:embed="rId115"/>
              <a:stretch>
                <a:fillRect/>
              </a:stretch>
            </p:blipFill>
            <p:spPr>
              <a:xfrm>
                <a:off x="7365155" y="2892423"/>
                <a:ext cx="231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9" name="Ink 310">
                <a:extLst>
                  <a:ext uri="{FF2B5EF4-FFF2-40B4-BE49-F238E27FC236}">
                    <a16:creationId xmlns:a16="http://schemas.microsoft.com/office/drawing/2014/main" id="{6AC12D24-93AF-C047-B430-74405D342210}"/>
                  </a:ext>
                </a:extLst>
              </p14:cNvPr>
              <p14:cNvContentPartPr/>
              <p14:nvPr/>
            </p14:nvContentPartPr>
            <p14:xfrm>
              <a:off x="6845675" y="2819343"/>
              <a:ext cx="320760" cy="176400"/>
            </p14:xfrm>
          </p:contentPart>
        </mc:Choice>
        <mc:Fallback xmlns="">
          <p:pic>
            <p:nvPicPr>
              <p:cNvPr id="309" name="Ink 310">
                <a:extLst>
                  <a:ext uri="{FF2B5EF4-FFF2-40B4-BE49-F238E27FC236}">
                    <a16:creationId xmlns:a16="http://schemas.microsoft.com/office/drawing/2014/main" id="{6AC12D24-93AF-C047-B430-74405D342210}"/>
                  </a:ext>
                </a:extLst>
              </p:cNvPr>
              <p:cNvPicPr/>
              <p:nvPr/>
            </p:nvPicPr>
            <p:blipFill>
              <a:blip r:embed="rId117"/>
              <a:stretch>
                <a:fillRect/>
              </a:stretch>
            </p:blipFill>
            <p:spPr>
              <a:xfrm>
                <a:off x="6836685" y="2810703"/>
                <a:ext cx="3383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10" name="Ink 311">
                <a:extLst>
                  <a:ext uri="{FF2B5EF4-FFF2-40B4-BE49-F238E27FC236}">
                    <a16:creationId xmlns:a16="http://schemas.microsoft.com/office/drawing/2014/main" id="{91F4C0D2-740D-934B-A271-91AABC256591}"/>
                  </a:ext>
                </a:extLst>
              </p14:cNvPr>
              <p14:cNvContentPartPr/>
              <p14:nvPr/>
            </p14:nvContentPartPr>
            <p14:xfrm>
              <a:off x="5185715" y="2907543"/>
              <a:ext cx="1377000" cy="270720"/>
            </p14:xfrm>
          </p:contentPart>
        </mc:Choice>
        <mc:Fallback xmlns="">
          <p:pic>
            <p:nvPicPr>
              <p:cNvPr id="310" name="Ink 311">
                <a:extLst>
                  <a:ext uri="{FF2B5EF4-FFF2-40B4-BE49-F238E27FC236}">
                    <a16:creationId xmlns:a16="http://schemas.microsoft.com/office/drawing/2014/main" id="{91F4C0D2-740D-934B-A271-91AABC256591}"/>
                  </a:ext>
                </a:extLst>
              </p:cNvPr>
              <p:cNvPicPr/>
              <p:nvPr/>
            </p:nvPicPr>
            <p:blipFill>
              <a:blip r:embed="rId119"/>
              <a:stretch>
                <a:fillRect/>
              </a:stretch>
            </p:blipFill>
            <p:spPr>
              <a:xfrm>
                <a:off x="5177077" y="2899263"/>
                <a:ext cx="1394275"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5" name="Ink 327">
                <a:extLst>
                  <a:ext uri="{FF2B5EF4-FFF2-40B4-BE49-F238E27FC236}">
                    <a16:creationId xmlns:a16="http://schemas.microsoft.com/office/drawing/2014/main" id="{250127EC-E999-924D-BD10-B84D338D0009}"/>
                  </a:ext>
                </a:extLst>
              </p14:cNvPr>
              <p14:cNvContentPartPr/>
              <p14:nvPr/>
            </p14:nvContentPartPr>
            <p14:xfrm>
              <a:off x="9517595" y="2618463"/>
              <a:ext cx="522360" cy="245520"/>
            </p14:xfrm>
          </p:contentPart>
        </mc:Choice>
        <mc:Fallback xmlns="">
          <p:pic>
            <p:nvPicPr>
              <p:cNvPr id="325" name="Ink 327">
                <a:extLst>
                  <a:ext uri="{FF2B5EF4-FFF2-40B4-BE49-F238E27FC236}">
                    <a16:creationId xmlns:a16="http://schemas.microsoft.com/office/drawing/2014/main" id="{250127EC-E999-924D-BD10-B84D338D0009}"/>
                  </a:ext>
                </a:extLst>
              </p:cNvPr>
              <p:cNvPicPr/>
              <p:nvPr/>
            </p:nvPicPr>
            <p:blipFill>
              <a:blip r:embed="rId121"/>
              <a:stretch>
                <a:fillRect/>
              </a:stretch>
            </p:blipFill>
            <p:spPr>
              <a:xfrm>
                <a:off x="9508955" y="2609823"/>
                <a:ext cx="539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6" name="Ink 328">
                <a:extLst>
                  <a:ext uri="{FF2B5EF4-FFF2-40B4-BE49-F238E27FC236}">
                    <a16:creationId xmlns:a16="http://schemas.microsoft.com/office/drawing/2014/main" id="{7725CC2B-A228-8A4E-A3C2-D607A2EEB05A}"/>
                  </a:ext>
                </a:extLst>
              </p14:cNvPr>
              <p14:cNvContentPartPr/>
              <p14:nvPr/>
            </p14:nvContentPartPr>
            <p14:xfrm>
              <a:off x="8982995" y="2744103"/>
              <a:ext cx="446760" cy="213840"/>
            </p14:xfrm>
          </p:contentPart>
        </mc:Choice>
        <mc:Fallback xmlns="">
          <p:pic>
            <p:nvPicPr>
              <p:cNvPr id="326" name="Ink 328">
                <a:extLst>
                  <a:ext uri="{FF2B5EF4-FFF2-40B4-BE49-F238E27FC236}">
                    <a16:creationId xmlns:a16="http://schemas.microsoft.com/office/drawing/2014/main" id="{7725CC2B-A228-8A4E-A3C2-D607A2EEB05A}"/>
                  </a:ext>
                </a:extLst>
              </p:cNvPr>
              <p:cNvPicPr/>
              <p:nvPr/>
            </p:nvPicPr>
            <p:blipFill>
              <a:blip r:embed="rId123"/>
              <a:stretch>
                <a:fillRect/>
              </a:stretch>
            </p:blipFill>
            <p:spPr>
              <a:xfrm>
                <a:off x="8974715" y="2735837"/>
                <a:ext cx="464040" cy="23145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27" name="Ink 329">
                <a:extLst>
                  <a:ext uri="{FF2B5EF4-FFF2-40B4-BE49-F238E27FC236}">
                    <a16:creationId xmlns:a16="http://schemas.microsoft.com/office/drawing/2014/main" id="{EBEDBAFF-69EF-8F43-A4ED-DFDD90F9E31E}"/>
                  </a:ext>
                </a:extLst>
              </p14:cNvPr>
              <p14:cNvContentPartPr/>
              <p14:nvPr/>
            </p14:nvContentPartPr>
            <p14:xfrm>
              <a:off x="7857635" y="2769303"/>
              <a:ext cx="861840" cy="201600"/>
            </p14:xfrm>
          </p:contentPart>
        </mc:Choice>
        <mc:Fallback xmlns="">
          <p:pic>
            <p:nvPicPr>
              <p:cNvPr id="327" name="Ink 329">
                <a:extLst>
                  <a:ext uri="{FF2B5EF4-FFF2-40B4-BE49-F238E27FC236}">
                    <a16:creationId xmlns:a16="http://schemas.microsoft.com/office/drawing/2014/main" id="{EBEDBAFF-69EF-8F43-A4ED-DFDD90F9E31E}"/>
                  </a:ext>
                </a:extLst>
              </p:cNvPr>
              <p:cNvPicPr/>
              <p:nvPr/>
            </p:nvPicPr>
            <p:blipFill>
              <a:blip r:embed="rId125"/>
              <a:stretch>
                <a:fillRect/>
              </a:stretch>
            </p:blipFill>
            <p:spPr>
              <a:xfrm>
                <a:off x="7848631" y="2760663"/>
                <a:ext cx="879848"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36" name="Ink 335">
                <a:extLst>
                  <a:ext uri="{FF2B5EF4-FFF2-40B4-BE49-F238E27FC236}">
                    <a16:creationId xmlns:a16="http://schemas.microsoft.com/office/drawing/2014/main" id="{357B8800-7C80-CB43-AE6E-EFCD6DE800D6}"/>
                  </a:ext>
                </a:extLst>
              </p14:cNvPr>
              <p14:cNvContentPartPr/>
              <p14:nvPr/>
            </p14:nvContentPartPr>
            <p14:xfrm>
              <a:off x="3249275" y="3473463"/>
              <a:ext cx="189000" cy="88560"/>
            </p14:xfrm>
          </p:contentPart>
        </mc:Choice>
        <mc:Fallback xmlns="">
          <p:pic>
            <p:nvPicPr>
              <p:cNvPr id="336" name="Ink 335">
                <a:extLst>
                  <a:ext uri="{FF2B5EF4-FFF2-40B4-BE49-F238E27FC236}">
                    <a16:creationId xmlns:a16="http://schemas.microsoft.com/office/drawing/2014/main" id="{357B8800-7C80-CB43-AE6E-EFCD6DE800D6}"/>
                  </a:ext>
                </a:extLst>
              </p:cNvPr>
              <p:cNvPicPr/>
              <p:nvPr/>
            </p:nvPicPr>
            <p:blipFill>
              <a:blip r:embed="rId127"/>
              <a:stretch>
                <a:fillRect/>
              </a:stretch>
            </p:blipFill>
            <p:spPr>
              <a:xfrm>
                <a:off x="3240275" y="3464463"/>
                <a:ext cx="207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37" name="Ink 337">
                <a:extLst>
                  <a:ext uri="{FF2B5EF4-FFF2-40B4-BE49-F238E27FC236}">
                    <a16:creationId xmlns:a16="http://schemas.microsoft.com/office/drawing/2014/main" id="{03496EA7-7F61-584E-A006-13B29E5F03B5}"/>
                  </a:ext>
                </a:extLst>
              </p14:cNvPr>
              <p14:cNvContentPartPr/>
              <p14:nvPr/>
            </p14:nvContentPartPr>
            <p14:xfrm>
              <a:off x="2155235" y="3347463"/>
              <a:ext cx="760320" cy="207720"/>
            </p14:xfrm>
          </p:contentPart>
        </mc:Choice>
        <mc:Fallback xmlns="">
          <p:pic>
            <p:nvPicPr>
              <p:cNvPr id="337" name="Ink 337">
                <a:extLst>
                  <a:ext uri="{FF2B5EF4-FFF2-40B4-BE49-F238E27FC236}">
                    <a16:creationId xmlns:a16="http://schemas.microsoft.com/office/drawing/2014/main" id="{03496EA7-7F61-584E-A006-13B29E5F03B5}"/>
                  </a:ext>
                </a:extLst>
              </p:cNvPr>
              <p:cNvPicPr/>
              <p:nvPr/>
            </p:nvPicPr>
            <p:blipFill>
              <a:blip r:embed="rId129"/>
              <a:stretch>
                <a:fillRect/>
              </a:stretch>
            </p:blipFill>
            <p:spPr>
              <a:xfrm>
                <a:off x="2146595" y="3338463"/>
                <a:ext cx="777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48" name="Ink 349">
                <a:extLst>
                  <a:ext uri="{FF2B5EF4-FFF2-40B4-BE49-F238E27FC236}">
                    <a16:creationId xmlns:a16="http://schemas.microsoft.com/office/drawing/2014/main" id="{575CD944-0FAD-2C4B-A725-EB1006F510CB}"/>
                  </a:ext>
                </a:extLst>
              </p14:cNvPr>
              <p14:cNvContentPartPr/>
              <p14:nvPr/>
            </p14:nvContentPartPr>
            <p14:xfrm>
              <a:off x="4638875" y="3234423"/>
              <a:ext cx="703440" cy="308520"/>
            </p14:xfrm>
          </p:contentPart>
        </mc:Choice>
        <mc:Fallback xmlns="">
          <p:pic>
            <p:nvPicPr>
              <p:cNvPr id="348" name="Ink 349">
                <a:extLst>
                  <a:ext uri="{FF2B5EF4-FFF2-40B4-BE49-F238E27FC236}">
                    <a16:creationId xmlns:a16="http://schemas.microsoft.com/office/drawing/2014/main" id="{575CD944-0FAD-2C4B-A725-EB1006F510CB}"/>
                  </a:ext>
                </a:extLst>
              </p:cNvPr>
              <p:cNvPicPr/>
              <p:nvPr/>
            </p:nvPicPr>
            <p:blipFill>
              <a:blip r:embed="rId131"/>
              <a:stretch>
                <a:fillRect/>
              </a:stretch>
            </p:blipFill>
            <p:spPr>
              <a:xfrm>
                <a:off x="4630239" y="3225423"/>
                <a:ext cx="719992"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49" name="Ink 350">
                <a:extLst>
                  <a:ext uri="{FF2B5EF4-FFF2-40B4-BE49-F238E27FC236}">
                    <a16:creationId xmlns:a16="http://schemas.microsoft.com/office/drawing/2014/main" id="{A934C6FD-C37A-B349-A20A-2814420D0913}"/>
                  </a:ext>
                </a:extLst>
              </p14:cNvPr>
              <p14:cNvContentPartPr/>
              <p14:nvPr/>
            </p14:nvContentPartPr>
            <p14:xfrm>
              <a:off x="3714395" y="3394263"/>
              <a:ext cx="824040" cy="154800"/>
            </p14:xfrm>
          </p:contentPart>
        </mc:Choice>
        <mc:Fallback xmlns="">
          <p:pic>
            <p:nvPicPr>
              <p:cNvPr id="349" name="Ink 350">
                <a:extLst>
                  <a:ext uri="{FF2B5EF4-FFF2-40B4-BE49-F238E27FC236}">
                    <a16:creationId xmlns:a16="http://schemas.microsoft.com/office/drawing/2014/main" id="{A934C6FD-C37A-B349-A20A-2814420D0913}"/>
                  </a:ext>
                </a:extLst>
              </p:cNvPr>
              <p:cNvPicPr/>
              <p:nvPr/>
            </p:nvPicPr>
            <p:blipFill>
              <a:blip r:embed="rId133"/>
              <a:stretch>
                <a:fillRect/>
              </a:stretch>
            </p:blipFill>
            <p:spPr>
              <a:xfrm>
                <a:off x="3706115" y="3385263"/>
                <a:ext cx="841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57" name="Ink 356">
                <a:extLst>
                  <a:ext uri="{FF2B5EF4-FFF2-40B4-BE49-F238E27FC236}">
                    <a16:creationId xmlns:a16="http://schemas.microsoft.com/office/drawing/2014/main" id="{4D88061E-3F52-F54A-91B3-220FA07D593B}"/>
                  </a:ext>
                </a:extLst>
              </p14:cNvPr>
              <p14:cNvContentPartPr/>
              <p14:nvPr/>
            </p14:nvContentPartPr>
            <p14:xfrm>
              <a:off x="6455795" y="3385263"/>
              <a:ext cx="119880" cy="75960"/>
            </p14:xfrm>
          </p:contentPart>
        </mc:Choice>
        <mc:Fallback xmlns="">
          <p:pic>
            <p:nvPicPr>
              <p:cNvPr id="357" name="Ink 356">
                <a:extLst>
                  <a:ext uri="{FF2B5EF4-FFF2-40B4-BE49-F238E27FC236}">
                    <a16:creationId xmlns:a16="http://schemas.microsoft.com/office/drawing/2014/main" id="{4D88061E-3F52-F54A-91B3-220FA07D593B}"/>
                  </a:ext>
                </a:extLst>
              </p:cNvPr>
              <p:cNvPicPr/>
              <p:nvPr/>
            </p:nvPicPr>
            <p:blipFill>
              <a:blip r:embed="rId135"/>
              <a:stretch>
                <a:fillRect/>
              </a:stretch>
            </p:blipFill>
            <p:spPr>
              <a:xfrm>
                <a:off x="6446435" y="3376582"/>
                <a:ext cx="13824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5" name="Ink 366">
                <a:extLst>
                  <a:ext uri="{FF2B5EF4-FFF2-40B4-BE49-F238E27FC236}">
                    <a16:creationId xmlns:a16="http://schemas.microsoft.com/office/drawing/2014/main" id="{B3ED8112-1B94-334D-BB42-47BDEE19FADD}"/>
                  </a:ext>
                </a:extLst>
              </p14:cNvPr>
              <p14:cNvContentPartPr/>
              <p14:nvPr/>
            </p14:nvContentPartPr>
            <p14:xfrm>
              <a:off x="6908315" y="3158823"/>
              <a:ext cx="905760" cy="365040"/>
            </p14:xfrm>
          </p:contentPart>
        </mc:Choice>
        <mc:Fallback xmlns="">
          <p:pic>
            <p:nvPicPr>
              <p:cNvPr id="365" name="Ink 366">
                <a:extLst>
                  <a:ext uri="{FF2B5EF4-FFF2-40B4-BE49-F238E27FC236}">
                    <a16:creationId xmlns:a16="http://schemas.microsoft.com/office/drawing/2014/main" id="{B3ED8112-1B94-334D-BB42-47BDEE19FADD}"/>
                  </a:ext>
                </a:extLst>
              </p:cNvPr>
              <p:cNvPicPr/>
              <p:nvPr/>
            </p:nvPicPr>
            <p:blipFill>
              <a:blip r:embed="rId137"/>
              <a:stretch>
                <a:fillRect/>
              </a:stretch>
            </p:blipFill>
            <p:spPr>
              <a:xfrm>
                <a:off x="6898955" y="3149823"/>
                <a:ext cx="9241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6" name="Ink 367">
                <a:extLst>
                  <a:ext uri="{FF2B5EF4-FFF2-40B4-BE49-F238E27FC236}">
                    <a16:creationId xmlns:a16="http://schemas.microsoft.com/office/drawing/2014/main" id="{53D86DC5-3DC8-D547-9ECF-EC269918F580}"/>
                  </a:ext>
                </a:extLst>
              </p14:cNvPr>
              <p14:cNvContentPartPr/>
              <p14:nvPr/>
            </p14:nvContentPartPr>
            <p14:xfrm>
              <a:off x="5669915" y="3322263"/>
              <a:ext cx="698400" cy="176400"/>
            </p14:xfrm>
          </p:contentPart>
        </mc:Choice>
        <mc:Fallback xmlns="">
          <p:pic>
            <p:nvPicPr>
              <p:cNvPr id="366" name="Ink 367">
                <a:extLst>
                  <a:ext uri="{FF2B5EF4-FFF2-40B4-BE49-F238E27FC236}">
                    <a16:creationId xmlns:a16="http://schemas.microsoft.com/office/drawing/2014/main" id="{53D86DC5-3DC8-D547-9ECF-EC269918F580}"/>
                  </a:ext>
                </a:extLst>
              </p:cNvPr>
              <p:cNvPicPr/>
              <p:nvPr/>
            </p:nvPicPr>
            <p:blipFill>
              <a:blip r:embed="rId139"/>
              <a:stretch>
                <a:fillRect/>
              </a:stretch>
            </p:blipFill>
            <p:spPr>
              <a:xfrm>
                <a:off x="5660915" y="3312903"/>
                <a:ext cx="7160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2" name="Ink 384">
                <a:extLst>
                  <a:ext uri="{FF2B5EF4-FFF2-40B4-BE49-F238E27FC236}">
                    <a16:creationId xmlns:a16="http://schemas.microsoft.com/office/drawing/2014/main" id="{A86B92E8-4E1C-954E-A948-0F94368A9B81}"/>
                  </a:ext>
                </a:extLst>
              </p14:cNvPr>
              <p14:cNvContentPartPr/>
              <p14:nvPr/>
            </p14:nvContentPartPr>
            <p14:xfrm>
              <a:off x="9165515" y="3039663"/>
              <a:ext cx="1157040" cy="295920"/>
            </p14:xfrm>
          </p:contentPart>
        </mc:Choice>
        <mc:Fallback xmlns="">
          <p:pic>
            <p:nvPicPr>
              <p:cNvPr id="382" name="Ink 384">
                <a:extLst>
                  <a:ext uri="{FF2B5EF4-FFF2-40B4-BE49-F238E27FC236}">
                    <a16:creationId xmlns:a16="http://schemas.microsoft.com/office/drawing/2014/main" id="{A86B92E8-4E1C-954E-A948-0F94368A9B81}"/>
                  </a:ext>
                </a:extLst>
              </p:cNvPr>
              <p:cNvPicPr/>
              <p:nvPr/>
            </p:nvPicPr>
            <p:blipFill>
              <a:blip r:embed="rId141"/>
              <a:stretch>
                <a:fillRect/>
              </a:stretch>
            </p:blipFill>
            <p:spPr>
              <a:xfrm>
                <a:off x="9156878" y="3031023"/>
                <a:ext cx="1175394"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83" name="Ink 385">
                <a:extLst>
                  <a:ext uri="{FF2B5EF4-FFF2-40B4-BE49-F238E27FC236}">
                    <a16:creationId xmlns:a16="http://schemas.microsoft.com/office/drawing/2014/main" id="{50BC3149-8EA7-A941-A616-69A9889FFB5D}"/>
                  </a:ext>
                </a:extLst>
              </p14:cNvPr>
              <p14:cNvContentPartPr/>
              <p14:nvPr/>
            </p14:nvContentPartPr>
            <p14:xfrm>
              <a:off x="8662595" y="3209223"/>
              <a:ext cx="282960" cy="144720"/>
            </p14:xfrm>
          </p:contentPart>
        </mc:Choice>
        <mc:Fallback xmlns="">
          <p:pic>
            <p:nvPicPr>
              <p:cNvPr id="383" name="Ink 385">
                <a:extLst>
                  <a:ext uri="{FF2B5EF4-FFF2-40B4-BE49-F238E27FC236}">
                    <a16:creationId xmlns:a16="http://schemas.microsoft.com/office/drawing/2014/main" id="{50BC3149-8EA7-A941-A616-69A9889FFB5D}"/>
                  </a:ext>
                </a:extLst>
              </p:cNvPr>
              <p:cNvPicPr/>
              <p:nvPr/>
            </p:nvPicPr>
            <p:blipFill>
              <a:blip r:embed="rId143"/>
              <a:stretch>
                <a:fillRect/>
              </a:stretch>
            </p:blipFill>
            <p:spPr>
              <a:xfrm>
                <a:off x="8653606" y="3200583"/>
                <a:ext cx="300937"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84" name="Ink 386">
                <a:extLst>
                  <a:ext uri="{FF2B5EF4-FFF2-40B4-BE49-F238E27FC236}">
                    <a16:creationId xmlns:a16="http://schemas.microsoft.com/office/drawing/2014/main" id="{226544F0-9069-0049-9446-AA6899E685F5}"/>
                  </a:ext>
                </a:extLst>
              </p14:cNvPr>
              <p14:cNvContentPartPr/>
              <p14:nvPr/>
            </p14:nvContentPartPr>
            <p14:xfrm>
              <a:off x="8084075" y="3284823"/>
              <a:ext cx="440640" cy="119880"/>
            </p14:xfrm>
          </p:contentPart>
        </mc:Choice>
        <mc:Fallback xmlns="">
          <p:pic>
            <p:nvPicPr>
              <p:cNvPr id="384" name="Ink 386">
                <a:extLst>
                  <a:ext uri="{FF2B5EF4-FFF2-40B4-BE49-F238E27FC236}">
                    <a16:creationId xmlns:a16="http://schemas.microsoft.com/office/drawing/2014/main" id="{226544F0-9069-0049-9446-AA6899E685F5}"/>
                  </a:ext>
                </a:extLst>
              </p:cNvPr>
              <p:cNvPicPr/>
              <p:nvPr/>
            </p:nvPicPr>
            <p:blipFill>
              <a:blip r:embed="rId145"/>
              <a:stretch>
                <a:fillRect/>
              </a:stretch>
            </p:blipFill>
            <p:spPr>
              <a:xfrm>
                <a:off x="8074715" y="3275823"/>
                <a:ext cx="458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93" name="Ink 392">
                <a:extLst>
                  <a:ext uri="{FF2B5EF4-FFF2-40B4-BE49-F238E27FC236}">
                    <a16:creationId xmlns:a16="http://schemas.microsoft.com/office/drawing/2014/main" id="{005F3587-5AE4-B743-8A36-BF5A813F0E91}"/>
                  </a:ext>
                </a:extLst>
              </p14:cNvPr>
              <p14:cNvContentPartPr/>
              <p14:nvPr/>
            </p14:nvContentPartPr>
            <p14:xfrm>
              <a:off x="3217955" y="3869463"/>
              <a:ext cx="219600" cy="75960"/>
            </p14:xfrm>
          </p:contentPart>
        </mc:Choice>
        <mc:Fallback xmlns="">
          <p:pic>
            <p:nvPicPr>
              <p:cNvPr id="393" name="Ink 392">
                <a:extLst>
                  <a:ext uri="{FF2B5EF4-FFF2-40B4-BE49-F238E27FC236}">
                    <a16:creationId xmlns:a16="http://schemas.microsoft.com/office/drawing/2014/main" id="{005F3587-5AE4-B743-8A36-BF5A813F0E91}"/>
                  </a:ext>
                </a:extLst>
              </p:cNvPr>
              <p:cNvPicPr/>
              <p:nvPr/>
            </p:nvPicPr>
            <p:blipFill>
              <a:blip r:embed="rId147"/>
              <a:stretch>
                <a:fillRect/>
              </a:stretch>
            </p:blipFill>
            <p:spPr>
              <a:xfrm>
                <a:off x="3208955" y="3860103"/>
                <a:ext cx="237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00" name="Ink 399">
                <a:extLst>
                  <a:ext uri="{FF2B5EF4-FFF2-40B4-BE49-F238E27FC236}">
                    <a16:creationId xmlns:a16="http://schemas.microsoft.com/office/drawing/2014/main" id="{0DE27BCE-72F0-2D44-A83E-6527298C8CF6}"/>
                  </a:ext>
                </a:extLst>
              </p14:cNvPr>
              <p14:cNvContentPartPr/>
              <p14:nvPr/>
            </p14:nvContentPartPr>
            <p14:xfrm>
              <a:off x="5462195" y="3888183"/>
              <a:ext cx="12960" cy="50760"/>
            </p14:xfrm>
          </p:contentPart>
        </mc:Choice>
        <mc:Fallback xmlns="">
          <p:pic>
            <p:nvPicPr>
              <p:cNvPr id="400" name="Ink 399">
                <a:extLst>
                  <a:ext uri="{FF2B5EF4-FFF2-40B4-BE49-F238E27FC236}">
                    <a16:creationId xmlns:a16="http://schemas.microsoft.com/office/drawing/2014/main" id="{0DE27BCE-72F0-2D44-A83E-6527298C8CF6}"/>
                  </a:ext>
                </a:extLst>
              </p:cNvPr>
              <p:cNvPicPr/>
              <p:nvPr/>
            </p:nvPicPr>
            <p:blipFill>
              <a:blip r:embed="rId149"/>
              <a:stretch>
                <a:fillRect/>
              </a:stretch>
            </p:blipFill>
            <p:spPr>
              <a:xfrm>
                <a:off x="5453195" y="3879119"/>
                <a:ext cx="30960" cy="6816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01" name="Ink 400">
                <a:extLst>
                  <a:ext uri="{FF2B5EF4-FFF2-40B4-BE49-F238E27FC236}">
                    <a16:creationId xmlns:a16="http://schemas.microsoft.com/office/drawing/2014/main" id="{BDDFABED-1471-1744-8BA5-36AEB7DBD17D}"/>
                  </a:ext>
                </a:extLst>
              </p14:cNvPr>
              <p14:cNvContentPartPr/>
              <p14:nvPr/>
            </p14:nvContentPartPr>
            <p14:xfrm>
              <a:off x="5468675" y="3784143"/>
              <a:ext cx="360" cy="10080"/>
            </p14:xfrm>
          </p:contentPart>
        </mc:Choice>
        <mc:Fallback xmlns="">
          <p:pic>
            <p:nvPicPr>
              <p:cNvPr id="401" name="Ink 400">
                <a:extLst>
                  <a:ext uri="{FF2B5EF4-FFF2-40B4-BE49-F238E27FC236}">
                    <a16:creationId xmlns:a16="http://schemas.microsoft.com/office/drawing/2014/main" id="{BDDFABED-1471-1744-8BA5-36AEB7DBD17D}"/>
                  </a:ext>
                </a:extLst>
              </p:cNvPr>
              <p:cNvPicPr/>
              <p:nvPr/>
            </p:nvPicPr>
            <p:blipFill>
              <a:blip r:embed="rId151"/>
              <a:stretch>
                <a:fillRect/>
              </a:stretch>
            </p:blipFill>
            <p:spPr>
              <a:xfrm>
                <a:off x="5459675" y="3775503"/>
                <a:ext cx="1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06" name="Ink 405">
                <a:extLst>
                  <a:ext uri="{FF2B5EF4-FFF2-40B4-BE49-F238E27FC236}">
                    <a16:creationId xmlns:a16="http://schemas.microsoft.com/office/drawing/2014/main" id="{2D75757A-436C-F341-A8E2-FD3861929471}"/>
                  </a:ext>
                </a:extLst>
              </p14:cNvPr>
              <p14:cNvContentPartPr/>
              <p14:nvPr/>
            </p14:nvContentPartPr>
            <p14:xfrm>
              <a:off x="6109835" y="3850383"/>
              <a:ext cx="50760" cy="56880"/>
            </p14:xfrm>
          </p:contentPart>
        </mc:Choice>
        <mc:Fallback xmlns="">
          <p:pic>
            <p:nvPicPr>
              <p:cNvPr id="406" name="Ink 405">
                <a:extLst>
                  <a:ext uri="{FF2B5EF4-FFF2-40B4-BE49-F238E27FC236}">
                    <a16:creationId xmlns:a16="http://schemas.microsoft.com/office/drawing/2014/main" id="{2D75757A-436C-F341-A8E2-FD3861929471}"/>
                  </a:ext>
                </a:extLst>
              </p:cNvPr>
              <p:cNvPicPr/>
              <p:nvPr/>
            </p:nvPicPr>
            <p:blipFill>
              <a:blip r:embed="rId153"/>
              <a:stretch>
                <a:fillRect/>
              </a:stretch>
            </p:blipFill>
            <p:spPr>
              <a:xfrm>
                <a:off x="6100408" y="3841023"/>
                <a:ext cx="68163"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07" name="Ink 406">
                <a:extLst>
                  <a:ext uri="{FF2B5EF4-FFF2-40B4-BE49-F238E27FC236}">
                    <a16:creationId xmlns:a16="http://schemas.microsoft.com/office/drawing/2014/main" id="{6C73DA3E-7BB0-2449-B55C-2E72ABA3C0A7}"/>
                  </a:ext>
                </a:extLst>
              </p14:cNvPr>
              <p14:cNvContentPartPr/>
              <p14:nvPr/>
            </p14:nvContentPartPr>
            <p14:xfrm>
              <a:off x="6109835" y="3744543"/>
              <a:ext cx="25560" cy="18360"/>
            </p14:xfrm>
          </p:contentPart>
        </mc:Choice>
        <mc:Fallback xmlns="">
          <p:pic>
            <p:nvPicPr>
              <p:cNvPr id="407" name="Ink 406">
                <a:extLst>
                  <a:ext uri="{FF2B5EF4-FFF2-40B4-BE49-F238E27FC236}">
                    <a16:creationId xmlns:a16="http://schemas.microsoft.com/office/drawing/2014/main" id="{6C73DA3E-7BB0-2449-B55C-2E72ABA3C0A7}"/>
                  </a:ext>
                </a:extLst>
              </p:cNvPr>
              <p:cNvPicPr/>
              <p:nvPr/>
            </p:nvPicPr>
            <p:blipFill>
              <a:blip r:embed="rId155"/>
              <a:stretch>
                <a:fillRect/>
              </a:stretch>
            </p:blipFill>
            <p:spPr>
              <a:xfrm>
                <a:off x="6101195" y="3735903"/>
                <a:ext cx="42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15" name="Ink 419">
                <a:extLst>
                  <a:ext uri="{FF2B5EF4-FFF2-40B4-BE49-F238E27FC236}">
                    <a16:creationId xmlns:a16="http://schemas.microsoft.com/office/drawing/2014/main" id="{892E4AC3-84E5-154C-BD8A-6B81DBBE3CA8}"/>
                  </a:ext>
                </a:extLst>
              </p14:cNvPr>
              <p14:cNvContentPartPr/>
              <p14:nvPr/>
            </p14:nvContentPartPr>
            <p14:xfrm>
              <a:off x="6260675" y="3703143"/>
              <a:ext cx="1031400" cy="223200"/>
            </p14:xfrm>
          </p:contentPart>
        </mc:Choice>
        <mc:Fallback xmlns="">
          <p:pic>
            <p:nvPicPr>
              <p:cNvPr id="415" name="Ink 419">
                <a:extLst>
                  <a:ext uri="{FF2B5EF4-FFF2-40B4-BE49-F238E27FC236}">
                    <a16:creationId xmlns:a16="http://schemas.microsoft.com/office/drawing/2014/main" id="{892E4AC3-84E5-154C-BD8A-6B81DBBE3CA8}"/>
                  </a:ext>
                </a:extLst>
              </p:cNvPr>
              <p:cNvPicPr/>
              <p:nvPr/>
            </p:nvPicPr>
            <p:blipFill>
              <a:blip r:embed="rId157"/>
              <a:stretch>
                <a:fillRect/>
              </a:stretch>
            </p:blipFill>
            <p:spPr>
              <a:xfrm>
                <a:off x="6251675" y="3694503"/>
                <a:ext cx="1049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16" name="Ink 420">
                <a:extLst>
                  <a:ext uri="{FF2B5EF4-FFF2-40B4-BE49-F238E27FC236}">
                    <a16:creationId xmlns:a16="http://schemas.microsoft.com/office/drawing/2014/main" id="{34B58483-3AB6-D44D-A3FA-F97D7CEB9B57}"/>
                  </a:ext>
                </a:extLst>
              </p14:cNvPr>
              <p14:cNvContentPartPr/>
              <p14:nvPr/>
            </p14:nvContentPartPr>
            <p14:xfrm>
              <a:off x="5581715" y="3775143"/>
              <a:ext cx="440640" cy="169920"/>
            </p14:xfrm>
          </p:contentPart>
        </mc:Choice>
        <mc:Fallback xmlns="">
          <p:pic>
            <p:nvPicPr>
              <p:cNvPr id="416" name="Ink 420">
                <a:extLst>
                  <a:ext uri="{FF2B5EF4-FFF2-40B4-BE49-F238E27FC236}">
                    <a16:creationId xmlns:a16="http://schemas.microsoft.com/office/drawing/2014/main" id="{34B58483-3AB6-D44D-A3FA-F97D7CEB9B57}"/>
                  </a:ext>
                </a:extLst>
              </p:cNvPr>
              <p:cNvPicPr/>
              <p:nvPr/>
            </p:nvPicPr>
            <p:blipFill>
              <a:blip r:embed="rId159"/>
              <a:stretch>
                <a:fillRect/>
              </a:stretch>
            </p:blipFill>
            <p:spPr>
              <a:xfrm>
                <a:off x="5573428" y="3766162"/>
                <a:ext cx="457214" cy="18788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17" name="Ink 421">
                <a:extLst>
                  <a:ext uri="{FF2B5EF4-FFF2-40B4-BE49-F238E27FC236}">
                    <a16:creationId xmlns:a16="http://schemas.microsoft.com/office/drawing/2014/main" id="{BD8872CC-87DC-4E4A-AC8B-4DBAD5BD1117}"/>
                  </a:ext>
                </a:extLst>
              </p14:cNvPr>
              <p14:cNvContentPartPr/>
              <p14:nvPr/>
            </p14:nvContentPartPr>
            <p14:xfrm>
              <a:off x="5249795" y="3762543"/>
              <a:ext cx="124560" cy="207720"/>
            </p14:xfrm>
          </p:contentPart>
        </mc:Choice>
        <mc:Fallback xmlns="">
          <p:pic>
            <p:nvPicPr>
              <p:cNvPr id="417" name="Ink 421">
                <a:extLst>
                  <a:ext uri="{FF2B5EF4-FFF2-40B4-BE49-F238E27FC236}">
                    <a16:creationId xmlns:a16="http://schemas.microsoft.com/office/drawing/2014/main" id="{BD8872CC-87DC-4E4A-AC8B-4DBAD5BD1117}"/>
                  </a:ext>
                </a:extLst>
              </p:cNvPr>
              <p:cNvPicPr/>
              <p:nvPr/>
            </p:nvPicPr>
            <p:blipFill>
              <a:blip r:embed="rId161"/>
              <a:stretch>
                <a:fillRect/>
              </a:stretch>
            </p:blipFill>
            <p:spPr>
              <a:xfrm>
                <a:off x="5240795" y="3753559"/>
                <a:ext cx="14256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18" name="Ink 422">
                <a:extLst>
                  <a:ext uri="{FF2B5EF4-FFF2-40B4-BE49-F238E27FC236}">
                    <a16:creationId xmlns:a16="http://schemas.microsoft.com/office/drawing/2014/main" id="{F2E2A780-CDF1-8040-BD1A-217D60EDA931}"/>
                  </a:ext>
                </a:extLst>
              </p14:cNvPr>
              <p14:cNvContentPartPr/>
              <p14:nvPr/>
            </p14:nvContentPartPr>
            <p14:xfrm>
              <a:off x="3708275" y="3775143"/>
              <a:ext cx="1169640" cy="220320"/>
            </p14:xfrm>
          </p:contentPart>
        </mc:Choice>
        <mc:Fallback xmlns="">
          <p:pic>
            <p:nvPicPr>
              <p:cNvPr id="418" name="Ink 422">
                <a:extLst>
                  <a:ext uri="{FF2B5EF4-FFF2-40B4-BE49-F238E27FC236}">
                    <a16:creationId xmlns:a16="http://schemas.microsoft.com/office/drawing/2014/main" id="{F2E2A780-CDF1-8040-BD1A-217D60EDA931}"/>
                  </a:ext>
                </a:extLst>
              </p:cNvPr>
              <p:cNvPicPr/>
              <p:nvPr/>
            </p:nvPicPr>
            <p:blipFill>
              <a:blip r:embed="rId163"/>
              <a:stretch>
                <a:fillRect/>
              </a:stretch>
            </p:blipFill>
            <p:spPr>
              <a:xfrm>
                <a:off x="3699638" y="3765798"/>
                <a:ext cx="1187994"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19" name="Ink 423">
                <a:extLst>
                  <a:ext uri="{FF2B5EF4-FFF2-40B4-BE49-F238E27FC236}">
                    <a16:creationId xmlns:a16="http://schemas.microsoft.com/office/drawing/2014/main" id="{304C50EF-AADC-1D48-8526-E2080F3507F1}"/>
                  </a:ext>
                </a:extLst>
              </p14:cNvPr>
              <p14:cNvContentPartPr/>
              <p14:nvPr/>
            </p14:nvContentPartPr>
            <p14:xfrm>
              <a:off x="2256035" y="3812943"/>
              <a:ext cx="616320" cy="151200"/>
            </p14:xfrm>
          </p:contentPart>
        </mc:Choice>
        <mc:Fallback xmlns="">
          <p:pic>
            <p:nvPicPr>
              <p:cNvPr id="419" name="Ink 423">
                <a:extLst>
                  <a:ext uri="{FF2B5EF4-FFF2-40B4-BE49-F238E27FC236}">
                    <a16:creationId xmlns:a16="http://schemas.microsoft.com/office/drawing/2014/main" id="{304C50EF-AADC-1D48-8526-E2080F3507F1}"/>
                  </a:ext>
                </a:extLst>
              </p:cNvPr>
              <p:cNvPicPr/>
              <p:nvPr/>
            </p:nvPicPr>
            <p:blipFill>
              <a:blip r:embed="rId165"/>
              <a:stretch>
                <a:fillRect/>
              </a:stretch>
            </p:blipFill>
            <p:spPr>
              <a:xfrm>
                <a:off x="2247040" y="3804303"/>
                <a:ext cx="635029"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32" name="Ink 432">
                <a:extLst>
                  <a:ext uri="{FF2B5EF4-FFF2-40B4-BE49-F238E27FC236}">
                    <a16:creationId xmlns:a16="http://schemas.microsoft.com/office/drawing/2014/main" id="{76C3A6FE-6A4A-7746-AAF4-3068553D9DB8}"/>
                  </a:ext>
                </a:extLst>
              </p14:cNvPr>
              <p14:cNvContentPartPr/>
              <p14:nvPr/>
            </p14:nvContentPartPr>
            <p14:xfrm>
              <a:off x="7568555" y="3686943"/>
              <a:ext cx="1075680" cy="421560"/>
            </p14:xfrm>
          </p:contentPart>
        </mc:Choice>
        <mc:Fallback xmlns="">
          <p:pic>
            <p:nvPicPr>
              <p:cNvPr id="432" name="Ink 432">
                <a:extLst>
                  <a:ext uri="{FF2B5EF4-FFF2-40B4-BE49-F238E27FC236}">
                    <a16:creationId xmlns:a16="http://schemas.microsoft.com/office/drawing/2014/main" id="{76C3A6FE-6A4A-7746-AAF4-3068553D9DB8}"/>
                  </a:ext>
                </a:extLst>
              </p:cNvPr>
              <p:cNvPicPr/>
              <p:nvPr/>
            </p:nvPicPr>
            <p:blipFill>
              <a:blip r:embed="rId167"/>
              <a:stretch>
                <a:fillRect/>
              </a:stretch>
            </p:blipFill>
            <p:spPr>
              <a:xfrm>
                <a:off x="7559195" y="3678663"/>
                <a:ext cx="10947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38" name="Ink 438">
                <a:extLst>
                  <a:ext uri="{FF2B5EF4-FFF2-40B4-BE49-F238E27FC236}">
                    <a16:creationId xmlns:a16="http://schemas.microsoft.com/office/drawing/2014/main" id="{3E3EF9FB-A4B8-D944-B08F-E7FB3F247302}"/>
                  </a:ext>
                </a:extLst>
              </p14:cNvPr>
              <p14:cNvContentPartPr/>
              <p14:nvPr/>
            </p14:nvContentPartPr>
            <p14:xfrm>
              <a:off x="8853755" y="3655623"/>
              <a:ext cx="852840" cy="119880"/>
            </p14:xfrm>
          </p:contentPart>
        </mc:Choice>
        <mc:Fallback xmlns="">
          <p:pic>
            <p:nvPicPr>
              <p:cNvPr id="438" name="Ink 438">
                <a:extLst>
                  <a:ext uri="{FF2B5EF4-FFF2-40B4-BE49-F238E27FC236}">
                    <a16:creationId xmlns:a16="http://schemas.microsoft.com/office/drawing/2014/main" id="{3E3EF9FB-A4B8-D944-B08F-E7FB3F247302}"/>
                  </a:ext>
                </a:extLst>
              </p:cNvPr>
              <p:cNvPicPr/>
              <p:nvPr/>
            </p:nvPicPr>
            <p:blipFill>
              <a:blip r:embed="rId169"/>
              <a:stretch>
                <a:fillRect/>
              </a:stretch>
            </p:blipFill>
            <p:spPr>
              <a:xfrm>
                <a:off x="8845111" y="3646957"/>
                <a:ext cx="870487" cy="13649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47" name="Ink 448">
                <a:extLst>
                  <a:ext uri="{FF2B5EF4-FFF2-40B4-BE49-F238E27FC236}">
                    <a16:creationId xmlns:a16="http://schemas.microsoft.com/office/drawing/2014/main" id="{B9B5F5C8-7D03-6648-B9B4-FA3C051101CB}"/>
                  </a:ext>
                </a:extLst>
              </p14:cNvPr>
              <p14:cNvContentPartPr/>
              <p14:nvPr/>
            </p14:nvContentPartPr>
            <p14:xfrm>
              <a:off x="10014035" y="3586503"/>
              <a:ext cx="579240" cy="151560"/>
            </p14:xfrm>
          </p:contentPart>
        </mc:Choice>
        <mc:Fallback xmlns="">
          <p:pic>
            <p:nvPicPr>
              <p:cNvPr id="447" name="Ink 448">
                <a:extLst>
                  <a:ext uri="{FF2B5EF4-FFF2-40B4-BE49-F238E27FC236}">
                    <a16:creationId xmlns:a16="http://schemas.microsoft.com/office/drawing/2014/main" id="{B9B5F5C8-7D03-6648-B9B4-FA3C051101CB}"/>
                  </a:ext>
                </a:extLst>
              </p:cNvPr>
              <p:cNvPicPr/>
              <p:nvPr/>
            </p:nvPicPr>
            <p:blipFill>
              <a:blip r:embed="rId171"/>
              <a:stretch>
                <a:fillRect/>
              </a:stretch>
            </p:blipFill>
            <p:spPr>
              <a:xfrm>
                <a:off x="10005029" y="3577863"/>
                <a:ext cx="596171"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8" name="Ink 449">
                <a:extLst>
                  <a:ext uri="{FF2B5EF4-FFF2-40B4-BE49-F238E27FC236}">
                    <a16:creationId xmlns:a16="http://schemas.microsoft.com/office/drawing/2014/main" id="{E124FB39-CE7B-4846-836C-A21A67E328FD}"/>
                  </a:ext>
                </a:extLst>
              </p14:cNvPr>
              <p14:cNvContentPartPr/>
              <p14:nvPr/>
            </p14:nvContentPartPr>
            <p14:xfrm>
              <a:off x="9863195" y="3630423"/>
              <a:ext cx="56880" cy="119880"/>
            </p14:xfrm>
          </p:contentPart>
        </mc:Choice>
        <mc:Fallback xmlns="">
          <p:pic>
            <p:nvPicPr>
              <p:cNvPr id="448" name="Ink 449">
                <a:extLst>
                  <a:ext uri="{FF2B5EF4-FFF2-40B4-BE49-F238E27FC236}">
                    <a16:creationId xmlns:a16="http://schemas.microsoft.com/office/drawing/2014/main" id="{E124FB39-CE7B-4846-836C-A21A67E328FD}"/>
                  </a:ext>
                </a:extLst>
              </p:cNvPr>
              <p:cNvPicPr/>
              <p:nvPr/>
            </p:nvPicPr>
            <p:blipFill>
              <a:blip r:embed="rId173"/>
              <a:stretch>
                <a:fillRect/>
              </a:stretch>
            </p:blipFill>
            <p:spPr>
              <a:xfrm>
                <a:off x="9854195" y="3621423"/>
                <a:ext cx="74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61" name="Ink 464">
                <a:extLst>
                  <a:ext uri="{FF2B5EF4-FFF2-40B4-BE49-F238E27FC236}">
                    <a16:creationId xmlns:a16="http://schemas.microsoft.com/office/drawing/2014/main" id="{2889EFD8-C534-A647-93A0-A1F755009183}"/>
                  </a:ext>
                </a:extLst>
              </p14:cNvPr>
              <p14:cNvContentPartPr/>
              <p14:nvPr/>
            </p14:nvContentPartPr>
            <p14:xfrm>
              <a:off x="3997355" y="4284543"/>
              <a:ext cx="283320" cy="270720"/>
            </p14:xfrm>
          </p:contentPart>
        </mc:Choice>
        <mc:Fallback xmlns="">
          <p:pic>
            <p:nvPicPr>
              <p:cNvPr id="461" name="Ink 464">
                <a:extLst>
                  <a:ext uri="{FF2B5EF4-FFF2-40B4-BE49-F238E27FC236}">
                    <a16:creationId xmlns:a16="http://schemas.microsoft.com/office/drawing/2014/main" id="{2889EFD8-C534-A647-93A0-A1F755009183}"/>
                  </a:ext>
                </a:extLst>
              </p:cNvPr>
              <p:cNvPicPr/>
              <p:nvPr/>
            </p:nvPicPr>
            <p:blipFill>
              <a:blip r:embed="rId175"/>
              <a:stretch>
                <a:fillRect/>
              </a:stretch>
            </p:blipFill>
            <p:spPr>
              <a:xfrm>
                <a:off x="3988355" y="4275903"/>
                <a:ext cx="300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2" name="Ink 465">
                <a:extLst>
                  <a:ext uri="{FF2B5EF4-FFF2-40B4-BE49-F238E27FC236}">
                    <a16:creationId xmlns:a16="http://schemas.microsoft.com/office/drawing/2014/main" id="{56271CBB-A4E1-BF47-BAAA-179F9DD0958C}"/>
                  </a:ext>
                </a:extLst>
              </p14:cNvPr>
              <p14:cNvContentPartPr/>
              <p14:nvPr/>
            </p14:nvContentPartPr>
            <p14:xfrm>
              <a:off x="3582635" y="4359783"/>
              <a:ext cx="163080" cy="138600"/>
            </p14:xfrm>
          </p:contentPart>
        </mc:Choice>
        <mc:Fallback xmlns="">
          <p:pic>
            <p:nvPicPr>
              <p:cNvPr id="462" name="Ink 465">
                <a:extLst>
                  <a:ext uri="{FF2B5EF4-FFF2-40B4-BE49-F238E27FC236}">
                    <a16:creationId xmlns:a16="http://schemas.microsoft.com/office/drawing/2014/main" id="{56271CBB-A4E1-BF47-BAAA-179F9DD0958C}"/>
                  </a:ext>
                </a:extLst>
              </p:cNvPr>
              <p:cNvPicPr/>
              <p:nvPr/>
            </p:nvPicPr>
            <p:blipFill>
              <a:blip r:embed="rId177"/>
              <a:stretch>
                <a:fillRect/>
              </a:stretch>
            </p:blipFill>
            <p:spPr>
              <a:xfrm>
                <a:off x="3573275" y="4351143"/>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63" name="Ink 466">
                <a:extLst>
                  <a:ext uri="{FF2B5EF4-FFF2-40B4-BE49-F238E27FC236}">
                    <a16:creationId xmlns:a16="http://schemas.microsoft.com/office/drawing/2014/main" id="{0CADF052-BE33-0841-BF57-D4DD62565178}"/>
                  </a:ext>
                </a:extLst>
              </p14:cNvPr>
              <p14:cNvContentPartPr/>
              <p14:nvPr/>
            </p14:nvContentPartPr>
            <p14:xfrm>
              <a:off x="3236675" y="4315863"/>
              <a:ext cx="263520" cy="170280"/>
            </p14:xfrm>
          </p:contentPart>
        </mc:Choice>
        <mc:Fallback xmlns="">
          <p:pic>
            <p:nvPicPr>
              <p:cNvPr id="463" name="Ink 466">
                <a:extLst>
                  <a:ext uri="{FF2B5EF4-FFF2-40B4-BE49-F238E27FC236}">
                    <a16:creationId xmlns:a16="http://schemas.microsoft.com/office/drawing/2014/main" id="{0CADF052-BE33-0841-BF57-D4DD62565178}"/>
                  </a:ext>
                </a:extLst>
              </p:cNvPr>
              <p:cNvPicPr/>
              <p:nvPr/>
            </p:nvPicPr>
            <p:blipFill>
              <a:blip r:embed="rId179"/>
              <a:stretch>
                <a:fillRect/>
              </a:stretch>
            </p:blipFill>
            <p:spPr>
              <a:xfrm>
                <a:off x="3227675" y="4307223"/>
                <a:ext cx="281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64" name="Ink 467">
                <a:extLst>
                  <a:ext uri="{FF2B5EF4-FFF2-40B4-BE49-F238E27FC236}">
                    <a16:creationId xmlns:a16="http://schemas.microsoft.com/office/drawing/2014/main" id="{E7702EB4-69E3-0E40-BC03-0C17302AF271}"/>
                  </a:ext>
                </a:extLst>
              </p14:cNvPr>
              <p14:cNvContentPartPr/>
              <p14:nvPr/>
            </p14:nvContentPartPr>
            <p14:xfrm>
              <a:off x="2356475" y="4269063"/>
              <a:ext cx="534600" cy="223200"/>
            </p14:xfrm>
          </p:contentPart>
        </mc:Choice>
        <mc:Fallback xmlns="">
          <p:pic>
            <p:nvPicPr>
              <p:cNvPr id="464" name="Ink 467">
                <a:extLst>
                  <a:ext uri="{FF2B5EF4-FFF2-40B4-BE49-F238E27FC236}">
                    <a16:creationId xmlns:a16="http://schemas.microsoft.com/office/drawing/2014/main" id="{E7702EB4-69E3-0E40-BC03-0C17302AF271}"/>
                  </a:ext>
                </a:extLst>
              </p:cNvPr>
              <p:cNvPicPr/>
              <p:nvPr/>
            </p:nvPicPr>
            <p:blipFill>
              <a:blip r:embed="rId181"/>
              <a:stretch>
                <a:fillRect/>
              </a:stretch>
            </p:blipFill>
            <p:spPr>
              <a:xfrm>
                <a:off x="2347475" y="4259703"/>
                <a:ext cx="5522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69" name="Ink 468">
                <a:extLst>
                  <a:ext uri="{FF2B5EF4-FFF2-40B4-BE49-F238E27FC236}">
                    <a16:creationId xmlns:a16="http://schemas.microsoft.com/office/drawing/2014/main" id="{B154CCB6-F422-8E43-9096-0BE0BB3C82CE}"/>
                  </a:ext>
                </a:extLst>
              </p14:cNvPr>
              <p14:cNvContentPartPr/>
              <p14:nvPr/>
            </p14:nvContentPartPr>
            <p14:xfrm>
              <a:off x="4531955" y="4347183"/>
              <a:ext cx="176400" cy="132480"/>
            </p14:xfrm>
          </p:contentPart>
        </mc:Choice>
        <mc:Fallback xmlns="">
          <p:pic>
            <p:nvPicPr>
              <p:cNvPr id="469" name="Ink 468">
                <a:extLst>
                  <a:ext uri="{FF2B5EF4-FFF2-40B4-BE49-F238E27FC236}">
                    <a16:creationId xmlns:a16="http://schemas.microsoft.com/office/drawing/2014/main" id="{B154CCB6-F422-8E43-9096-0BE0BB3C82CE}"/>
                  </a:ext>
                </a:extLst>
              </p:cNvPr>
              <p:cNvPicPr/>
              <p:nvPr/>
            </p:nvPicPr>
            <p:blipFill>
              <a:blip r:embed="rId183"/>
              <a:stretch>
                <a:fillRect/>
              </a:stretch>
            </p:blipFill>
            <p:spPr>
              <a:xfrm>
                <a:off x="4522955" y="4338158"/>
                <a:ext cx="194400" cy="15052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70" name="Ink 469">
                <a:extLst>
                  <a:ext uri="{FF2B5EF4-FFF2-40B4-BE49-F238E27FC236}">
                    <a16:creationId xmlns:a16="http://schemas.microsoft.com/office/drawing/2014/main" id="{58D99EC7-F2AD-D04F-8BF5-B15AF4E5B594}"/>
                  </a:ext>
                </a:extLst>
              </p14:cNvPr>
              <p14:cNvContentPartPr/>
              <p14:nvPr/>
            </p14:nvContentPartPr>
            <p14:xfrm>
              <a:off x="4802315" y="4428903"/>
              <a:ext cx="12960" cy="12960"/>
            </p14:xfrm>
          </p:contentPart>
        </mc:Choice>
        <mc:Fallback xmlns="">
          <p:pic>
            <p:nvPicPr>
              <p:cNvPr id="470" name="Ink 469">
                <a:extLst>
                  <a:ext uri="{FF2B5EF4-FFF2-40B4-BE49-F238E27FC236}">
                    <a16:creationId xmlns:a16="http://schemas.microsoft.com/office/drawing/2014/main" id="{58D99EC7-F2AD-D04F-8BF5-B15AF4E5B594}"/>
                  </a:ext>
                </a:extLst>
              </p:cNvPr>
              <p:cNvPicPr/>
              <p:nvPr/>
            </p:nvPicPr>
            <p:blipFill>
              <a:blip r:embed="rId185"/>
              <a:stretch>
                <a:fillRect/>
              </a:stretch>
            </p:blipFill>
            <p:spPr>
              <a:xfrm>
                <a:off x="4792955" y="4420623"/>
                <a:ext cx="31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73" name="Ink 472">
                <a:extLst>
                  <a:ext uri="{FF2B5EF4-FFF2-40B4-BE49-F238E27FC236}">
                    <a16:creationId xmlns:a16="http://schemas.microsoft.com/office/drawing/2014/main" id="{678F5B3E-6651-F04A-A3A0-F625DA9AAFAD}"/>
                  </a:ext>
                </a:extLst>
              </p14:cNvPr>
              <p14:cNvContentPartPr/>
              <p14:nvPr/>
            </p14:nvContentPartPr>
            <p14:xfrm>
              <a:off x="5173115" y="4290663"/>
              <a:ext cx="100800" cy="157680"/>
            </p14:xfrm>
          </p:contentPart>
        </mc:Choice>
        <mc:Fallback xmlns="">
          <p:pic>
            <p:nvPicPr>
              <p:cNvPr id="473" name="Ink 472">
                <a:extLst>
                  <a:ext uri="{FF2B5EF4-FFF2-40B4-BE49-F238E27FC236}">
                    <a16:creationId xmlns:a16="http://schemas.microsoft.com/office/drawing/2014/main" id="{678F5B3E-6651-F04A-A3A0-F625DA9AAFAD}"/>
                  </a:ext>
                </a:extLst>
              </p:cNvPr>
              <p:cNvPicPr/>
              <p:nvPr/>
            </p:nvPicPr>
            <p:blipFill>
              <a:blip r:embed="rId187"/>
              <a:stretch>
                <a:fillRect/>
              </a:stretch>
            </p:blipFill>
            <p:spPr>
              <a:xfrm>
                <a:off x="5165195" y="4281663"/>
                <a:ext cx="117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77" name="Ink 476">
                <a:extLst>
                  <a:ext uri="{FF2B5EF4-FFF2-40B4-BE49-F238E27FC236}">
                    <a16:creationId xmlns:a16="http://schemas.microsoft.com/office/drawing/2014/main" id="{C18A284E-D8F5-304D-9257-62AB3B54D770}"/>
                  </a:ext>
                </a:extLst>
              </p14:cNvPr>
              <p14:cNvContentPartPr/>
              <p14:nvPr/>
            </p14:nvContentPartPr>
            <p14:xfrm>
              <a:off x="6028115" y="4410183"/>
              <a:ext cx="12960" cy="12960"/>
            </p14:xfrm>
          </p:contentPart>
        </mc:Choice>
        <mc:Fallback xmlns="">
          <p:pic>
            <p:nvPicPr>
              <p:cNvPr id="477" name="Ink 476">
                <a:extLst>
                  <a:ext uri="{FF2B5EF4-FFF2-40B4-BE49-F238E27FC236}">
                    <a16:creationId xmlns:a16="http://schemas.microsoft.com/office/drawing/2014/main" id="{C18A284E-D8F5-304D-9257-62AB3B54D770}"/>
                  </a:ext>
                </a:extLst>
              </p:cNvPr>
              <p:cNvPicPr/>
              <p:nvPr/>
            </p:nvPicPr>
            <p:blipFill>
              <a:blip r:embed="rId189"/>
              <a:stretch>
                <a:fillRect/>
              </a:stretch>
            </p:blipFill>
            <p:spPr>
              <a:xfrm>
                <a:off x="6019475" y="4400463"/>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78" name="Ink 479">
                <a:extLst>
                  <a:ext uri="{FF2B5EF4-FFF2-40B4-BE49-F238E27FC236}">
                    <a16:creationId xmlns:a16="http://schemas.microsoft.com/office/drawing/2014/main" id="{05FD55EE-9389-0B41-B1F6-0221FC1E2C1A}"/>
                  </a:ext>
                </a:extLst>
              </p14:cNvPr>
              <p14:cNvContentPartPr/>
              <p14:nvPr/>
            </p14:nvContentPartPr>
            <p14:xfrm>
              <a:off x="5456075" y="4315863"/>
              <a:ext cx="446760" cy="113400"/>
            </p14:xfrm>
          </p:contentPart>
        </mc:Choice>
        <mc:Fallback xmlns="">
          <p:pic>
            <p:nvPicPr>
              <p:cNvPr id="478" name="Ink 479">
                <a:extLst>
                  <a:ext uri="{FF2B5EF4-FFF2-40B4-BE49-F238E27FC236}">
                    <a16:creationId xmlns:a16="http://schemas.microsoft.com/office/drawing/2014/main" id="{05FD55EE-9389-0B41-B1F6-0221FC1E2C1A}"/>
                  </a:ext>
                </a:extLst>
              </p:cNvPr>
              <p:cNvPicPr/>
              <p:nvPr/>
            </p:nvPicPr>
            <p:blipFill>
              <a:blip r:embed="rId191"/>
              <a:stretch>
                <a:fillRect/>
              </a:stretch>
            </p:blipFill>
            <p:spPr>
              <a:xfrm>
                <a:off x="5447075" y="4306533"/>
                <a:ext cx="464400" cy="131702"/>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79" name="Ink 480">
                <a:extLst>
                  <a:ext uri="{FF2B5EF4-FFF2-40B4-BE49-F238E27FC236}">
                    <a16:creationId xmlns:a16="http://schemas.microsoft.com/office/drawing/2014/main" id="{8A0EBDA8-99FB-6042-BB4A-01D9F914D5CD}"/>
                  </a:ext>
                </a:extLst>
              </p14:cNvPr>
              <p14:cNvContentPartPr/>
              <p14:nvPr/>
            </p14:nvContentPartPr>
            <p14:xfrm>
              <a:off x="4915355" y="4353663"/>
              <a:ext cx="157680" cy="138600"/>
            </p14:xfrm>
          </p:contentPart>
        </mc:Choice>
        <mc:Fallback xmlns="">
          <p:pic>
            <p:nvPicPr>
              <p:cNvPr id="479" name="Ink 480">
                <a:extLst>
                  <a:ext uri="{FF2B5EF4-FFF2-40B4-BE49-F238E27FC236}">
                    <a16:creationId xmlns:a16="http://schemas.microsoft.com/office/drawing/2014/main" id="{8A0EBDA8-99FB-6042-BB4A-01D9F914D5CD}"/>
                  </a:ext>
                </a:extLst>
              </p:cNvPr>
              <p:cNvPicPr/>
              <p:nvPr/>
            </p:nvPicPr>
            <p:blipFill>
              <a:blip r:embed="rId193"/>
              <a:stretch>
                <a:fillRect/>
              </a:stretch>
            </p:blipFill>
            <p:spPr>
              <a:xfrm>
                <a:off x="4906355" y="4345383"/>
                <a:ext cx="174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82" name="Ink 481">
                <a:extLst>
                  <a:ext uri="{FF2B5EF4-FFF2-40B4-BE49-F238E27FC236}">
                    <a16:creationId xmlns:a16="http://schemas.microsoft.com/office/drawing/2014/main" id="{6EEF7C7E-C697-0744-BC53-183CD565F85C}"/>
                  </a:ext>
                </a:extLst>
              </p14:cNvPr>
              <p14:cNvContentPartPr/>
              <p14:nvPr/>
            </p14:nvContentPartPr>
            <p14:xfrm>
              <a:off x="6468395" y="4240263"/>
              <a:ext cx="383760" cy="176400"/>
            </p14:xfrm>
          </p:contentPart>
        </mc:Choice>
        <mc:Fallback xmlns="">
          <p:pic>
            <p:nvPicPr>
              <p:cNvPr id="482" name="Ink 481">
                <a:extLst>
                  <a:ext uri="{FF2B5EF4-FFF2-40B4-BE49-F238E27FC236}">
                    <a16:creationId xmlns:a16="http://schemas.microsoft.com/office/drawing/2014/main" id="{6EEF7C7E-C697-0744-BC53-183CD565F85C}"/>
                  </a:ext>
                </a:extLst>
              </p:cNvPr>
              <p:cNvPicPr/>
              <p:nvPr/>
            </p:nvPicPr>
            <p:blipFill>
              <a:blip r:embed="rId195"/>
              <a:stretch>
                <a:fillRect/>
              </a:stretch>
            </p:blipFill>
            <p:spPr>
              <a:xfrm>
                <a:off x="6459035" y="4230903"/>
                <a:ext cx="40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83" name="Ink 482">
                <a:extLst>
                  <a:ext uri="{FF2B5EF4-FFF2-40B4-BE49-F238E27FC236}">
                    <a16:creationId xmlns:a16="http://schemas.microsoft.com/office/drawing/2014/main" id="{69088C3C-E8F0-514C-ABCB-EC5D021F5372}"/>
                  </a:ext>
                </a:extLst>
              </p14:cNvPr>
              <p14:cNvContentPartPr/>
              <p14:nvPr/>
            </p14:nvContentPartPr>
            <p14:xfrm>
              <a:off x="6958715" y="4192743"/>
              <a:ext cx="170280" cy="173520"/>
            </p14:xfrm>
          </p:contentPart>
        </mc:Choice>
        <mc:Fallback xmlns="">
          <p:pic>
            <p:nvPicPr>
              <p:cNvPr id="483" name="Ink 482">
                <a:extLst>
                  <a:ext uri="{FF2B5EF4-FFF2-40B4-BE49-F238E27FC236}">
                    <a16:creationId xmlns:a16="http://schemas.microsoft.com/office/drawing/2014/main" id="{69088C3C-E8F0-514C-ABCB-EC5D021F5372}"/>
                  </a:ext>
                </a:extLst>
              </p:cNvPr>
              <p:cNvPicPr/>
              <p:nvPr/>
            </p:nvPicPr>
            <p:blipFill>
              <a:blip r:embed="rId197"/>
              <a:stretch>
                <a:fillRect/>
              </a:stretch>
            </p:blipFill>
            <p:spPr>
              <a:xfrm>
                <a:off x="6949355" y="4184103"/>
                <a:ext cx="188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87" name="Ink 486">
                <a:extLst>
                  <a:ext uri="{FF2B5EF4-FFF2-40B4-BE49-F238E27FC236}">
                    <a16:creationId xmlns:a16="http://schemas.microsoft.com/office/drawing/2014/main" id="{5F517273-AB61-EF44-8617-B06D88FA1F74}"/>
                  </a:ext>
                </a:extLst>
              </p14:cNvPr>
              <p14:cNvContentPartPr/>
              <p14:nvPr/>
            </p14:nvContentPartPr>
            <p14:xfrm>
              <a:off x="7694195" y="4246743"/>
              <a:ext cx="169560" cy="63360"/>
            </p14:xfrm>
          </p:contentPart>
        </mc:Choice>
        <mc:Fallback xmlns="">
          <p:pic>
            <p:nvPicPr>
              <p:cNvPr id="487" name="Ink 486">
                <a:extLst>
                  <a:ext uri="{FF2B5EF4-FFF2-40B4-BE49-F238E27FC236}">
                    <a16:creationId xmlns:a16="http://schemas.microsoft.com/office/drawing/2014/main" id="{5F517273-AB61-EF44-8617-B06D88FA1F74}"/>
                  </a:ext>
                </a:extLst>
              </p:cNvPr>
              <p:cNvPicPr/>
              <p:nvPr/>
            </p:nvPicPr>
            <p:blipFill>
              <a:blip r:embed="rId199"/>
              <a:stretch>
                <a:fillRect/>
              </a:stretch>
            </p:blipFill>
            <p:spPr>
              <a:xfrm>
                <a:off x="7685176" y="4238103"/>
                <a:ext cx="187238"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88" name="Ink 487">
                <a:extLst>
                  <a:ext uri="{FF2B5EF4-FFF2-40B4-BE49-F238E27FC236}">
                    <a16:creationId xmlns:a16="http://schemas.microsoft.com/office/drawing/2014/main" id="{D9847035-4B5F-E749-A69B-62ABB3129CB5}"/>
                  </a:ext>
                </a:extLst>
              </p14:cNvPr>
              <p14:cNvContentPartPr/>
              <p14:nvPr/>
            </p14:nvContentPartPr>
            <p14:xfrm>
              <a:off x="7757195" y="4183743"/>
              <a:ext cx="12960" cy="12960"/>
            </p14:xfrm>
          </p:contentPart>
        </mc:Choice>
        <mc:Fallback xmlns="">
          <p:pic>
            <p:nvPicPr>
              <p:cNvPr id="488" name="Ink 487">
                <a:extLst>
                  <a:ext uri="{FF2B5EF4-FFF2-40B4-BE49-F238E27FC236}">
                    <a16:creationId xmlns:a16="http://schemas.microsoft.com/office/drawing/2014/main" id="{D9847035-4B5F-E749-A69B-62ABB3129CB5}"/>
                  </a:ext>
                </a:extLst>
              </p:cNvPr>
              <p:cNvPicPr/>
              <p:nvPr/>
            </p:nvPicPr>
            <p:blipFill>
              <a:blip r:embed="rId201"/>
              <a:stretch>
                <a:fillRect/>
              </a:stretch>
            </p:blipFill>
            <p:spPr>
              <a:xfrm>
                <a:off x="7747835" y="4175823"/>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7" name="Ink 510">
                <a:extLst>
                  <a:ext uri="{FF2B5EF4-FFF2-40B4-BE49-F238E27FC236}">
                    <a16:creationId xmlns:a16="http://schemas.microsoft.com/office/drawing/2014/main" id="{06529CFE-4B0A-1344-9D71-556CD4EA0059}"/>
                  </a:ext>
                </a:extLst>
              </p14:cNvPr>
              <p14:cNvContentPartPr/>
              <p14:nvPr/>
            </p14:nvContentPartPr>
            <p14:xfrm>
              <a:off x="9693635" y="3938583"/>
              <a:ext cx="860760" cy="465480"/>
            </p14:xfrm>
          </p:contentPart>
        </mc:Choice>
        <mc:Fallback xmlns="">
          <p:pic>
            <p:nvPicPr>
              <p:cNvPr id="507" name="Ink 510">
                <a:extLst>
                  <a:ext uri="{FF2B5EF4-FFF2-40B4-BE49-F238E27FC236}">
                    <a16:creationId xmlns:a16="http://schemas.microsoft.com/office/drawing/2014/main" id="{06529CFE-4B0A-1344-9D71-556CD4EA0059}"/>
                  </a:ext>
                </a:extLst>
              </p:cNvPr>
              <p:cNvPicPr/>
              <p:nvPr/>
            </p:nvPicPr>
            <p:blipFill>
              <a:blip r:embed="rId203"/>
              <a:stretch>
                <a:fillRect/>
              </a:stretch>
            </p:blipFill>
            <p:spPr>
              <a:xfrm>
                <a:off x="9684639" y="3929590"/>
                <a:ext cx="878752" cy="483466"/>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8" name="Ink 511">
                <a:extLst>
                  <a:ext uri="{FF2B5EF4-FFF2-40B4-BE49-F238E27FC236}">
                    <a16:creationId xmlns:a16="http://schemas.microsoft.com/office/drawing/2014/main" id="{EC49D65E-38F0-1946-B24E-F8BF78300912}"/>
                  </a:ext>
                </a:extLst>
              </p14:cNvPr>
              <p14:cNvContentPartPr/>
              <p14:nvPr/>
            </p14:nvContentPartPr>
            <p14:xfrm>
              <a:off x="8838635" y="4014903"/>
              <a:ext cx="741960" cy="345240"/>
            </p14:xfrm>
          </p:contentPart>
        </mc:Choice>
        <mc:Fallback xmlns="">
          <p:pic>
            <p:nvPicPr>
              <p:cNvPr id="508" name="Ink 511">
                <a:extLst>
                  <a:ext uri="{FF2B5EF4-FFF2-40B4-BE49-F238E27FC236}">
                    <a16:creationId xmlns:a16="http://schemas.microsoft.com/office/drawing/2014/main" id="{EC49D65E-38F0-1946-B24E-F8BF78300912}"/>
                  </a:ext>
                </a:extLst>
              </p:cNvPr>
              <p:cNvPicPr/>
              <p:nvPr/>
            </p:nvPicPr>
            <p:blipFill>
              <a:blip r:embed="rId205"/>
              <a:stretch>
                <a:fillRect/>
              </a:stretch>
            </p:blipFill>
            <p:spPr>
              <a:xfrm>
                <a:off x="8829639" y="4006272"/>
                <a:ext cx="759591" cy="36178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9" name="Ink 512">
                <a:extLst>
                  <a:ext uri="{FF2B5EF4-FFF2-40B4-BE49-F238E27FC236}">
                    <a16:creationId xmlns:a16="http://schemas.microsoft.com/office/drawing/2014/main" id="{E9D47862-950D-0F42-8B68-68338D4C2D78}"/>
                  </a:ext>
                </a:extLst>
              </p14:cNvPr>
              <p14:cNvContentPartPr/>
              <p14:nvPr/>
            </p14:nvContentPartPr>
            <p14:xfrm>
              <a:off x="8102795" y="4158543"/>
              <a:ext cx="440640" cy="163800"/>
            </p14:xfrm>
          </p:contentPart>
        </mc:Choice>
        <mc:Fallback xmlns="">
          <p:pic>
            <p:nvPicPr>
              <p:cNvPr id="509" name="Ink 512">
                <a:extLst>
                  <a:ext uri="{FF2B5EF4-FFF2-40B4-BE49-F238E27FC236}">
                    <a16:creationId xmlns:a16="http://schemas.microsoft.com/office/drawing/2014/main" id="{E9D47862-950D-0F42-8B68-68338D4C2D78}"/>
                  </a:ext>
                </a:extLst>
              </p:cNvPr>
              <p:cNvPicPr/>
              <p:nvPr/>
            </p:nvPicPr>
            <p:blipFill>
              <a:blip r:embed="rId207"/>
              <a:stretch>
                <a:fillRect/>
              </a:stretch>
            </p:blipFill>
            <p:spPr>
              <a:xfrm>
                <a:off x="8093788" y="4149543"/>
                <a:ext cx="45793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10" name="Ink 513">
                <a:extLst>
                  <a:ext uri="{FF2B5EF4-FFF2-40B4-BE49-F238E27FC236}">
                    <a16:creationId xmlns:a16="http://schemas.microsoft.com/office/drawing/2014/main" id="{104D1198-9150-7948-AA14-A805DE1AD100}"/>
                  </a:ext>
                </a:extLst>
              </p14:cNvPr>
              <p14:cNvContentPartPr/>
              <p14:nvPr/>
            </p14:nvContentPartPr>
            <p14:xfrm>
              <a:off x="7209995" y="4205343"/>
              <a:ext cx="245880" cy="160920"/>
            </p14:xfrm>
          </p:contentPart>
        </mc:Choice>
        <mc:Fallback xmlns="">
          <p:pic>
            <p:nvPicPr>
              <p:cNvPr id="510" name="Ink 513">
                <a:extLst>
                  <a:ext uri="{FF2B5EF4-FFF2-40B4-BE49-F238E27FC236}">
                    <a16:creationId xmlns:a16="http://schemas.microsoft.com/office/drawing/2014/main" id="{104D1198-9150-7948-AA14-A805DE1AD100}"/>
                  </a:ext>
                </a:extLst>
              </p:cNvPr>
              <p:cNvPicPr/>
              <p:nvPr/>
            </p:nvPicPr>
            <p:blipFill>
              <a:blip r:embed="rId209"/>
              <a:stretch>
                <a:fillRect/>
              </a:stretch>
            </p:blipFill>
            <p:spPr>
              <a:xfrm>
                <a:off x="7200982" y="4196703"/>
                <a:ext cx="264267"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19" name="Ink 518">
                <a:extLst>
                  <a:ext uri="{FF2B5EF4-FFF2-40B4-BE49-F238E27FC236}">
                    <a16:creationId xmlns:a16="http://schemas.microsoft.com/office/drawing/2014/main" id="{F3B461D4-2E5B-FF4A-BD39-5D46D1E2EAEE}"/>
                  </a:ext>
                </a:extLst>
              </p14:cNvPr>
              <p14:cNvContentPartPr/>
              <p14:nvPr/>
            </p14:nvContentPartPr>
            <p14:xfrm>
              <a:off x="3305795" y="4843983"/>
              <a:ext cx="201600" cy="119880"/>
            </p14:xfrm>
          </p:contentPart>
        </mc:Choice>
        <mc:Fallback xmlns="">
          <p:pic>
            <p:nvPicPr>
              <p:cNvPr id="519" name="Ink 518">
                <a:extLst>
                  <a:ext uri="{FF2B5EF4-FFF2-40B4-BE49-F238E27FC236}">
                    <a16:creationId xmlns:a16="http://schemas.microsoft.com/office/drawing/2014/main" id="{F3B461D4-2E5B-FF4A-BD39-5D46D1E2EAEE}"/>
                  </a:ext>
                </a:extLst>
              </p:cNvPr>
              <p:cNvPicPr/>
              <p:nvPr/>
            </p:nvPicPr>
            <p:blipFill>
              <a:blip r:embed="rId211"/>
              <a:stretch>
                <a:fillRect/>
              </a:stretch>
            </p:blipFill>
            <p:spPr>
              <a:xfrm>
                <a:off x="3296418" y="4835703"/>
                <a:ext cx="219272"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0" name="Ink 519">
                <a:extLst>
                  <a:ext uri="{FF2B5EF4-FFF2-40B4-BE49-F238E27FC236}">
                    <a16:creationId xmlns:a16="http://schemas.microsoft.com/office/drawing/2014/main" id="{36C4B907-29F7-6F48-90DB-13DF4CBCDB54}"/>
                  </a:ext>
                </a:extLst>
              </p14:cNvPr>
              <p14:cNvContentPartPr/>
              <p14:nvPr/>
            </p14:nvContentPartPr>
            <p14:xfrm>
              <a:off x="3588755" y="4850103"/>
              <a:ext cx="119880" cy="94680"/>
            </p14:xfrm>
          </p:contentPart>
        </mc:Choice>
        <mc:Fallback xmlns="">
          <p:pic>
            <p:nvPicPr>
              <p:cNvPr id="520" name="Ink 519">
                <a:extLst>
                  <a:ext uri="{FF2B5EF4-FFF2-40B4-BE49-F238E27FC236}">
                    <a16:creationId xmlns:a16="http://schemas.microsoft.com/office/drawing/2014/main" id="{36C4B907-29F7-6F48-90DB-13DF4CBCDB54}"/>
                  </a:ext>
                </a:extLst>
              </p:cNvPr>
              <p:cNvPicPr/>
              <p:nvPr/>
            </p:nvPicPr>
            <p:blipFill>
              <a:blip r:embed="rId213"/>
              <a:stretch>
                <a:fillRect/>
              </a:stretch>
            </p:blipFill>
            <p:spPr>
              <a:xfrm>
                <a:off x="3579367" y="4841103"/>
                <a:ext cx="137212"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21" name="Ink 520">
                <a:extLst>
                  <a:ext uri="{FF2B5EF4-FFF2-40B4-BE49-F238E27FC236}">
                    <a16:creationId xmlns:a16="http://schemas.microsoft.com/office/drawing/2014/main" id="{3035F19F-5B85-734C-9798-633228C34E98}"/>
                  </a:ext>
                </a:extLst>
              </p14:cNvPr>
              <p14:cNvContentPartPr/>
              <p14:nvPr/>
            </p14:nvContentPartPr>
            <p14:xfrm>
              <a:off x="3796115" y="4862703"/>
              <a:ext cx="157680" cy="75960"/>
            </p14:xfrm>
          </p:contentPart>
        </mc:Choice>
        <mc:Fallback xmlns="">
          <p:pic>
            <p:nvPicPr>
              <p:cNvPr id="521" name="Ink 520">
                <a:extLst>
                  <a:ext uri="{FF2B5EF4-FFF2-40B4-BE49-F238E27FC236}">
                    <a16:creationId xmlns:a16="http://schemas.microsoft.com/office/drawing/2014/main" id="{3035F19F-5B85-734C-9798-633228C34E98}"/>
                  </a:ext>
                </a:extLst>
              </p:cNvPr>
              <p:cNvPicPr/>
              <p:nvPr/>
            </p:nvPicPr>
            <p:blipFill>
              <a:blip r:embed="rId215"/>
              <a:stretch>
                <a:fillRect/>
              </a:stretch>
            </p:blipFill>
            <p:spPr>
              <a:xfrm>
                <a:off x="3786373" y="4853298"/>
                <a:ext cx="176082"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33" name="Ink 532">
                <a:extLst>
                  <a:ext uri="{FF2B5EF4-FFF2-40B4-BE49-F238E27FC236}">
                    <a16:creationId xmlns:a16="http://schemas.microsoft.com/office/drawing/2014/main" id="{6073110E-5F39-B846-B92A-43BB196E8111}"/>
                  </a:ext>
                </a:extLst>
              </p14:cNvPr>
              <p14:cNvContentPartPr/>
              <p14:nvPr/>
            </p14:nvContentPartPr>
            <p14:xfrm>
              <a:off x="6354995" y="4762263"/>
              <a:ext cx="207720" cy="132480"/>
            </p14:xfrm>
          </p:contentPart>
        </mc:Choice>
        <mc:Fallback xmlns="">
          <p:pic>
            <p:nvPicPr>
              <p:cNvPr id="533" name="Ink 532">
                <a:extLst>
                  <a:ext uri="{FF2B5EF4-FFF2-40B4-BE49-F238E27FC236}">
                    <a16:creationId xmlns:a16="http://schemas.microsoft.com/office/drawing/2014/main" id="{6073110E-5F39-B846-B92A-43BB196E8111}"/>
                  </a:ext>
                </a:extLst>
              </p:cNvPr>
              <p:cNvPicPr/>
              <p:nvPr/>
            </p:nvPicPr>
            <p:blipFill>
              <a:blip r:embed="rId217"/>
              <a:stretch>
                <a:fillRect/>
              </a:stretch>
            </p:blipFill>
            <p:spPr>
              <a:xfrm>
                <a:off x="6345635" y="4753623"/>
                <a:ext cx="226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34" name="Ink 533">
                <a:extLst>
                  <a:ext uri="{FF2B5EF4-FFF2-40B4-BE49-F238E27FC236}">
                    <a16:creationId xmlns:a16="http://schemas.microsoft.com/office/drawing/2014/main" id="{7E607717-9FCF-DC42-8B15-351EAA95A920}"/>
                  </a:ext>
                </a:extLst>
              </p14:cNvPr>
              <p14:cNvContentPartPr/>
              <p14:nvPr/>
            </p14:nvContentPartPr>
            <p14:xfrm>
              <a:off x="6374075" y="4686663"/>
              <a:ext cx="19080" cy="12960"/>
            </p14:xfrm>
          </p:contentPart>
        </mc:Choice>
        <mc:Fallback xmlns="">
          <p:pic>
            <p:nvPicPr>
              <p:cNvPr id="534" name="Ink 533">
                <a:extLst>
                  <a:ext uri="{FF2B5EF4-FFF2-40B4-BE49-F238E27FC236}">
                    <a16:creationId xmlns:a16="http://schemas.microsoft.com/office/drawing/2014/main" id="{7E607717-9FCF-DC42-8B15-351EAA95A920}"/>
                  </a:ext>
                </a:extLst>
              </p:cNvPr>
              <p:cNvPicPr/>
              <p:nvPr/>
            </p:nvPicPr>
            <p:blipFill>
              <a:blip r:embed="rId219"/>
              <a:stretch>
                <a:fillRect/>
              </a:stretch>
            </p:blipFill>
            <p:spPr>
              <a:xfrm>
                <a:off x="6365595" y="4678023"/>
                <a:ext cx="36747"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35" name="Ink 538">
                <a:extLst>
                  <a:ext uri="{FF2B5EF4-FFF2-40B4-BE49-F238E27FC236}">
                    <a16:creationId xmlns:a16="http://schemas.microsoft.com/office/drawing/2014/main" id="{E254C875-D573-EA40-A3FA-2367D09AB2FE}"/>
                  </a:ext>
                </a:extLst>
              </p14:cNvPr>
              <p14:cNvContentPartPr/>
              <p14:nvPr/>
            </p14:nvContentPartPr>
            <p14:xfrm>
              <a:off x="5091395" y="4719063"/>
              <a:ext cx="867960" cy="187920"/>
            </p14:xfrm>
          </p:contentPart>
        </mc:Choice>
        <mc:Fallback xmlns="">
          <p:pic>
            <p:nvPicPr>
              <p:cNvPr id="535" name="Ink 538">
                <a:extLst>
                  <a:ext uri="{FF2B5EF4-FFF2-40B4-BE49-F238E27FC236}">
                    <a16:creationId xmlns:a16="http://schemas.microsoft.com/office/drawing/2014/main" id="{E254C875-D573-EA40-A3FA-2367D09AB2FE}"/>
                  </a:ext>
                </a:extLst>
              </p:cNvPr>
              <p:cNvPicPr/>
              <p:nvPr/>
            </p:nvPicPr>
            <p:blipFill>
              <a:blip r:embed="rId221"/>
              <a:stretch>
                <a:fillRect/>
              </a:stretch>
            </p:blipFill>
            <p:spPr>
              <a:xfrm>
                <a:off x="5082399" y="4710799"/>
                <a:ext cx="885953" cy="20516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36" name="Ink 539">
                <a:extLst>
                  <a:ext uri="{FF2B5EF4-FFF2-40B4-BE49-F238E27FC236}">
                    <a16:creationId xmlns:a16="http://schemas.microsoft.com/office/drawing/2014/main" id="{A012F065-60DB-5242-AD51-8845A0ED6292}"/>
                  </a:ext>
                </a:extLst>
              </p14:cNvPr>
              <p14:cNvContentPartPr/>
              <p14:nvPr/>
            </p14:nvContentPartPr>
            <p14:xfrm>
              <a:off x="4512875" y="4837503"/>
              <a:ext cx="333720" cy="107280"/>
            </p14:xfrm>
          </p:contentPart>
        </mc:Choice>
        <mc:Fallback xmlns="">
          <p:pic>
            <p:nvPicPr>
              <p:cNvPr id="536" name="Ink 539">
                <a:extLst>
                  <a:ext uri="{FF2B5EF4-FFF2-40B4-BE49-F238E27FC236}">
                    <a16:creationId xmlns:a16="http://schemas.microsoft.com/office/drawing/2014/main" id="{A012F065-60DB-5242-AD51-8845A0ED6292}"/>
                  </a:ext>
                </a:extLst>
              </p:cNvPr>
              <p:cNvPicPr/>
              <p:nvPr/>
            </p:nvPicPr>
            <p:blipFill>
              <a:blip r:embed="rId223"/>
              <a:stretch>
                <a:fillRect/>
              </a:stretch>
            </p:blipFill>
            <p:spPr>
              <a:xfrm>
                <a:off x="4503505" y="4828503"/>
                <a:ext cx="3524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37" name="Ink 540">
                <a:extLst>
                  <a:ext uri="{FF2B5EF4-FFF2-40B4-BE49-F238E27FC236}">
                    <a16:creationId xmlns:a16="http://schemas.microsoft.com/office/drawing/2014/main" id="{65D15D5E-8996-8845-8882-31E5325A03AF}"/>
                  </a:ext>
                </a:extLst>
              </p14:cNvPr>
              <p14:cNvContentPartPr/>
              <p14:nvPr/>
            </p14:nvContentPartPr>
            <p14:xfrm>
              <a:off x="4041275" y="4780983"/>
              <a:ext cx="377640" cy="163800"/>
            </p14:xfrm>
          </p:contentPart>
        </mc:Choice>
        <mc:Fallback xmlns="">
          <p:pic>
            <p:nvPicPr>
              <p:cNvPr id="537" name="Ink 540">
                <a:extLst>
                  <a:ext uri="{FF2B5EF4-FFF2-40B4-BE49-F238E27FC236}">
                    <a16:creationId xmlns:a16="http://schemas.microsoft.com/office/drawing/2014/main" id="{65D15D5E-8996-8845-8882-31E5325A03AF}"/>
                  </a:ext>
                </a:extLst>
              </p:cNvPr>
              <p:cNvPicPr/>
              <p:nvPr/>
            </p:nvPicPr>
            <p:blipFill>
              <a:blip r:embed="rId225"/>
              <a:stretch>
                <a:fillRect/>
              </a:stretch>
            </p:blipFill>
            <p:spPr>
              <a:xfrm>
                <a:off x="4031555" y="4771983"/>
                <a:ext cx="395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38" name="Ink 541">
                <a:extLst>
                  <a:ext uri="{FF2B5EF4-FFF2-40B4-BE49-F238E27FC236}">
                    <a16:creationId xmlns:a16="http://schemas.microsoft.com/office/drawing/2014/main" id="{160AC7C3-06A6-D140-AC01-4A139C0FFE77}"/>
                  </a:ext>
                </a:extLst>
              </p14:cNvPr>
              <p14:cNvContentPartPr/>
              <p14:nvPr/>
            </p14:nvContentPartPr>
            <p14:xfrm>
              <a:off x="2312555" y="4725903"/>
              <a:ext cx="704160" cy="200160"/>
            </p14:xfrm>
          </p:contentPart>
        </mc:Choice>
        <mc:Fallback xmlns="">
          <p:pic>
            <p:nvPicPr>
              <p:cNvPr id="538" name="Ink 541">
                <a:extLst>
                  <a:ext uri="{FF2B5EF4-FFF2-40B4-BE49-F238E27FC236}">
                    <a16:creationId xmlns:a16="http://schemas.microsoft.com/office/drawing/2014/main" id="{160AC7C3-06A6-D140-AC01-4A139C0FFE77}"/>
                  </a:ext>
                </a:extLst>
              </p:cNvPr>
              <p:cNvPicPr/>
              <p:nvPr/>
            </p:nvPicPr>
            <p:blipFill>
              <a:blip r:embed="rId227"/>
              <a:stretch>
                <a:fillRect/>
              </a:stretch>
            </p:blipFill>
            <p:spPr>
              <a:xfrm>
                <a:off x="2304279" y="4716183"/>
                <a:ext cx="721071"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43" name="Ink 542">
                <a:extLst>
                  <a:ext uri="{FF2B5EF4-FFF2-40B4-BE49-F238E27FC236}">
                    <a16:creationId xmlns:a16="http://schemas.microsoft.com/office/drawing/2014/main" id="{57AB5CFF-A4BC-8B46-BEB5-B0A6559FC889}"/>
                  </a:ext>
                </a:extLst>
              </p14:cNvPr>
              <p14:cNvContentPartPr/>
              <p14:nvPr/>
            </p14:nvContentPartPr>
            <p14:xfrm>
              <a:off x="6870515" y="4674063"/>
              <a:ext cx="138600" cy="189000"/>
            </p14:xfrm>
          </p:contentPart>
        </mc:Choice>
        <mc:Fallback xmlns="">
          <p:pic>
            <p:nvPicPr>
              <p:cNvPr id="543" name="Ink 542">
                <a:extLst>
                  <a:ext uri="{FF2B5EF4-FFF2-40B4-BE49-F238E27FC236}">
                    <a16:creationId xmlns:a16="http://schemas.microsoft.com/office/drawing/2014/main" id="{57AB5CFF-A4BC-8B46-BEB5-B0A6559FC889}"/>
                  </a:ext>
                </a:extLst>
              </p:cNvPr>
              <p:cNvPicPr/>
              <p:nvPr/>
            </p:nvPicPr>
            <p:blipFill>
              <a:blip r:embed="rId229"/>
              <a:stretch>
                <a:fillRect/>
              </a:stretch>
            </p:blipFill>
            <p:spPr>
              <a:xfrm>
                <a:off x="6861155" y="4665423"/>
                <a:ext cx="156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47" name="Ink 546">
                <a:extLst>
                  <a:ext uri="{FF2B5EF4-FFF2-40B4-BE49-F238E27FC236}">
                    <a16:creationId xmlns:a16="http://schemas.microsoft.com/office/drawing/2014/main" id="{499145E1-DD0B-D24B-B1F4-06AA799EC314}"/>
                  </a:ext>
                </a:extLst>
              </p14:cNvPr>
              <p14:cNvContentPartPr/>
              <p14:nvPr/>
            </p14:nvContentPartPr>
            <p14:xfrm>
              <a:off x="7694195" y="4718343"/>
              <a:ext cx="88560" cy="88560"/>
            </p14:xfrm>
          </p:contentPart>
        </mc:Choice>
        <mc:Fallback xmlns="">
          <p:pic>
            <p:nvPicPr>
              <p:cNvPr id="547" name="Ink 546">
                <a:extLst>
                  <a:ext uri="{FF2B5EF4-FFF2-40B4-BE49-F238E27FC236}">
                    <a16:creationId xmlns:a16="http://schemas.microsoft.com/office/drawing/2014/main" id="{499145E1-DD0B-D24B-B1F4-06AA799EC314}"/>
                  </a:ext>
                </a:extLst>
              </p:cNvPr>
              <p:cNvPicPr/>
              <p:nvPr/>
            </p:nvPicPr>
            <p:blipFill>
              <a:blip r:embed="rId231"/>
              <a:stretch>
                <a:fillRect/>
              </a:stretch>
            </p:blipFill>
            <p:spPr>
              <a:xfrm>
                <a:off x="7684797" y="4709343"/>
                <a:ext cx="106272"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0" name="Ink 551">
                <a:extLst>
                  <a:ext uri="{FF2B5EF4-FFF2-40B4-BE49-F238E27FC236}">
                    <a16:creationId xmlns:a16="http://schemas.microsoft.com/office/drawing/2014/main" id="{2BDABDA2-360E-6B40-A60C-6E4EE8758121}"/>
                  </a:ext>
                </a:extLst>
              </p14:cNvPr>
              <p14:cNvContentPartPr/>
              <p14:nvPr/>
            </p14:nvContentPartPr>
            <p14:xfrm>
              <a:off x="7870235" y="4705743"/>
              <a:ext cx="314640" cy="157680"/>
            </p14:xfrm>
          </p:contentPart>
        </mc:Choice>
        <mc:Fallback xmlns="">
          <p:pic>
            <p:nvPicPr>
              <p:cNvPr id="550" name="Ink 551">
                <a:extLst>
                  <a:ext uri="{FF2B5EF4-FFF2-40B4-BE49-F238E27FC236}">
                    <a16:creationId xmlns:a16="http://schemas.microsoft.com/office/drawing/2014/main" id="{2BDABDA2-360E-6B40-A60C-6E4EE8758121}"/>
                  </a:ext>
                </a:extLst>
              </p:cNvPr>
              <p:cNvPicPr/>
              <p:nvPr/>
            </p:nvPicPr>
            <p:blipFill>
              <a:blip r:embed="rId233"/>
              <a:stretch>
                <a:fillRect/>
              </a:stretch>
            </p:blipFill>
            <p:spPr>
              <a:xfrm>
                <a:off x="7860875" y="4696743"/>
                <a:ext cx="333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1" name="Ink 552">
                <a:extLst>
                  <a:ext uri="{FF2B5EF4-FFF2-40B4-BE49-F238E27FC236}">
                    <a16:creationId xmlns:a16="http://schemas.microsoft.com/office/drawing/2014/main" id="{387C4109-EF64-C242-A93D-BBC8655BBC06}"/>
                  </a:ext>
                </a:extLst>
              </p14:cNvPr>
              <p14:cNvContentPartPr/>
              <p14:nvPr/>
            </p14:nvContentPartPr>
            <p14:xfrm>
              <a:off x="7103795" y="4681263"/>
              <a:ext cx="490320" cy="169200"/>
            </p14:xfrm>
          </p:contentPart>
        </mc:Choice>
        <mc:Fallback xmlns="">
          <p:pic>
            <p:nvPicPr>
              <p:cNvPr id="551" name="Ink 552">
                <a:extLst>
                  <a:ext uri="{FF2B5EF4-FFF2-40B4-BE49-F238E27FC236}">
                    <a16:creationId xmlns:a16="http://schemas.microsoft.com/office/drawing/2014/main" id="{387C4109-EF64-C242-A93D-BBC8655BBC06}"/>
                  </a:ext>
                </a:extLst>
              </p:cNvPr>
              <p:cNvPicPr/>
              <p:nvPr/>
            </p:nvPicPr>
            <p:blipFill>
              <a:blip r:embed="rId235"/>
              <a:stretch>
                <a:fillRect/>
              </a:stretch>
            </p:blipFill>
            <p:spPr>
              <a:xfrm>
                <a:off x="7094428" y="4672282"/>
                <a:ext cx="509054" cy="186803"/>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4" name="Ink 553">
                <a:extLst>
                  <a:ext uri="{FF2B5EF4-FFF2-40B4-BE49-F238E27FC236}">
                    <a16:creationId xmlns:a16="http://schemas.microsoft.com/office/drawing/2014/main" id="{8050500B-8E56-F249-8B99-A5B1A7D4BBB8}"/>
                  </a:ext>
                </a:extLst>
              </p14:cNvPr>
              <p14:cNvContentPartPr/>
              <p14:nvPr/>
            </p14:nvContentPartPr>
            <p14:xfrm>
              <a:off x="8486555" y="4680543"/>
              <a:ext cx="6480" cy="151200"/>
            </p14:xfrm>
          </p:contentPart>
        </mc:Choice>
        <mc:Fallback xmlns="">
          <p:pic>
            <p:nvPicPr>
              <p:cNvPr id="554" name="Ink 553">
                <a:extLst>
                  <a:ext uri="{FF2B5EF4-FFF2-40B4-BE49-F238E27FC236}">
                    <a16:creationId xmlns:a16="http://schemas.microsoft.com/office/drawing/2014/main" id="{8050500B-8E56-F249-8B99-A5B1A7D4BBB8}"/>
                  </a:ext>
                </a:extLst>
              </p:cNvPr>
              <p:cNvPicPr/>
              <p:nvPr/>
            </p:nvPicPr>
            <p:blipFill>
              <a:blip r:embed="rId237"/>
              <a:stretch>
                <a:fillRect/>
              </a:stretch>
            </p:blipFill>
            <p:spPr>
              <a:xfrm>
                <a:off x="8477688" y="4671543"/>
                <a:ext cx="24215"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5" name="Ink 554">
                <a:extLst>
                  <a:ext uri="{FF2B5EF4-FFF2-40B4-BE49-F238E27FC236}">
                    <a16:creationId xmlns:a16="http://schemas.microsoft.com/office/drawing/2014/main" id="{D15F46BF-9CB3-504C-9804-91862FAF4729}"/>
                  </a:ext>
                </a:extLst>
              </p14:cNvPr>
              <p14:cNvContentPartPr/>
              <p14:nvPr/>
            </p14:nvContentPartPr>
            <p14:xfrm>
              <a:off x="8612195" y="4762263"/>
              <a:ext cx="12960" cy="25560"/>
            </p14:xfrm>
          </p:contentPart>
        </mc:Choice>
        <mc:Fallback xmlns="">
          <p:pic>
            <p:nvPicPr>
              <p:cNvPr id="555" name="Ink 554">
                <a:extLst>
                  <a:ext uri="{FF2B5EF4-FFF2-40B4-BE49-F238E27FC236}">
                    <a16:creationId xmlns:a16="http://schemas.microsoft.com/office/drawing/2014/main" id="{D15F46BF-9CB3-504C-9804-91862FAF4729}"/>
                  </a:ext>
                </a:extLst>
              </p:cNvPr>
              <p:cNvPicPr/>
              <p:nvPr/>
            </p:nvPicPr>
            <p:blipFill>
              <a:blip r:embed="rId239"/>
              <a:stretch>
                <a:fillRect/>
              </a:stretch>
            </p:blipFill>
            <p:spPr>
              <a:xfrm>
                <a:off x="8602835" y="4753983"/>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61" name="Ink 562">
                <a:extLst>
                  <a:ext uri="{FF2B5EF4-FFF2-40B4-BE49-F238E27FC236}">
                    <a16:creationId xmlns:a16="http://schemas.microsoft.com/office/drawing/2014/main" id="{3716FA84-9648-6D4C-82CE-B838B91148D1}"/>
                  </a:ext>
                </a:extLst>
              </p14:cNvPr>
              <p14:cNvContentPartPr/>
              <p14:nvPr/>
            </p14:nvContentPartPr>
            <p14:xfrm>
              <a:off x="9190715" y="4624023"/>
              <a:ext cx="465480" cy="125640"/>
            </p14:xfrm>
          </p:contentPart>
        </mc:Choice>
        <mc:Fallback xmlns="">
          <p:pic>
            <p:nvPicPr>
              <p:cNvPr id="561" name="Ink 562">
                <a:extLst>
                  <a:ext uri="{FF2B5EF4-FFF2-40B4-BE49-F238E27FC236}">
                    <a16:creationId xmlns:a16="http://schemas.microsoft.com/office/drawing/2014/main" id="{3716FA84-9648-6D4C-82CE-B838B91148D1}"/>
                  </a:ext>
                </a:extLst>
              </p:cNvPr>
              <p:cNvPicPr/>
              <p:nvPr/>
            </p:nvPicPr>
            <p:blipFill>
              <a:blip r:embed="rId241"/>
              <a:stretch>
                <a:fillRect/>
              </a:stretch>
            </p:blipFill>
            <p:spPr>
              <a:xfrm>
                <a:off x="9182441" y="4615408"/>
                <a:ext cx="482747" cy="142871"/>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62" name="Ink 563">
                <a:extLst>
                  <a:ext uri="{FF2B5EF4-FFF2-40B4-BE49-F238E27FC236}">
                    <a16:creationId xmlns:a16="http://schemas.microsoft.com/office/drawing/2014/main" id="{118353CA-11D6-0848-9F78-F3210CF0BEF2}"/>
                  </a:ext>
                </a:extLst>
              </p14:cNvPr>
              <p14:cNvContentPartPr/>
              <p14:nvPr/>
            </p14:nvContentPartPr>
            <p14:xfrm>
              <a:off x="8725235" y="4686663"/>
              <a:ext cx="289440" cy="132480"/>
            </p14:xfrm>
          </p:contentPart>
        </mc:Choice>
        <mc:Fallback xmlns="">
          <p:pic>
            <p:nvPicPr>
              <p:cNvPr id="562" name="Ink 563">
                <a:extLst>
                  <a:ext uri="{FF2B5EF4-FFF2-40B4-BE49-F238E27FC236}">
                    <a16:creationId xmlns:a16="http://schemas.microsoft.com/office/drawing/2014/main" id="{118353CA-11D6-0848-9F78-F3210CF0BEF2}"/>
                  </a:ext>
                </a:extLst>
              </p:cNvPr>
              <p:cNvPicPr/>
              <p:nvPr/>
            </p:nvPicPr>
            <p:blipFill>
              <a:blip r:embed="rId243"/>
              <a:stretch>
                <a:fillRect/>
              </a:stretch>
            </p:blipFill>
            <p:spPr>
              <a:xfrm>
                <a:off x="8716235" y="4678721"/>
                <a:ext cx="307080" cy="149446"/>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68" name="Ink 567">
                <a:extLst>
                  <a:ext uri="{FF2B5EF4-FFF2-40B4-BE49-F238E27FC236}">
                    <a16:creationId xmlns:a16="http://schemas.microsoft.com/office/drawing/2014/main" id="{706B4548-3A74-E647-812E-E66210BB85C6}"/>
                  </a:ext>
                </a:extLst>
              </p14:cNvPr>
              <p14:cNvContentPartPr/>
              <p14:nvPr/>
            </p14:nvContentPartPr>
            <p14:xfrm>
              <a:off x="3620075" y="5296503"/>
              <a:ext cx="38160" cy="113400"/>
            </p14:xfrm>
          </p:contentPart>
        </mc:Choice>
        <mc:Fallback xmlns="">
          <p:pic>
            <p:nvPicPr>
              <p:cNvPr id="568" name="Ink 567">
                <a:extLst>
                  <a:ext uri="{FF2B5EF4-FFF2-40B4-BE49-F238E27FC236}">
                    <a16:creationId xmlns:a16="http://schemas.microsoft.com/office/drawing/2014/main" id="{706B4548-3A74-E647-812E-E66210BB85C6}"/>
                  </a:ext>
                </a:extLst>
              </p:cNvPr>
              <p:cNvPicPr/>
              <p:nvPr/>
            </p:nvPicPr>
            <p:blipFill>
              <a:blip r:embed="rId245"/>
              <a:stretch>
                <a:fillRect/>
              </a:stretch>
            </p:blipFill>
            <p:spPr>
              <a:xfrm>
                <a:off x="3611435" y="5287863"/>
                <a:ext cx="55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69" name="Ink 568">
                <a:extLst>
                  <a:ext uri="{FF2B5EF4-FFF2-40B4-BE49-F238E27FC236}">
                    <a16:creationId xmlns:a16="http://schemas.microsoft.com/office/drawing/2014/main" id="{56FF6A05-061E-5A49-8476-A63301CB5C27}"/>
                  </a:ext>
                </a:extLst>
              </p14:cNvPr>
              <p14:cNvContentPartPr/>
              <p14:nvPr/>
            </p14:nvContentPartPr>
            <p14:xfrm>
              <a:off x="3752195" y="5365623"/>
              <a:ext cx="19080" cy="19080"/>
            </p14:xfrm>
          </p:contentPart>
        </mc:Choice>
        <mc:Fallback xmlns="">
          <p:pic>
            <p:nvPicPr>
              <p:cNvPr id="569" name="Ink 568">
                <a:extLst>
                  <a:ext uri="{FF2B5EF4-FFF2-40B4-BE49-F238E27FC236}">
                    <a16:creationId xmlns:a16="http://schemas.microsoft.com/office/drawing/2014/main" id="{56FF6A05-061E-5A49-8476-A63301CB5C27}"/>
                  </a:ext>
                </a:extLst>
              </p:cNvPr>
              <p:cNvPicPr/>
              <p:nvPr/>
            </p:nvPicPr>
            <p:blipFill>
              <a:blip r:embed="rId247"/>
              <a:stretch>
                <a:fillRect/>
              </a:stretch>
            </p:blipFill>
            <p:spPr>
              <a:xfrm>
                <a:off x="3743555" y="53573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70" name="Ink 569">
                <a:extLst>
                  <a:ext uri="{FF2B5EF4-FFF2-40B4-BE49-F238E27FC236}">
                    <a16:creationId xmlns:a16="http://schemas.microsoft.com/office/drawing/2014/main" id="{85BBC493-84EA-CA4D-8331-7C02E0B20DAD}"/>
                  </a:ext>
                </a:extLst>
              </p14:cNvPr>
              <p14:cNvContentPartPr/>
              <p14:nvPr/>
            </p14:nvContentPartPr>
            <p14:xfrm>
              <a:off x="3865235" y="5315583"/>
              <a:ext cx="151200" cy="119880"/>
            </p14:xfrm>
          </p:contentPart>
        </mc:Choice>
        <mc:Fallback xmlns="">
          <p:pic>
            <p:nvPicPr>
              <p:cNvPr id="570" name="Ink 569">
                <a:extLst>
                  <a:ext uri="{FF2B5EF4-FFF2-40B4-BE49-F238E27FC236}">
                    <a16:creationId xmlns:a16="http://schemas.microsoft.com/office/drawing/2014/main" id="{85BBC493-84EA-CA4D-8331-7C02E0B20DAD}"/>
                  </a:ext>
                </a:extLst>
              </p:cNvPr>
              <p:cNvPicPr/>
              <p:nvPr/>
            </p:nvPicPr>
            <p:blipFill>
              <a:blip r:embed="rId249"/>
              <a:stretch>
                <a:fillRect/>
              </a:stretch>
            </p:blipFill>
            <p:spPr>
              <a:xfrm>
                <a:off x="3855875" y="5306583"/>
                <a:ext cx="16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77" name="Ink 579">
                <a:extLst>
                  <a:ext uri="{FF2B5EF4-FFF2-40B4-BE49-F238E27FC236}">
                    <a16:creationId xmlns:a16="http://schemas.microsoft.com/office/drawing/2014/main" id="{72833DCB-E8FB-9A42-9BFC-B97BABE97490}"/>
                  </a:ext>
                </a:extLst>
              </p14:cNvPr>
              <p14:cNvContentPartPr/>
              <p14:nvPr/>
            </p14:nvContentPartPr>
            <p14:xfrm>
              <a:off x="4456355" y="5296503"/>
              <a:ext cx="459360" cy="119880"/>
            </p14:xfrm>
          </p:contentPart>
        </mc:Choice>
        <mc:Fallback xmlns="">
          <p:pic>
            <p:nvPicPr>
              <p:cNvPr id="577" name="Ink 579">
                <a:extLst>
                  <a:ext uri="{FF2B5EF4-FFF2-40B4-BE49-F238E27FC236}">
                    <a16:creationId xmlns:a16="http://schemas.microsoft.com/office/drawing/2014/main" id="{72833DCB-E8FB-9A42-9BFC-B97BABE97490}"/>
                  </a:ext>
                </a:extLst>
              </p:cNvPr>
              <p:cNvPicPr/>
              <p:nvPr/>
            </p:nvPicPr>
            <p:blipFill>
              <a:blip r:embed="rId251"/>
              <a:stretch>
                <a:fillRect/>
              </a:stretch>
            </p:blipFill>
            <p:spPr>
              <a:xfrm>
                <a:off x="4447348" y="5287503"/>
                <a:ext cx="477014"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78" name="Ink 580">
                <a:extLst>
                  <a:ext uri="{FF2B5EF4-FFF2-40B4-BE49-F238E27FC236}">
                    <a16:creationId xmlns:a16="http://schemas.microsoft.com/office/drawing/2014/main" id="{4C13F349-B41B-764A-81B6-544544DB3CE6}"/>
                  </a:ext>
                </a:extLst>
              </p14:cNvPr>
              <p14:cNvContentPartPr/>
              <p14:nvPr/>
            </p14:nvContentPartPr>
            <p14:xfrm>
              <a:off x="4122995" y="5315583"/>
              <a:ext cx="151200" cy="126000"/>
            </p14:xfrm>
          </p:contentPart>
        </mc:Choice>
        <mc:Fallback xmlns="">
          <p:pic>
            <p:nvPicPr>
              <p:cNvPr id="578" name="Ink 580">
                <a:extLst>
                  <a:ext uri="{FF2B5EF4-FFF2-40B4-BE49-F238E27FC236}">
                    <a16:creationId xmlns:a16="http://schemas.microsoft.com/office/drawing/2014/main" id="{4C13F349-B41B-764A-81B6-544544DB3CE6}"/>
                  </a:ext>
                </a:extLst>
              </p:cNvPr>
              <p:cNvPicPr/>
              <p:nvPr/>
            </p:nvPicPr>
            <p:blipFill>
              <a:blip r:embed="rId253"/>
              <a:stretch>
                <a:fillRect/>
              </a:stretch>
            </p:blipFill>
            <p:spPr>
              <a:xfrm>
                <a:off x="4114355" y="5306583"/>
                <a:ext cx="168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79" name="Ink 581">
                <a:extLst>
                  <a:ext uri="{FF2B5EF4-FFF2-40B4-BE49-F238E27FC236}">
                    <a16:creationId xmlns:a16="http://schemas.microsoft.com/office/drawing/2014/main" id="{EC087105-678D-F948-876B-66AB0A5BF5EB}"/>
                  </a:ext>
                </a:extLst>
              </p14:cNvPr>
              <p14:cNvContentPartPr/>
              <p14:nvPr/>
            </p14:nvContentPartPr>
            <p14:xfrm>
              <a:off x="2601635" y="5208663"/>
              <a:ext cx="591480" cy="232920"/>
            </p14:xfrm>
          </p:contentPart>
        </mc:Choice>
        <mc:Fallback xmlns="">
          <p:pic>
            <p:nvPicPr>
              <p:cNvPr id="579" name="Ink 581">
                <a:extLst>
                  <a:ext uri="{FF2B5EF4-FFF2-40B4-BE49-F238E27FC236}">
                    <a16:creationId xmlns:a16="http://schemas.microsoft.com/office/drawing/2014/main" id="{EC087105-678D-F948-876B-66AB0A5BF5EB}"/>
                  </a:ext>
                </a:extLst>
              </p:cNvPr>
              <p:cNvPicPr/>
              <p:nvPr/>
            </p:nvPicPr>
            <p:blipFill>
              <a:blip r:embed="rId255"/>
              <a:stretch>
                <a:fillRect/>
              </a:stretch>
            </p:blipFill>
            <p:spPr>
              <a:xfrm>
                <a:off x="2592269" y="5200023"/>
                <a:ext cx="609851"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84" name="Ink 583">
                <a:extLst>
                  <a:ext uri="{FF2B5EF4-FFF2-40B4-BE49-F238E27FC236}">
                    <a16:creationId xmlns:a16="http://schemas.microsoft.com/office/drawing/2014/main" id="{2ECA5417-DC3A-9F4E-BDDD-B77482602898}"/>
                  </a:ext>
                </a:extLst>
              </p14:cNvPr>
              <p14:cNvContentPartPr/>
              <p14:nvPr/>
            </p14:nvContentPartPr>
            <p14:xfrm>
              <a:off x="5129195" y="5504223"/>
              <a:ext cx="25560" cy="38160"/>
            </p14:xfrm>
          </p:contentPart>
        </mc:Choice>
        <mc:Fallback xmlns="">
          <p:pic>
            <p:nvPicPr>
              <p:cNvPr id="584" name="Ink 583">
                <a:extLst>
                  <a:ext uri="{FF2B5EF4-FFF2-40B4-BE49-F238E27FC236}">
                    <a16:creationId xmlns:a16="http://schemas.microsoft.com/office/drawing/2014/main" id="{2ECA5417-DC3A-9F4E-BDDD-B77482602898}"/>
                  </a:ext>
                </a:extLst>
              </p:cNvPr>
              <p:cNvPicPr/>
              <p:nvPr/>
            </p:nvPicPr>
            <p:blipFill>
              <a:blip r:embed="rId257"/>
              <a:stretch>
                <a:fillRect/>
              </a:stretch>
            </p:blipFill>
            <p:spPr>
              <a:xfrm>
                <a:off x="5120195" y="5495223"/>
                <a:ext cx="43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85" name="Ink 585">
                <a:extLst>
                  <a:ext uri="{FF2B5EF4-FFF2-40B4-BE49-F238E27FC236}">
                    <a16:creationId xmlns:a16="http://schemas.microsoft.com/office/drawing/2014/main" id="{1C345DDC-1D74-D74F-BD85-188A1D0A5DB3}"/>
                  </a:ext>
                </a:extLst>
              </p14:cNvPr>
              <p14:cNvContentPartPr/>
              <p14:nvPr/>
            </p14:nvContentPartPr>
            <p14:xfrm>
              <a:off x="5066195" y="5221263"/>
              <a:ext cx="138600" cy="195120"/>
            </p14:xfrm>
          </p:contentPart>
        </mc:Choice>
        <mc:Fallback xmlns="">
          <p:pic>
            <p:nvPicPr>
              <p:cNvPr id="585" name="Ink 585">
                <a:extLst>
                  <a:ext uri="{FF2B5EF4-FFF2-40B4-BE49-F238E27FC236}">
                    <a16:creationId xmlns:a16="http://schemas.microsoft.com/office/drawing/2014/main" id="{1C345DDC-1D74-D74F-BD85-188A1D0A5DB3}"/>
                  </a:ext>
                </a:extLst>
              </p:cNvPr>
              <p:cNvPicPr/>
              <p:nvPr/>
            </p:nvPicPr>
            <p:blipFill>
              <a:blip r:embed="rId259"/>
              <a:stretch>
                <a:fillRect/>
              </a:stretch>
            </p:blipFill>
            <p:spPr>
              <a:xfrm>
                <a:off x="5057195" y="5212639"/>
                <a:ext cx="15624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8" name="Ink 8">
                <a:extLst>
                  <a:ext uri="{FF2B5EF4-FFF2-40B4-BE49-F238E27FC236}">
                    <a16:creationId xmlns:a16="http://schemas.microsoft.com/office/drawing/2014/main" id="{53C185DE-AA1E-5149-9F1C-D54632CAE9DE}"/>
                  </a:ext>
                </a:extLst>
              </p14:cNvPr>
              <p14:cNvContentPartPr/>
              <p14:nvPr/>
            </p14:nvContentPartPr>
            <p14:xfrm>
              <a:off x="3129755" y="3353943"/>
              <a:ext cx="7651800" cy="1333440"/>
            </p14:xfrm>
          </p:contentPart>
        </mc:Choice>
        <mc:Fallback xmlns="">
          <p:pic>
            <p:nvPicPr>
              <p:cNvPr id="8" name="Ink 8">
                <a:extLst>
                  <a:ext uri="{FF2B5EF4-FFF2-40B4-BE49-F238E27FC236}">
                    <a16:creationId xmlns:a16="http://schemas.microsoft.com/office/drawing/2014/main" id="{53C185DE-AA1E-5149-9F1C-D54632CAE9DE}"/>
                  </a:ext>
                </a:extLst>
              </p:cNvPr>
              <p:cNvPicPr/>
              <p:nvPr/>
            </p:nvPicPr>
            <p:blipFill>
              <a:blip r:embed="rId261"/>
              <a:stretch>
                <a:fillRect/>
              </a:stretch>
            </p:blipFill>
            <p:spPr>
              <a:xfrm>
                <a:off x="3121475" y="3345303"/>
                <a:ext cx="7668720" cy="1350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0" name="Ink 30">
                <a:extLst>
                  <a:ext uri="{FF2B5EF4-FFF2-40B4-BE49-F238E27FC236}">
                    <a16:creationId xmlns:a16="http://schemas.microsoft.com/office/drawing/2014/main" id="{E22BEDF1-1D14-0148-9A82-AE49153D6EE0}"/>
                  </a:ext>
                </a:extLst>
              </p14:cNvPr>
              <p14:cNvContentPartPr/>
              <p14:nvPr/>
            </p14:nvContentPartPr>
            <p14:xfrm>
              <a:off x="6009395" y="5145663"/>
              <a:ext cx="1974600" cy="383760"/>
            </p14:xfrm>
          </p:contentPart>
        </mc:Choice>
        <mc:Fallback xmlns="">
          <p:pic>
            <p:nvPicPr>
              <p:cNvPr id="30" name="Ink 30">
                <a:extLst>
                  <a:ext uri="{FF2B5EF4-FFF2-40B4-BE49-F238E27FC236}">
                    <a16:creationId xmlns:a16="http://schemas.microsoft.com/office/drawing/2014/main" id="{E22BEDF1-1D14-0148-9A82-AE49153D6EE0}"/>
                  </a:ext>
                </a:extLst>
              </p:cNvPr>
              <p:cNvPicPr/>
              <p:nvPr/>
            </p:nvPicPr>
            <p:blipFill>
              <a:blip r:embed="rId263"/>
              <a:stretch>
                <a:fillRect/>
              </a:stretch>
            </p:blipFill>
            <p:spPr>
              <a:xfrm>
                <a:off x="6000033" y="5137383"/>
                <a:ext cx="1992603"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5" name="Ink 34">
                <a:extLst>
                  <a:ext uri="{FF2B5EF4-FFF2-40B4-BE49-F238E27FC236}">
                    <a16:creationId xmlns:a16="http://schemas.microsoft.com/office/drawing/2014/main" id="{BF0E55D1-2046-DA40-A15D-9B1C78C28A6B}"/>
                  </a:ext>
                </a:extLst>
              </p14:cNvPr>
              <p14:cNvContentPartPr/>
              <p14:nvPr/>
            </p14:nvContentPartPr>
            <p14:xfrm>
              <a:off x="8706515" y="5126943"/>
              <a:ext cx="182520" cy="119880"/>
            </p14:xfrm>
          </p:contentPart>
        </mc:Choice>
        <mc:Fallback xmlns="">
          <p:pic>
            <p:nvPicPr>
              <p:cNvPr id="35" name="Ink 34">
                <a:extLst>
                  <a:ext uri="{FF2B5EF4-FFF2-40B4-BE49-F238E27FC236}">
                    <a16:creationId xmlns:a16="http://schemas.microsoft.com/office/drawing/2014/main" id="{BF0E55D1-2046-DA40-A15D-9B1C78C28A6B}"/>
                  </a:ext>
                </a:extLst>
              </p:cNvPr>
              <p:cNvPicPr/>
              <p:nvPr/>
            </p:nvPicPr>
            <p:blipFill>
              <a:blip r:embed="rId265"/>
              <a:stretch>
                <a:fillRect/>
              </a:stretch>
            </p:blipFill>
            <p:spPr>
              <a:xfrm>
                <a:off x="8697875" y="5117583"/>
                <a:ext cx="199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9" name="Ink 38">
                <a:extLst>
                  <a:ext uri="{FF2B5EF4-FFF2-40B4-BE49-F238E27FC236}">
                    <a16:creationId xmlns:a16="http://schemas.microsoft.com/office/drawing/2014/main" id="{9C1C2344-43C5-EA40-B8C3-D99463E7B3D2}"/>
                  </a:ext>
                </a:extLst>
              </p14:cNvPr>
              <p14:cNvContentPartPr/>
              <p14:nvPr/>
            </p14:nvContentPartPr>
            <p14:xfrm>
              <a:off x="8707235" y="5296503"/>
              <a:ext cx="188280" cy="19080"/>
            </p14:xfrm>
          </p:contentPart>
        </mc:Choice>
        <mc:Fallback xmlns="">
          <p:pic>
            <p:nvPicPr>
              <p:cNvPr id="39" name="Ink 38">
                <a:extLst>
                  <a:ext uri="{FF2B5EF4-FFF2-40B4-BE49-F238E27FC236}">
                    <a16:creationId xmlns:a16="http://schemas.microsoft.com/office/drawing/2014/main" id="{9C1C2344-43C5-EA40-B8C3-D99463E7B3D2}"/>
                  </a:ext>
                </a:extLst>
              </p:cNvPr>
              <p:cNvPicPr/>
              <p:nvPr/>
            </p:nvPicPr>
            <p:blipFill>
              <a:blip r:embed="rId267"/>
              <a:stretch>
                <a:fillRect/>
              </a:stretch>
            </p:blipFill>
            <p:spPr>
              <a:xfrm>
                <a:off x="8698955" y="5287503"/>
                <a:ext cx="204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6" name="Ink 47">
                <a:extLst>
                  <a:ext uri="{FF2B5EF4-FFF2-40B4-BE49-F238E27FC236}">
                    <a16:creationId xmlns:a16="http://schemas.microsoft.com/office/drawing/2014/main" id="{F6DDEEE4-4A48-B546-8FE4-C512A3F83F74}"/>
                  </a:ext>
                </a:extLst>
              </p14:cNvPr>
              <p14:cNvContentPartPr/>
              <p14:nvPr/>
            </p14:nvContentPartPr>
            <p14:xfrm>
              <a:off x="9083795" y="4881783"/>
              <a:ext cx="1100880" cy="415440"/>
            </p14:xfrm>
          </p:contentPart>
        </mc:Choice>
        <mc:Fallback xmlns="">
          <p:pic>
            <p:nvPicPr>
              <p:cNvPr id="46" name="Ink 47">
                <a:extLst>
                  <a:ext uri="{FF2B5EF4-FFF2-40B4-BE49-F238E27FC236}">
                    <a16:creationId xmlns:a16="http://schemas.microsoft.com/office/drawing/2014/main" id="{F6DDEEE4-4A48-B546-8FE4-C512A3F83F74}"/>
                  </a:ext>
                </a:extLst>
              </p:cNvPr>
              <p:cNvPicPr/>
              <p:nvPr/>
            </p:nvPicPr>
            <p:blipFill>
              <a:blip r:embed="rId269"/>
              <a:stretch>
                <a:fillRect/>
              </a:stretch>
            </p:blipFill>
            <p:spPr>
              <a:xfrm>
                <a:off x="9074792" y="4872783"/>
                <a:ext cx="1119246"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7" name="Ink 48">
                <a:extLst>
                  <a:ext uri="{FF2B5EF4-FFF2-40B4-BE49-F238E27FC236}">
                    <a16:creationId xmlns:a16="http://schemas.microsoft.com/office/drawing/2014/main" id="{93D318BC-833A-794B-9554-503D6733D0C2}"/>
                  </a:ext>
                </a:extLst>
              </p14:cNvPr>
              <p14:cNvContentPartPr/>
              <p14:nvPr/>
            </p14:nvContentPartPr>
            <p14:xfrm>
              <a:off x="8172275" y="5158263"/>
              <a:ext cx="302760" cy="201600"/>
            </p14:xfrm>
          </p:contentPart>
        </mc:Choice>
        <mc:Fallback xmlns="">
          <p:pic>
            <p:nvPicPr>
              <p:cNvPr id="47" name="Ink 48">
                <a:extLst>
                  <a:ext uri="{FF2B5EF4-FFF2-40B4-BE49-F238E27FC236}">
                    <a16:creationId xmlns:a16="http://schemas.microsoft.com/office/drawing/2014/main" id="{93D318BC-833A-794B-9554-503D6733D0C2}"/>
                  </a:ext>
                </a:extLst>
              </p:cNvPr>
              <p:cNvPicPr/>
              <p:nvPr/>
            </p:nvPicPr>
            <p:blipFill>
              <a:blip r:embed="rId271"/>
              <a:stretch>
                <a:fillRect/>
              </a:stretch>
            </p:blipFill>
            <p:spPr>
              <a:xfrm>
                <a:off x="8164005" y="5149968"/>
                <a:ext cx="318941" cy="217829"/>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2" name="Ink 62">
                <a:extLst>
                  <a:ext uri="{FF2B5EF4-FFF2-40B4-BE49-F238E27FC236}">
                    <a16:creationId xmlns:a16="http://schemas.microsoft.com/office/drawing/2014/main" id="{7BC1D0E9-8635-EF4A-B50F-A82BE399D5C3}"/>
                  </a:ext>
                </a:extLst>
              </p14:cNvPr>
              <p14:cNvContentPartPr/>
              <p14:nvPr/>
            </p14:nvContentPartPr>
            <p14:xfrm>
              <a:off x="2488595" y="5768103"/>
              <a:ext cx="1804680" cy="283320"/>
            </p14:xfrm>
          </p:contentPart>
        </mc:Choice>
        <mc:Fallback xmlns="">
          <p:pic>
            <p:nvPicPr>
              <p:cNvPr id="62" name="Ink 62">
                <a:extLst>
                  <a:ext uri="{FF2B5EF4-FFF2-40B4-BE49-F238E27FC236}">
                    <a16:creationId xmlns:a16="http://schemas.microsoft.com/office/drawing/2014/main" id="{7BC1D0E9-8635-EF4A-B50F-A82BE399D5C3}"/>
                  </a:ext>
                </a:extLst>
              </p:cNvPr>
              <p:cNvPicPr/>
              <p:nvPr/>
            </p:nvPicPr>
            <p:blipFill>
              <a:blip r:embed="rId273"/>
              <a:stretch>
                <a:fillRect/>
              </a:stretch>
            </p:blipFill>
            <p:spPr>
              <a:xfrm>
                <a:off x="2480315" y="5759092"/>
                <a:ext cx="1821240" cy="300622"/>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55" name="Ink 454">
                <a:extLst>
                  <a:ext uri="{FF2B5EF4-FFF2-40B4-BE49-F238E27FC236}">
                    <a16:creationId xmlns:a16="http://schemas.microsoft.com/office/drawing/2014/main" id="{10CC3A24-EB94-BE4F-B42D-80FE39EFB338}"/>
                  </a:ext>
                </a:extLst>
              </p14:cNvPr>
              <p14:cNvContentPartPr/>
              <p14:nvPr/>
            </p14:nvContentPartPr>
            <p14:xfrm>
              <a:off x="5544275" y="5900223"/>
              <a:ext cx="484560" cy="31680"/>
            </p14:xfrm>
          </p:contentPart>
        </mc:Choice>
        <mc:Fallback xmlns="">
          <p:pic>
            <p:nvPicPr>
              <p:cNvPr id="455" name="Ink 454">
                <a:extLst>
                  <a:ext uri="{FF2B5EF4-FFF2-40B4-BE49-F238E27FC236}">
                    <a16:creationId xmlns:a16="http://schemas.microsoft.com/office/drawing/2014/main" id="{10CC3A24-EB94-BE4F-B42D-80FE39EFB338}"/>
                  </a:ext>
                </a:extLst>
              </p:cNvPr>
              <p:cNvPicPr/>
              <p:nvPr/>
            </p:nvPicPr>
            <p:blipFill>
              <a:blip r:embed="rId275"/>
              <a:stretch>
                <a:fillRect/>
              </a:stretch>
            </p:blipFill>
            <p:spPr>
              <a:xfrm>
                <a:off x="5535635" y="5891680"/>
                <a:ext cx="501480" cy="4841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56" name="Ink 455">
                <a:extLst>
                  <a:ext uri="{FF2B5EF4-FFF2-40B4-BE49-F238E27FC236}">
                    <a16:creationId xmlns:a16="http://schemas.microsoft.com/office/drawing/2014/main" id="{5FE5BADF-A39C-0541-82D1-44C5892A99A6}"/>
                  </a:ext>
                </a:extLst>
              </p14:cNvPr>
              <p14:cNvContentPartPr/>
              <p14:nvPr/>
            </p14:nvContentPartPr>
            <p14:xfrm>
              <a:off x="5770355" y="5975463"/>
              <a:ext cx="339840" cy="88560"/>
            </p14:xfrm>
          </p:contentPart>
        </mc:Choice>
        <mc:Fallback xmlns="">
          <p:pic>
            <p:nvPicPr>
              <p:cNvPr id="456" name="Ink 455">
                <a:extLst>
                  <a:ext uri="{FF2B5EF4-FFF2-40B4-BE49-F238E27FC236}">
                    <a16:creationId xmlns:a16="http://schemas.microsoft.com/office/drawing/2014/main" id="{5FE5BADF-A39C-0541-82D1-44C5892A99A6}"/>
                  </a:ext>
                </a:extLst>
              </p:cNvPr>
              <p:cNvPicPr/>
              <p:nvPr/>
            </p:nvPicPr>
            <p:blipFill>
              <a:blip r:embed="rId277"/>
              <a:stretch>
                <a:fillRect/>
              </a:stretch>
            </p:blipFill>
            <p:spPr>
              <a:xfrm>
                <a:off x="5761715" y="5967149"/>
                <a:ext cx="356760" cy="105549"/>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57" name="Ink 456">
                <a:extLst>
                  <a:ext uri="{FF2B5EF4-FFF2-40B4-BE49-F238E27FC236}">
                    <a16:creationId xmlns:a16="http://schemas.microsoft.com/office/drawing/2014/main" id="{F98ED545-82D4-1D44-9D0D-9A5368B36D99}"/>
                  </a:ext>
                </a:extLst>
              </p14:cNvPr>
              <p14:cNvContentPartPr/>
              <p14:nvPr/>
            </p14:nvContentPartPr>
            <p14:xfrm>
              <a:off x="6386675" y="5849823"/>
              <a:ext cx="100800" cy="19080"/>
            </p14:xfrm>
          </p:contentPart>
        </mc:Choice>
        <mc:Fallback xmlns="">
          <p:pic>
            <p:nvPicPr>
              <p:cNvPr id="457" name="Ink 456">
                <a:extLst>
                  <a:ext uri="{FF2B5EF4-FFF2-40B4-BE49-F238E27FC236}">
                    <a16:creationId xmlns:a16="http://schemas.microsoft.com/office/drawing/2014/main" id="{F98ED545-82D4-1D44-9D0D-9A5368B36D99}"/>
                  </a:ext>
                </a:extLst>
              </p:cNvPr>
              <p:cNvPicPr/>
              <p:nvPr/>
            </p:nvPicPr>
            <p:blipFill>
              <a:blip r:embed="rId279"/>
              <a:stretch>
                <a:fillRect/>
              </a:stretch>
            </p:blipFill>
            <p:spPr>
              <a:xfrm>
                <a:off x="6377707" y="5840823"/>
                <a:ext cx="1176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58" name="Ink 457">
                <a:extLst>
                  <a:ext uri="{FF2B5EF4-FFF2-40B4-BE49-F238E27FC236}">
                    <a16:creationId xmlns:a16="http://schemas.microsoft.com/office/drawing/2014/main" id="{2D64F464-ADA9-1B41-BB2D-7A90A5FCF7D6}"/>
                  </a:ext>
                </a:extLst>
              </p14:cNvPr>
              <p14:cNvContentPartPr/>
              <p14:nvPr/>
            </p14:nvContentPartPr>
            <p14:xfrm>
              <a:off x="6405395" y="5918943"/>
              <a:ext cx="107280" cy="6480"/>
            </p14:xfrm>
          </p:contentPart>
        </mc:Choice>
        <mc:Fallback xmlns="">
          <p:pic>
            <p:nvPicPr>
              <p:cNvPr id="458" name="Ink 457">
                <a:extLst>
                  <a:ext uri="{FF2B5EF4-FFF2-40B4-BE49-F238E27FC236}">
                    <a16:creationId xmlns:a16="http://schemas.microsoft.com/office/drawing/2014/main" id="{2D64F464-ADA9-1B41-BB2D-7A90A5FCF7D6}"/>
                  </a:ext>
                </a:extLst>
              </p:cNvPr>
              <p:cNvPicPr/>
              <p:nvPr/>
            </p:nvPicPr>
            <p:blipFill>
              <a:blip r:embed="rId281"/>
              <a:stretch>
                <a:fillRect/>
              </a:stretch>
            </p:blipFill>
            <p:spPr>
              <a:xfrm>
                <a:off x="6396395" y="5909943"/>
                <a:ext cx="124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59" name="Ink 464">
                <a:extLst>
                  <a:ext uri="{FF2B5EF4-FFF2-40B4-BE49-F238E27FC236}">
                    <a16:creationId xmlns:a16="http://schemas.microsoft.com/office/drawing/2014/main" id="{19EB7857-5D0D-0B42-ACD1-0E26FFC30E18}"/>
                  </a:ext>
                </a:extLst>
              </p14:cNvPr>
              <p14:cNvContentPartPr/>
              <p14:nvPr/>
            </p14:nvContentPartPr>
            <p14:xfrm>
              <a:off x="5386955" y="5636703"/>
              <a:ext cx="672840" cy="194400"/>
            </p14:xfrm>
          </p:contentPart>
        </mc:Choice>
        <mc:Fallback xmlns="">
          <p:pic>
            <p:nvPicPr>
              <p:cNvPr id="459" name="Ink 464">
                <a:extLst>
                  <a:ext uri="{FF2B5EF4-FFF2-40B4-BE49-F238E27FC236}">
                    <a16:creationId xmlns:a16="http://schemas.microsoft.com/office/drawing/2014/main" id="{19EB7857-5D0D-0B42-ACD1-0E26FFC30E18}"/>
                  </a:ext>
                </a:extLst>
              </p:cNvPr>
              <p:cNvPicPr/>
              <p:nvPr/>
            </p:nvPicPr>
            <p:blipFill>
              <a:blip r:embed="rId283"/>
              <a:stretch>
                <a:fillRect/>
              </a:stretch>
            </p:blipFill>
            <p:spPr>
              <a:xfrm>
                <a:off x="5377595" y="5628063"/>
                <a:ext cx="6901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60" name="Ink 465">
                <a:extLst>
                  <a:ext uri="{FF2B5EF4-FFF2-40B4-BE49-F238E27FC236}">
                    <a16:creationId xmlns:a16="http://schemas.microsoft.com/office/drawing/2014/main" id="{E42F3471-A8E6-B74C-A69B-617857B5DDEC}"/>
                  </a:ext>
                </a:extLst>
              </p14:cNvPr>
              <p14:cNvContentPartPr/>
              <p14:nvPr/>
            </p14:nvContentPartPr>
            <p14:xfrm>
              <a:off x="4745795" y="5793303"/>
              <a:ext cx="396360" cy="201600"/>
            </p14:xfrm>
          </p:contentPart>
        </mc:Choice>
        <mc:Fallback xmlns="">
          <p:pic>
            <p:nvPicPr>
              <p:cNvPr id="460" name="Ink 465">
                <a:extLst>
                  <a:ext uri="{FF2B5EF4-FFF2-40B4-BE49-F238E27FC236}">
                    <a16:creationId xmlns:a16="http://schemas.microsoft.com/office/drawing/2014/main" id="{E42F3471-A8E6-B74C-A69B-617857B5DDEC}"/>
                  </a:ext>
                </a:extLst>
              </p:cNvPr>
              <p:cNvPicPr/>
              <p:nvPr/>
            </p:nvPicPr>
            <p:blipFill>
              <a:blip r:embed="rId285"/>
              <a:stretch>
                <a:fillRect/>
              </a:stretch>
            </p:blipFill>
            <p:spPr>
              <a:xfrm>
                <a:off x="4737163" y="5785023"/>
                <a:ext cx="413265"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67" name="Ink 466">
                <a:extLst>
                  <a:ext uri="{FF2B5EF4-FFF2-40B4-BE49-F238E27FC236}">
                    <a16:creationId xmlns:a16="http://schemas.microsoft.com/office/drawing/2014/main" id="{B4191CB1-9046-5749-8557-7AADF4D8581F}"/>
                  </a:ext>
                </a:extLst>
              </p14:cNvPr>
              <p14:cNvContentPartPr/>
              <p14:nvPr/>
            </p14:nvContentPartPr>
            <p14:xfrm>
              <a:off x="6902195" y="5711583"/>
              <a:ext cx="25560" cy="119880"/>
            </p14:xfrm>
          </p:contentPart>
        </mc:Choice>
        <mc:Fallback xmlns="">
          <p:pic>
            <p:nvPicPr>
              <p:cNvPr id="467" name="Ink 466">
                <a:extLst>
                  <a:ext uri="{FF2B5EF4-FFF2-40B4-BE49-F238E27FC236}">
                    <a16:creationId xmlns:a16="http://schemas.microsoft.com/office/drawing/2014/main" id="{B4191CB1-9046-5749-8557-7AADF4D8581F}"/>
                  </a:ext>
                </a:extLst>
              </p:cNvPr>
              <p:cNvPicPr/>
              <p:nvPr/>
            </p:nvPicPr>
            <p:blipFill>
              <a:blip r:embed="rId287"/>
              <a:stretch>
                <a:fillRect/>
              </a:stretch>
            </p:blipFill>
            <p:spPr>
              <a:xfrm>
                <a:off x="6892701" y="5702223"/>
                <a:ext cx="43452"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68" name="Ink 467">
                <a:extLst>
                  <a:ext uri="{FF2B5EF4-FFF2-40B4-BE49-F238E27FC236}">
                    <a16:creationId xmlns:a16="http://schemas.microsoft.com/office/drawing/2014/main" id="{BE0DA216-8A69-BA4B-9C70-66EB19F56FDD}"/>
                  </a:ext>
                </a:extLst>
              </p14:cNvPr>
              <p14:cNvContentPartPr/>
              <p14:nvPr/>
            </p14:nvContentPartPr>
            <p14:xfrm>
              <a:off x="7109555" y="5774583"/>
              <a:ext cx="145080" cy="6480"/>
            </p14:xfrm>
          </p:contentPart>
        </mc:Choice>
        <mc:Fallback xmlns="">
          <p:pic>
            <p:nvPicPr>
              <p:cNvPr id="468" name="Ink 467">
                <a:extLst>
                  <a:ext uri="{FF2B5EF4-FFF2-40B4-BE49-F238E27FC236}">
                    <a16:creationId xmlns:a16="http://schemas.microsoft.com/office/drawing/2014/main" id="{BE0DA216-8A69-BA4B-9C70-66EB19F56FDD}"/>
                  </a:ext>
                </a:extLst>
              </p:cNvPr>
              <p:cNvPicPr/>
              <p:nvPr/>
            </p:nvPicPr>
            <p:blipFill>
              <a:blip r:embed="rId289"/>
              <a:stretch>
                <a:fillRect/>
              </a:stretch>
            </p:blipFill>
            <p:spPr>
              <a:xfrm>
                <a:off x="7101275" y="5766739"/>
                <a:ext cx="16164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80" name="Ink 480">
                <a:extLst>
                  <a:ext uri="{FF2B5EF4-FFF2-40B4-BE49-F238E27FC236}">
                    <a16:creationId xmlns:a16="http://schemas.microsoft.com/office/drawing/2014/main" id="{723F85AE-EA40-0544-91C6-D1B16273D1A5}"/>
                  </a:ext>
                </a:extLst>
              </p14:cNvPr>
              <p14:cNvContentPartPr/>
              <p14:nvPr/>
            </p14:nvContentPartPr>
            <p14:xfrm>
              <a:off x="7468115" y="5617263"/>
              <a:ext cx="585000" cy="189000"/>
            </p14:xfrm>
          </p:contentPart>
        </mc:Choice>
        <mc:Fallback xmlns="">
          <p:pic>
            <p:nvPicPr>
              <p:cNvPr id="480" name="Ink 480">
                <a:extLst>
                  <a:ext uri="{FF2B5EF4-FFF2-40B4-BE49-F238E27FC236}">
                    <a16:creationId xmlns:a16="http://schemas.microsoft.com/office/drawing/2014/main" id="{723F85AE-EA40-0544-91C6-D1B16273D1A5}"/>
                  </a:ext>
                </a:extLst>
              </p:cNvPr>
              <p:cNvPicPr/>
              <p:nvPr/>
            </p:nvPicPr>
            <p:blipFill>
              <a:blip r:embed="rId291"/>
              <a:stretch>
                <a:fillRect/>
              </a:stretch>
            </p:blipFill>
            <p:spPr>
              <a:xfrm>
                <a:off x="7458755" y="5608983"/>
                <a:ext cx="602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84" name="Ink 483">
                <a:extLst>
                  <a:ext uri="{FF2B5EF4-FFF2-40B4-BE49-F238E27FC236}">
                    <a16:creationId xmlns:a16="http://schemas.microsoft.com/office/drawing/2014/main" id="{132FFCE8-1308-CE40-AF28-40A18E69ABAE}"/>
                  </a:ext>
                </a:extLst>
              </p14:cNvPr>
              <p14:cNvContentPartPr/>
              <p14:nvPr/>
            </p14:nvContentPartPr>
            <p14:xfrm>
              <a:off x="6782675" y="5969343"/>
              <a:ext cx="1251360" cy="31680"/>
            </p14:xfrm>
          </p:contentPart>
        </mc:Choice>
        <mc:Fallback xmlns="">
          <p:pic>
            <p:nvPicPr>
              <p:cNvPr id="484" name="Ink 483">
                <a:extLst>
                  <a:ext uri="{FF2B5EF4-FFF2-40B4-BE49-F238E27FC236}">
                    <a16:creationId xmlns:a16="http://schemas.microsoft.com/office/drawing/2014/main" id="{132FFCE8-1308-CE40-AF28-40A18E69ABAE}"/>
                  </a:ext>
                </a:extLst>
              </p:cNvPr>
              <p:cNvPicPr/>
              <p:nvPr/>
            </p:nvPicPr>
            <p:blipFill>
              <a:blip r:embed="rId293"/>
              <a:stretch>
                <a:fillRect/>
              </a:stretch>
            </p:blipFill>
            <p:spPr>
              <a:xfrm>
                <a:off x="6774395" y="5960800"/>
                <a:ext cx="1268280" cy="4841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97" name="Ink 496">
                <a:extLst>
                  <a:ext uri="{FF2B5EF4-FFF2-40B4-BE49-F238E27FC236}">
                    <a16:creationId xmlns:a16="http://schemas.microsoft.com/office/drawing/2014/main" id="{1C9B871E-56D3-194F-8F70-433CAFBB61DC}"/>
                  </a:ext>
                </a:extLst>
              </p14:cNvPr>
              <p14:cNvContentPartPr/>
              <p14:nvPr/>
            </p14:nvContentPartPr>
            <p14:xfrm>
              <a:off x="8379635" y="5887623"/>
              <a:ext cx="100800" cy="19080"/>
            </p14:xfrm>
          </p:contentPart>
        </mc:Choice>
        <mc:Fallback xmlns="">
          <p:pic>
            <p:nvPicPr>
              <p:cNvPr id="497" name="Ink 496">
                <a:extLst>
                  <a:ext uri="{FF2B5EF4-FFF2-40B4-BE49-F238E27FC236}">
                    <a16:creationId xmlns:a16="http://schemas.microsoft.com/office/drawing/2014/main" id="{1C9B871E-56D3-194F-8F70-433CAFBB61DC}"/>
                  </a:ext>
                </a:extLst>
              </p:cNvPr>
              <p:cNvPicPr/>
              <p:nvPr/>
            </p:nvPicPr>
            <p:blipFill>
              <a:blip r:embed="rId295"/>
              <a:stretch>
                <a:fillRect/>
              </a:stretch>
            </p:blipFill>
            <p:spPr>
              <a:xfrm>
                <a:off x="8370635" y="5878790"/>
                <a:ext cx="11808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8" name="Ink 497">
                <a:extLst>
                  <a:ext uri="{FF2B5EF4-FFF2-40B4-BE49-F238E27FC236}">
                    <a16:creationId xmlns:a16="http://schemas.microsoft.com/office/drawing/2014/main" id="{D95D5CD2-1B4E-324F-B164-3B04CE3868C7}"/>
                  </a:ext>
                </a:extLst>
              </p14:cNvPr>
              <p14:cNvContentPartPr/>
              <p14:nvPr/>
            </p14:nvContentPartPr>
            <p14:xfrm>
              <a:off x="8423555" y="5969343"/>
              <a:ext cx="113400" cy="12960"/>
            </p14:xfrm>
          </p:contentPart>
        </mc:Choice>
        <mc:Fallback xmlns="">
          <p:pic>
            <p:nvPicPr>
              <p:cNvPr id="498" name="Ink 497">
                <a:extLst>
                  <a:ext uri="{FF2B5EF4-FFF2-40B4-BE49-F238E27FC236}">
                    <a16:creationId xmlns:a16="http://schemas.microsoft.com/office/drawing/2014/main" id="{D95D5CD2-1B4E-324F-B164-3B04CE3868C7}"/>
                  </a:ext>
                </a:extLst>
              </p:cNvPr>
              <p:cNvPicPr/>
              <p:nvPr/>
            </p:nvPicPr>
            <p:blipFill>
              <a:blip r:embed="rId297"/>
              <a:stretch>
                <a:fillRect/>
              </a:stretch>
            </p:blipFill>
            <p:spPr>
              <a:xfrm>
                <a:off x="8414555" y="5960343"/>
                <a:ext cx="131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99" name="Ink 499">
                <a:extLst>
                  <a:ext uri="{FF2B5EF4-FFF2-40B4-BE49-F238E27FC236}">
                    <a16:creationId xmlns:a16="http://schemas.microsoft.com/office/drawing/2014/main" id="{8211C0D0-1B48-5E4A-A8B7-118B42F7207E}"/>
                  </a:ext>
                </a:extLst>
              </p14:cNvPr>
              <p14:cNvContentPartPr/>
              <p14:nvPr/>
            </p14:nvContentPartPr>
            <p14:xfrm>
              <a:off x="7361195" y="6063663"/>
              <a:ext cx="691920" cy="138600"/>
            </p14:xfrm>
          </p:contentPart>
        </mc:Choice>
        <mc:Fallback xmlns="">
          <p:pic>
            <p:nvPicPr>
              <p:cNvPr id="499" name="Ink 499">
                <a:extLst>
                  <a:ext uri="{FF2B5EF4-FFF2-40B4-BE49-F238E27FC236}">
                    <a16:creationId xmlns:a16="http://schemas.microsoft.com/office/drawing/2014/main" id="{8211C0D0-1B48-5E4A-A8B7-118B42F7207E}"/>
                  </a:ext>
                </a:extLst>
              </p:cNvPr>
              <p:cNvPicPr/>
              <p:nvPr/>
            </p:nvPicPr>
            <p:blipFill>
              <a:blip r:embed="rId299"/>
              <a:stretch>
                <a:fillRect/>
              </a:stretch>
            </p:blipFill>
            <p:spPr>
              <a:xfrm>
                <a:off x="7352195" y="6054686"/>
                <a:ext cx="709560" cy="156912"/>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1" name="Ink 64">
                <a:extLst>
                  <a:ext uri="{FF2B5EF4-FFF2-40B4-BE49-F238E27FC236}">
                    <a16:creationId xmlns:a16="http://schemas.microsoft.com/office/drawing/2014/main" id="{E9D993DC-5F97-F94B-80F1-4D405590BCFB}"/>
                  </a:ext>
                </a:extLst>
              </p14:cNvPr>
              <p14:cNvContentPartPr/>
              <p14:nvPr/>
            </p14:nvContentPartPr>
            <p14:xfrm>
              <a:off x="9385475" y="5742903"/>
              <a:ext cx="465840" cy="314640"/>
            </p14:xfrm>
          </p:contentPart>
        </mc:Choice>
        <mc:Fallback xmlns="">
          <p:pic>
            <p:nvPicPr>
              <p:cNvPr id="511" name="Ink 64">
                <a:extLst>
                  <a:ext uri="{FF2B5EF4-FFF2-40B4-BE49-F238E27FC236}">
                    <a16:creationId xmlns:a16="http://schemas.microsoft.com/office/drawing/2014/main" id="{E9D993DC-5F97-F94B-80F1-4D405590BCFB}"/>
                  </a:ext>
                </a:extLst>
              </p:cNvPr>
              <p:cNvPicPr/>
              <p:nvPr/>
            </p:nvPicPr>
            <p:blipFill>
              <a:blip r:embed="rId301"/>
              <a:stretch>
                <a:fillRect/>
              </a:stretch>
            </p:blipFill>
            <p:spPr>
              <a:xfrm>
                <a:off x="9376108" y="5734623"/>
                <a:ext cx="483133"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64" name="Ink 65">
                <a:extLst>
                  <a:ext uri="{FF2B5EF4-FFF2-40B4-BE49-F238E27FC236}">
                    <a16:creationId xmlns:a16="http://schemas.microsoft.com/office/drawing/2014/main" id="{6A9B0D68-56DD-604E-A92E-77F3624A174E}"/>
                  </a:ext>
                </a:extLst>
              </p14:cNvPr>
              <p14:cNvContentPartPr/>
              <p14:nvPr/>
            </p14:nvContentPartPr>
            <p14:xfrm>
              <a:off x="8914235" y="5761983"/>
              <a:ext cx="314640" cy="163800"/>
            </p14:xfrm>
          </p:contentPart>
        </mc:Choice>
        <mc:Fallback xmlns="">
          <p:pic>
            <p:nvPicPr>
              <p:cNvPr id="64" name="Ink 65">
                <a:extLst>
                  <a:ext uri="{FF2B5EF4-FFF2-40B4-BE49-F238E27FC236}">
                    <a16:creationId xmlns:a16="http://schemas.microsoft.com/office/drawing/2014/main" id="{6A9B0D68-56DD-604E-A92E-77F3624A174E}"/>
                  </a:ext>
                </a:extLst>
              </p:cNvPr>
              <p:cNvPicPr/>
              <p:nvPr/>
            </p:nvPicPr>
            <p:blipFill>
              <a:blip r:embed="rId303"/>
              <a:stretch>
                <a:fillRect/>
              </a:stretch>
            </p:blipFill>
            <p:spPr>
              <a:xfrm>
                <a:off x="8905235" y="5753343"/>
                <a:ext cx="332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7" name="Ink 66">
                <a:extLst>
                  <a:ext uri="{FF2B5EF4-FFF2-40B4-BE49-F238E27FC236}">
                    <a16:creationId xmlns:a16="http://schemas.microsoft.com/office/drawing/2014/main" id="{25742F52-5C6C-EE43-AD84-DB791F85C36B}"/>
                  </a:ext>
                </a:extLst>
              </p14:cNvPr>
              <p14:cNvContentPartPr/>
              <p14:nvPr/>
            </p14:nvContentPartPr>
            <p14:xfrm>
              <a:off x="8543795" y="5780703"/>
              <a:ext cx="223200" cy="50760"/>
            </p14:xfrm>
          </p:contentPart>
        </mc:Choice>
        <mc:Fallback xmlns="">
          <p:pic>
            <p:nvPicPr>
              <p:cNvPr id="67" name="Ink 66">
                <a:extLst>
                  <a:ext uri="{FF2B5EF4-FFF2-40B4-BE49-F238E27FC236}">
                    <a16:creationId xmlns:a16="http://schemas.microsoft.com/office/drawing/2014/main" id="{25742F52-5C6C-EE43-AD84-DB791F85C36B}"/>
                  </a:ext>
                </a:extLst>
              </p:cNvPr>
              <p:cNvPicPr/>
              <p:nvPr/>
            </p:nvPicPr>
            <p:blipFill>
              <a:blip r:embed="rId305"/>
              <a:stretch>
                <a:fillRect/>
              </a:stretch>
            </p:blipFill>
            <p:spPr>
              <a:xfrm>
                <a:off x="8535515" y="5772001"/>
                <a:ext cx="239760" cy="68163"/>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86" name="Ink 85">
                <a:extLst>
                  <a:ext uri="{FF2B5EF4-FFF2-40B4-BE49-F238E27FC236}">
                    <a16:creationId xmlns:a16="http://schemas.microsoft.com/office/drawing/2014/main" id="{6BF7DF6C-BE15-214D-BD7B-371BE7CDDB6E}"/>
                  </a:ext>
                </a:extLst>
              </p14:cNvPr>
              <p14:cNvContentPartPr/>
              <p14:nvPr/>
            </p14:nvContentPartPr>
            <p14:xfrm>
              <a:off x="5292635" y="6346623"/>
              <a:ext cx="31680" cy="360"/>
            </p14:xfrm>
          </p:contentPart>
        </mc:Choice>
        <mc:Fallback xmlns="">
          <p:pic>
            <p:nvPicPr>
              <p:cNvPr id="86" name="Ink 85">
                <a:extLst>
                  <a:ext uri="{FF2B5EF4-FFF2-40B4-BE49-F238E27FC236}">
                    <a16:creationId xmlns:a16="http://schemas.microsoft.com/office/drawing/2014/main" id="{6BF7DF6C-BE15-214D-BD7B-371BE7CDDB6E}"/>
                  </a:ext>
                </a:extLst>
              </p:cNvPr>
              <p:cNvPicPr/>
              <p:nvPr/>
            </p:nvPicPr>
            <p:blipFill>
              <a:blip r:embed="rId307"/>
              <a:stretch>
                <a:fillRect/>
              </a:stretch>
            </p:blipFill>
            <p:spPr>
              <a:xfrm>
                <a:off x="5283635" y="6337623"/>
                <a:ext cx="486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87" name="Ink 86">
                <a:extLst>
                  <a:ext uri="{FF2B5EF4-FFF2-40B4-BE49-F238E27FC236}">
                    <a16:creationId xmlns:a16="http://schemas.microsoft.com/office/drawing/2014/main" id="{BBDBED93-5B21-6A49-BE34-0A1CB023E494}"/>
                  </a:ext>
                </a:extLst>
              </p14:cNvPr>
              <p14:cNvContentPartPr/>
              <p14:nvPr/>
            </p14:nvContentPartPr>
            <p14:xfrm>
              <a:off x="5343035" y="6409263"/>
              <a:ext cx="31680" cy="6480"/>
            </p14:xfrm>
          </p:contentPart>
        </mc:Choice>
        <mc:Fallback xmlns="">
          <p:pic>
            <p:nvPicPr>
              <p:cNvPr id="87" name="Ink 86">
                <a:extLst>
                  <a:ext uri="{FF2B5EF4-FFF2-40B4-BE49-F238E27FC236}">
                    <a16:creationId xmlns:a16="http://schemas.microsoft.com/office/drawing/2014/main" id="{BBDBED93-5B21-6A49-BE34-0A1CB023E494}"/>
                  </a:ext>
                </a:extLst>
              </p:cNvPr>
              <p:cNvPicPr/>
              <p:nvPr/>
            </p:nvPicPr>
            <p:blipFill>
              <a:blip r:embed="rId309"/>
              <a:stretch>
                <a:fillRect/>
              </a:stretch>
            </p:blipFill>
            <p:spPr>
              <a:xfrm>
                <a:off x="5334136" y="6400263"/>
                <a:ext cx="487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89" name="Ink 92">
                <a:extLst>
                  <a:ext uri="{FF2B5EF4-FFF2-40B4-BE49-F238E27FC236}">
                    <a16:creationId xmlns:a16="http://schemas.microsoft.com/office/drawing/2014/main" id="{29D5BEF0-3D8E-6B41-BE08-D0F35D3FEBAE}"/>
                  </a:ext>
                </a:extLst>
              </p14:cNvPr>
              <p14:cNvContentPartPr/>
              <p14:nvPr/>
            </p14:nvContentPartPr>
            <p14:xfrm>
              <a:off x="4852715" y="6245823"/>
              <a:ext cx="295920" cy="239400"/>
            </p14:xfrm>
          </p:contentPart>
        </mc:Choice>
        <mc:Fallback xmlns="">
          <p:pic>
            <p:nvPicPr>
              <p:cNvPr id="89" name="Ink 92">
                <a:extLst>
                  <a:ext uri="{FF2B5EF4-FFF2-40B4-BE49-F238E27FC236}">
                    <a16:creationId xmlns:a16="http://schemas.microsoft.com/office/drawing/2014/main" id="{29D5BEF0-3D8E-6B41-BE08-D0F35D3FEBAE}"/>
                  </a:ext>
                </a:extLst>
              </p:cNvPr>
              <p:cNvPicPr/>
              <p:nvPr/>
            </p:nvPicPr>
            <p:blipFill>
              <a:blip r:embed="rId311"/>
              <a:stretch>
                <a:fillRect/>
              </a:stretch>
            </p:blipFill>
            <p:spPr>
              <a:xfrm>
                <a:off x="4843715" y="6236823"/>
                <a:ext cx="3128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0" name="Ink 93">
                <a:extLst>
                  <a:ext uri="{FF2B5EF4-FFF2-40B4-BE49-F238E27FC236}">
                    <a16:creationId xmlns:a16="http://schemas.microsoft.com/office/drawing/2014/main" id="{293DB474-EDF9-774D-A7F3-6859C318B0FE}"/>
                  </a:ext>
                </a:extLst>
              </p14:cNvPr>
              <p14:cNvContentPartPr/>
              <p14:nvPr/>
            </p14:nvContentPartPr>
            <p14:xfrm>
              <a:off x="4041635" y="6233223"/>
              <a:ext cx="427680" cy="151200"/>
            </p14:xfrm>
          </p:contentPart>
        </mc:Choice>
        <mc:Fallback xmlns="">
          <p:pic>
            <p:nvPicPr>
              <p:cNvPr id="90" name="Ink 93">
                <a:extLst>
                  <a:ext uri="{FF2B5EF4-FFF2-40B4-BE49-F238E27FC236}">
                    <a16:creationId xmlns:a16="http://schemas.microsoft.com/office/drawing/2014/main" id="{293DB474-EDF9-774D-A7F3-6859C318B0FE}"/>
                  </a:ext>
                </a:extLst>
              </p:cNvPr>
              <p:cNvPicPr/>
              <p:nvPr/>
            </p:nvPicPr>
            <p:blipFill>
              <a:blip r:embed="rId313"/>
              <a:stretch>
                <a:fillRect/>
              </a:stretch>
            </p:blipFill>
            <p:spPr>
              <a:xfrm>
                <a:off x="4032643" y="6224943"/>
                <a:ext cx="444945"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1" name="Ink 94">
                <a:extLst>
                  <a:ext uri="{FF2B5EF4-FFF2-40B4-BE49-F238E27FC236}">
                    <a16:creationId xmlns:a16="http://schemas.microsoft.com/office/drawing/2014/main" id="{855F2170-7334-764E-9DBD-B9BB75241B0E}"/>
                  </a:ext>
                </a:extLst>
              </p14:cNvPr>
              <p14:cNvContentPartPr/>
              <p14:nvPr/>
            </p14:nvContentPartPr>
            <p14:xfrm>
              <a:off x="3450515" y="6258423"/>
              <a:ext cx="428040" cy="119880"/>
            </p14:xfrm>
          </p:contentPart>
        </mc:Choice>
        <mc:Fallback xmlns="">
          <p:pic>
            <p:nvPicPr>
              <p:cNvPr id="91" name="Ink 94">
                <a:extLst>
                  <a:ext uri="{FF2B5EF4-FFF2-40B4-BE49-F238E27FC236}">
                    <a16:creationId xmlns:a16="http://schemas.microsoft.com/office/drawing/2014/main" id="{855F2170-7334-764E-9DBD-B9BB75241B0E}"/>
                  </a:ext>
                </a:extLst>
              </p:cNvPr>
              <p:cNvPicPr/>
              <p:nvPr/>
            </p:nvPicPr>
            <p:blipFill>
              <a:blip r:embed="rId315"/>
              <a:stretch>
                <a:fillRect/>
              </a:stretch>
            </p:blipFill>
            <p:spPr>
              <a:xfrm>
                <a:off x="3441507" y="6250143"/>
                <a:ext cx="445335"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2" name="Ink 95">
                <a:extLst>
                  <a:ext uri="{FF2B5EF4-FFF2-40B4-BE49-F238E27FC236}">
                    <a16:creationId xmlns:a16="http://schemas.microsoft.com/office/drawing/2014/main" id="{E26CDDCB-8B83-3B41-96CA-00AA60C8F812}"/>
                  </a:ext>
                </a:extLst>
              </p14:cNvPr>
              <p14:cNvContentPartPr/>
              <p14:nvPr/>
            </p14:nvContentPartPr>
            <p14:xfrm>
              <a:off x="2469875" y="6314943"/>
              <a:ext cx="685440" cy="132480"/>
            </p14:xfrm>
          </p:contentPart>
        </mc:Choice>
        <mc:Fallback xmlns="">
          <p:pic>
            <p:nvPicPr>
              <p:cNvPr id="92" name="Ink 95">
                <a:extLst>
                  <a:ext uri="{FF2B5EF4-FFF2-40B4-BE49-F238E27FC236}">
                    <a16:creationId xmlns:a16="http://schemas.microsoft.com/office/drawing/2014/main" id="{E26CDDCB-8B83-3B41-96CA-00AA60C8F812}"/>
                  </a:ext>
                </a:extLst>
              </p:cNvPr>
              <p:cNvPicPr/>
              <p:nvPr/>
            </p:nvPicPr>
            <p:blipFill>
              <a:blip r:embed="rId317"/>
              <a:stretch>
                <a:fillRect/>
              </a:stretch>
            </p:blipFill>
            <p:spPr>
              <a:xfrm>
                <a:off x="2460880" y="6305583"/>
                <a:ext cx="703071"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24" name="Ink 123">
                <a:extLst>
                  <a:ext uri="{FF2B5EF4-FFF2-40B4-BE49-F238E27FC236}">
                    <a16:creationId xmlns:a16="http://schemas.microsoft.com/office/drawing/2014/main" id="{1F8472B6-2129-8547-911F-FA1E5D7C92DE}"/>
                  </a:ext>
                </a:extLst>
              </p14:cNvPr>
              <p14:cNvContentPartPr/>
              <p14:nvPr/>
            </p14:nvContentPartPr>
            <p14:xfrm>
              <a:off x="8662595" y="6327543"/>
              <a:ext cx="163800" cy="12960"/>
            </p14:xfrm>
          </p:contentPart>
        </mc:Choice>
        <mc:Fallback xmlns="">
          <p:pic>
            <p:nvPicPr>
              <p:cNvPr id="124" name="Ink 123">
                <a:extLst>
                  <a:ext uri="{FF2B5EF4-FFF2-40B4-BE49-F238E27FC236}">
                    <a16:creationId xmlns:a16="http://schemas.microsoft.com/office/drawing/2014/main" id="{1F8472B6-2129-8547-911F-FA1E5D7C92DE}"/>
                  </a:ext>
                </a:extLst>
              </p:cNvPr>
              <p:cNvPicPr/>
              <p:nvPr/>
            </p:nvPicPr>
            <p:blipFill>
              <a:blip r:embed="rId319"/>
              <a:stretch>
                <a:fillRect/>
              </a:stretch>
            </p:blipFill>
            <p:spPr>
              <a:xfrm>
                <a:off x="8653595" y="6318543"/>
                <a:ext cx="18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25" name="Ink 124">
                <a:extLst>
                  <a:ext uri="{FF2B5EF4-FFF2-40B4-BE49-F238E27FC236}">
                    <a16:creationId xmlns:a16="http://schemas.microsoft.com/office/drawing/2014/main" id="{10CBBB14-6AA6-7042-B31F-51CEDB0318EC}"/>
                  </a:ext>
                </a:extLst>
              </p14:cNvPr>
              <p14:cNvContentPartPr/>
              <p14:nvPr/>
            </p14:nvContentPartPr>
            <p14:xfrm>
              <a:off x="8725595" y="6409263"/>
              <a:ext cx="107280" cy="6480"/>
            </p14:xfrm>
          </p:contentPart>
        </mc:Choice>
        <mc:Fallback xmlns="">
          <p:pic>
            <p:nvPicPr>
              <p:cNvPr id="125" name="Ink 124">
                <a:extLst>
                  <a:ext uri="{FF2B5EF4-FFF2-40B4-BE49-F238E27FC236}">
                    <a16:creationId xmlns:a16="http://schemas.microsoft.com/office/drawing/2014/main" id="{10CBBB14-6AA6-7042-B31F-51CEDB0318EC}"/>
                  </a:ext>
                </a:extLst>
              </p:cNvPr>
              <p:cNvPicPr/>
              <p:nvPr/>
            </p:nvPicPr>
            <p:blipFill>
              <a:blip r:embed="rId321"/>
              <a:stretch>
                <a:fillRect/>
              </a:stretch>
            </p:blipFill>
            <p:spPr>
              <a:xfrm>
                <a:off x="8716955" y="6399903"/>
                <a:ext cx="124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26" name="Ink 512">
                <a:extLst>
                  <a:ext uri="{FF2B5EF4-FFF2-40B4-BE49-F238E27FC236}">
                    <a16:creationId xmlns:a16="http://schemas.microsoft.com/office/drawing/2014/main" id="{2BC59E16-457D-C04F-9860-1B2265B50F01}"/>
                  </a:ext>
                </a:extLst>
              </p14:cNvPr>
              <p14:cNvContentPartPr/>
              <p14:nvPr/>
            </p14:nvContentPartPr>
            <p14:xfrm>
              <a:off x="7229075" y="6390543"/>
              <a:ext cx="1377360" cy="56880"/>
            </p14:xfrm>
          </p:contentPart>
        </mc:Choice>
        <mc:Fallback xmlns="">
          <p:pic>
            <p:nvPicPr>
              <p:cNvPr id="126" name="Ink 512">
                <a:extLst>
                  <a:ext uri="{FF2B5EF4-FFF2-40B4-BE49-F238E27FC236}">
                    <a16:creationId xmlns:a16="http://schemas.microsoft.com/office/drawing/2014/main" id="{2BC59E16-457D-C04F-9860-1B2265B50F01}"/>
                  </a:ext>
                </a:extLst>
              </p:cNvPr>
              <p:cNvPicPr/>
              <p:nvPr/>
            </p:nvPicPr>
            <p:blipFill>
              <a:blip r:embed="rId323"/>
              <a:stretch>
                <a:fillRect/>
              </a:stretch>
            </p:blipFill>
            <p:spPr>
              <a:xfrm>
                <a:off x="7219713" y="6382263"/>
                <a:ext cx="1395005"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27" name="Ink 513">
                <a:extLst>
                  <a:ext uri="{FF2B5EF4-FFF2-40B4-BE49-F238E27FC236}">
                    <a16:creationId xmlns:a16="http://schemas.microsoft.com/office/drawing/2014/main" id="{B775E224-9FF9-E646-9238-8C13899D18A9}"/>
                  </a:ext>
                </a:extLst>
              </p14:cNvPr>
              <p14:cNvContentPartPr/>
              <p14:nvPr/>
            </p14:nvContentPartPr>
            <p14:xfrm>
              <a:off x="5852435" y="6415743"/>
              <a:ext cx="1150920" cy="239400"/>
            </p14:xfrm>
          </p:contentPart>
        </mc:Choice>
        <mc:Fallback xmlns="">
          <p:pic>
            <p:nvPicPr>
              <p:cNvPr id="127" name="Ink 513">
                <a:extLst>
                  <a:ext uri="{FF2B5EF4-FFF2-40B4-BE49-F238E27FC236}">
                    <a16:creationId xmlns:a16="http://schemas.microsoft.com/office/drawing/2014/main" id="{B775E224-9FF9-E646-9238-8C13899D18A9}"/>
                  </a:ext>
                </a:extLst>
              </p:cNvPr>
              <p:cNvPicPr/>
              <p:nvPr/>
            </p:nvPicPr>
            <p:blipFill>
              <a:blip r:embed="rId325"/>
              <a:stretch>
                <a:fillRect/>
              </a:stretch>
            </p:blipFill>
            <p:spPr>
              <a:xfrm>
                <a:off x="5843795" y="6406023"/>
                <a:ext cx="1168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12" name="Ink 514">
                <a:extLst>
                  <a:ext uri="{FF2B5EF4-FFF2-40B4-BE49-F238E27FC236}">
                    <a16:creationId xmlns:a16="http://schemas.microsoft.com/office/drawing/2014/main" id="{D24F6399-57A7-8A40-905D-7C327EECFD75}"/>
                  </a:ext>
                </a:extLst>
              </p14:cNvPr>
              <p14:cNvContentPartPr/>
              <p14:nvPr/>
            </p14:nvContentPartPr>
            <p14:xfrm>
              <a:off x="5921555" y="6195783"/>
              <a:ext cx="1106640" cy="151200"/>
            </p14:xfrm>
          </p:contentPart>
        </mc:Choice>
        <mc:Fallback xmlns="">
          <p:pic>
            <p:nvPicPr>
              <p:cNvPr id="512" name="Ink 514">
                <a:extLst>
                  <a:ext uri="{FF2B5EF4-FFF2-40B4-BE49-F238E27FC236}">
                    <a16:creationId xmlns:a16="http://schemas.microsoft.com/office/drawing/2014/main" id="{D24F6399-57A7-8A40-905D-7C327EECFD75}"/>
                  </a:ext>
                </a:extLst>
              </p:cNvPr>
              <p:cNvPicPr/>
              <p:nvPr/>
            </p:nvPicPr>
            <p:blipFill>
              <a:blip r:embed="rId327"/>
              <a:stretch>
                <a:fillRect/>
              </a:stretch>
            </p:blipFill>
            <p:spPr>
              <a:xfrm>
                <a:off x="5912198" y="6187503"/>
                <a:ext cx="1124634"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3" name="Ink 524">
                <a:extLst>
                  <a:ext uri="{FF2B5EF4-FFF2-40B4-BE49-F238E27FC236}">
                    <a16:creationId xmlns:a16="http://schemas.microsoft.com/office/drawing/2014/main" id="{AA38284A-756D-AC47-8C24-C14A419E54D1}"/>
                  </a:ext>
                </a:extLst>
              </p14:cNvPr>
              <p14:cNvContentPartPr/>
              <p14:nvPr/>
            </p14:nvContentPartPr>
            <p14:xfrm>
              <a:off x="9385475" y="6245823"/>
              <a:ext cx="339840" cy="226800"/>
            </p14:xfrm>
          </p:contentPart>
        </mc:Choice>
        <mc:Fallback xmlns="">
          <p:pic>
            <p:nvPicPr>
              <p:cNvPr id="523" name="Ink 524">
                <a:extLst>
                  <a:ext uri="{FF2B5EF4-FFF2-40B4-BE49-F238E27FC236}">
                    <a16:creationId xmlns:a16="http://schemas.microsoft.com/office/drawing/2014/main" id="{AA38284A-756D-AC47-8C24-C14A419E54D1}"/>
                  </a:ext>
                </a:extLst>
              </p:cNvPr>
              <p:cNvPicPr/>
              <p:nvPr/>
            </p:nvPicPr>
            <p:blipFill>
              <a:blip r:embed="rId329"/>
              <a:stretch>
                <a:fillRect/>
              </a:stretch>
            </p:blipFill>
            <p:spPr>
              <a:xfrm>
                <a:off x="9376115" y="6237183"/>
                <a:ext cx="357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24" name="Ink 525">
                <a:extLst>
                  <a:ext uri="{FF2B5EF4-FFF2-40B4-BE49-F238E27FC236}">
                    <a16:creationId xmlns:a16="http://schemas.microsoft.com/office/drawing/2014/main" id="{6D76AC65-FB43-D84B-8A86-EC10B6536EEC}"/>
                  </a:ext>
                </a:extLst>
              </p14:cNvPr>
              <p14:cNvContentPartPr/>
              <p14:nvPr/>
            </p14:nvContentPartPr>
            <p14:xfrm>
              <a:off x="9090275" y="6284343"/>
              <a:ext cx="138240" cy="144360"/>
            </p14:xfrm>
          </p:contentPart>
        </mc:Choice>
        <mc:Fallback xmlns="">
          <p:pic>
            <p:nvPicPr>
              <p:cNvPr id="524" name="Ink 525">
                <a:extLst>
                  <a:ext uri="{FF2B5EF4-FFF2-40B4-BE49-F238E27FC236}">
                    <a16:creationId xmlns:a16="http://schemas.microsoft.com/office/drawing/2014/main" id="{6D76AC65-FB43-D84B-8A86-EC10B6536EEC}"/>
                  </a:ext>
                </a:extLst>
              </p:cNvPr>
              <p:cNvPicPr/>
              <p:nvPr/>
            </p:nvPicPr>
            <p:blipFill>
              <a:blip r:embed="rId331"/>
              <a:stretch>
                <a:fillRect/>
              </a:stretch>
            </p:blipFill>
            <p:spPr>
              <a:xfrm>
                <a:off x="9081657" y="6275681"/>
                <a:ext cx="155116" cy="161322"/>
              </a:xfrm>
              <a:prstGeom prst="rect">
                <a:avLst/>
              </a:prstGeom>
            </p:spPr>
          </p:pic>
        </mc:Fallback>
      </mc:AlternateContent>
    </p:spTree>
    <p:extLst>
      <p:ext uri="{BB962C8B-B14F-4D97-AF65-F5344CB8AC3E}">
        <p14:creationId xmlns:p14="http://schemas.microsoft.com/office/powerpoint/2010/main" val="71523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82B8E34-7EA8-0545-970C-5DB6002A9E7A}"/>
                  </a:ext>
                </a:extLst>
              </p14:cNvPr>
              <p14:cNvContentPartPr/>
              <p14:nvPr/>
            </p14:nvContentPartPr>
            <p14:xfrm>
              <a:off x="3010235" y="1404903"/>
              <a:ext cx="220320" cy="451800"/>
            </p14:xfrm>
          </p:contentPart>
        </mc:Choice>
        <mc:Fallback xmlns="">
          <p:pic>
            <p:nvPicPr>
              <p:cNvPr id="6" name="Ink 5">
                <a:extLst>
                  <a:ext uri="{FF2B5EF4-FFF2-40B4-BE49-F238E27FC236}">
                    <a16:creationId xmlns:a16="http://schemas.microsoft.com/office/drawing/2014/main" id="{482B8E34-7EA8-0545-970C-5DB6002A9E7A}"/>
                  </a:ext>
                </a:extLst>
              </p:cNvPr>
              <p:cNvPicPr/>
              <p:nvPr/>
            </p:nvPicPr>
            <p:blipFill>
              <a:blip r:embed="rId3"/>
              <a:stretch>
                <a:fillRect/>
              </a:stretch>
            </p:blipFill>
            <p:spPr>
              <a:xfrm>
                <a:off x="3000875" y="1396263"/>
                <a:ext cx="23796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7">
                <a:extLst>
                  <a:ext uri="{FF2B5EF4-FFF2-40B4-BE49-F238E27FC236}">
                    <a16:creationId xmlns:a16="http://schemas.microsoft.com/office/drawing/2014/main" id="{B004498E-1E72-BC49-B477-B4B7EFCCB368}"/>
                  </a:ext>
                </a:extLst>
              </p14:cNvPr>
              <p14:cNvContentPartPr/>
              <p14:nvPr/>
            </p14:nvContentPartPr>
            <p14:xfrm>
              <a:off x="2576435" y="1448823"/>
              <a:ext cx="201600" cy="252000"/>
            </p14:xfrm>
          </p:contentPart>
        </mc:Choice>
        <mc:Fallback xmlns="">
          <p:pic>
            <p:nvPicPr>
              <p:cNvPr id="7" name="Ink 7">
                <a:extLst>
                  <a:ext uri="{FF2B5EF4-FFF2-40B4-BE49-F238E27FC236}">
                    <a16:creationId xmlns:a16="http://schemas.microsoft.com/office/drawing/2014/main" id="{B004498E-1E72-BC49-B477-B4B7EFCCB368}"/>
                  </a:ext>
                </a:extLst>
              </p:cNvPr>
              <p:cNvPicPr/>
              <p:nvPr/>
            </p:nvPicPr>
            <p:blipFill>
              <a:blip r:embed="rId5"/>
              <a:stretch>
                <a:fillRect/>
              </a:stretch>
            </p:blipFill>
            <p:spPr>
              <a:xfrm>
                <a:off x="2567075" y="1439810"/>
                <a:ext cx="219960" cy="26930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958D79-2BF2-6744-9407-0D55E4C81FBC}"/>
                  </a:ext>
                </a:extLst>
              </p14:cNvPr>
              <p14:cNvContentPartPr/>
              <p14:nvPr/>
            </p14:nvContentPartPr>
            <p14:xfrm>
              <a:off x="3356195" y="1486623"/>
              <a:ext cx="19080" cy="132480"/>
            </p14:xfrm>
          </p:contentPart>
        </mc:Choice>
        <mc:Fallback xmlns="">
          <p:pic>
            <p:nvPicPr>
              <p:cNvPr id="9" name="Ink 8">
                <a:extLst>
                  <a:ext uri="{FF2B5EF4-FFF2-40B4-BE49-F238E27FC236}">
                    <a16:creationId xmlns:a16="http://schemas.microsoft.com/office/drawing/2014/main" id="{9B958D79-2BF2-6744-9407-0D55E4C81FBC}"/>
                  </a:ext>
                </a:extLst>
              </p:cNvPr>
              <p:cNvPicPr/>
              <p:nvPr/>
            </p:nvPicPr>
            <p:blipFill>
              <a:blip r:embed="rId7"/>
              <a:stretch>
                <a:fillRect/>
              </a:stretch>
            </p:blipFill>
            <p:spPr>
              <a:xfrm>
                <a:off x="3347362" y="1477983"/>
                <a:ext cx="36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4A9CA5C-4073-6841-9BA6-A32A1476CD7B}"/>
                  </a:ext>
                </a:extLst>
              </p14:cNvPr>
              <p14:cNvContentPartPr/>
              <p14:nvPr/>
            </p14:nvContentPartPr>
            <p14:xfrm>
              <a:off x="3456635" y="1574463"/>
              <a:ext cx="19080" cy="19080"/>
            </p14:xfrm>
          </p:contentPart>
        </mc:Choice>
        <mc:Fallback xmlns="">
          <p:pic>
            <p:nvPicPr>
              <p:cNvPr id="10" name="Ink 9">
                <a:extLst>
                  <a:ext uri="{FF2B5EF4-FFF2-40B4-BE49-F238E27FC236}">
                    <a16:creationId xmlns:a16="http://schemas.microsoft.com/office/drawing/2014/main" id="{74A9CA5C-4073-6841-9BA6-A32A1476CD7B}"/>
                  </a:ext>
                </a:extLst>
              </p:cNvPr>
              <p:cNvPicPr/>
              <p:nvPr/>
            </p:nvPicPr>
            <p:blipFill>
              <a:blip r:embed="rId9"/>
              <a:stretch>
                <a:fillRect/>
              </a:stretch>
            </p:blipFill>
            <p:spPr>
              <a:xfrm>
                <a:off x="3447275" y="1566543"/>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5E7A135-E594-7F4D-8552-B625521E3A58}"/>
                  </a:ext>
                </a:extLst>
              </p14:cNvPr>
              <p14:cNvContentPartPr/>
              <p14:nvPr/>
            </p14:nvContentPartPr>
            <p14:xfrm>
              <a:off x="4225955" y="1474023"/>
              <a:ext cx="168120" cy="119880"/>
            </p14:xfrm>
          </p:contentPart>
        </mc:Choice>
        <mc:Fallback xmlns="">
          <p:pic>
            <p:nvPicPr>
              <p:cNvPr id="13" name="Ink 12">
                <a:extLst>
                  <a:ext uri="{FF2B5EF4-FFF2-40B4-BE49-F238E27FC236}">
                    <a16:creationId xmlns:a16="http://schemas.microsoft.com/office/drawing/2014/main" id="{45E7A135-E594-7F4D-8552-B625521E3A58}"/>
                  </a:ext>
                </a:extLst>
              </p:cNvPr>
              <p:cNvPicPr/>
              <p:nvPr/>
            </p:nvPicPr>
            <p:blipFill>
              <a:blip r:embed="rId11"/>
              <a:stretch>
                <a:fillRect/>
              </a:stretch>
            </p:blipFill>
            <p:spPr>
              <a:xfrm>
                <a:off x="4216955" y="1464996"/>
                <a:ext cx="185400" cy="13721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C842603-12A7-0F45-925B-BF04F7432F8B}"/>
                  </a:ext>
                </a:extLst>
              </p14:cNvPr>
              <p14:cNvContentPartPr/>
              <p14:nvPr/>
            </p14:nvContentPartPr>
            <p14:xfrm>
              <a:off x="4239275" y="1662663"/>
              <a:ext cx="110880" cy="12960"/>
            </p14:xfrm>
          </p:contentPart>
        </mc:Choice>
        <mc:Fallback xmlns="">
          <p:pic>
            <p:nvPicPr>
              <p:cNvPr id="14" name="Ink 13">
                <a:extLst>
                  <a:ext uri="{FF2B5EF4-FFF2-40B4-BE49-F238E27FC236}">
                    <a16:creationId xmlns:a16="http://schemas.microsoft.com/office/drawing/2014/main" id="{BC842603-12A7-0F45-925B-BF04F7432F8B}"/>
                  </a:ext>
                </a:extLst>
              </p:cNvPr>
              <p:cNvPicPr/>
              <p:nvPr/>
            </p:nvPicPr>
            <p:blipFill>
              <a:blip r:embed="rId13"/>
              <a:stretch>
                <a:fillRect/>
              </a:stretch>
            </p:blipFill>
            <p:spPr>
              <a:xfrm>
                <a:off x="4230635" y="1653303"/>
                <a:ext cx="128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5A8CEC40-BA3A-8E4C-8EF6-DD952A36FF45}"/>
                  </a:ext>
                </a:extLst>
              </p14:cNvPr>
              <p14:cNvContentPartPr/>
              <p14:nvPr/>
            </p14:nvContentPartPr>
            <p14:xfrm>
              <a:off x="5129195" y="1474023"/>
              <a:ext cx="157680" cy="107280"/>
            </p14:xfrm>
          </p:contentPart>
        </mc:Choice>
        <mc:Fallback xmlns="">
          <p:pic>
            <p:nvPicPr>
              <p:cNvPr id="17" name="Ink 16">
                <a:extLst>
                  <a:ext uri="{FF2B5EF4-FFF2-40B4-BE49-F238E27FC236}">
                    <a16:creationId xmlns:a16="http://schemas.microsoft.com/office/drawing/2014/main" id="{5A8CEC40-BA3A-8E4C-8EF6-DD952A36FF45}"/>
                  </a:ext>
                </a:extLst>
              </p:cNvPr>
              <p:cNvPicPr/>
              <p:nvPr/>
            </p:nvPicPr>
            <p:blipFill>
              <a:blip r:embed="rId15"/>
              <a:stretch>
                <a:fillRect/>
              </a:stretch>
            </p:blipFill>
            <p:spPr>
              <a:xfrm>
                <a:off x="5120555" y="1464993"/>
                <a:ext cx="174600" cy="12461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E97356DD-A22D-5B48-AD78-6DE03D35A49B}"/>
                  </a:ext>
                </a:extLst>
              </p14:cNvPr>
              <p14:cNvContentPartPr/>
              <p14:nvPr/>
            </p14:nvContentPartPr>
            <p14:xfrm>
              <a:off x="5101115" y="1662663"/>
              <a:ext cx="154080" cy="12960"/>
            </p14:xfrm>
          </p:contentPart>
        </mc:Choice>
        <mc:Fallback xmlns="">
          <p:pic>
            <p:nvPicPr>
              <p:cNvPr id="18" name="Ink 17">
                <a:extLst>
                  <a:ext uri="{FF2B5EF4-FFF2-40B4-BE49-F238E27FC236}">
                    <a16:creationId xmlns:a16="http://schemas.microsoft.com/office/drawing/2014/main" id="{E97356DD-A22D-5B48-AD78-6DE03D35A49B}"/>
                  </a:ext>
                </a:extLst>
              </p:cNvPr>
              <p:cNvPicPr/>
              <p:nvPr/>
            </p:nvPicPr>
            <p:blipFill>
              <a:blip r:embed="rId17"/>
              <a:stretch>
                <a:fillRect/>
              </a:stretch>
            </p:blipFill>
            <p:spPr>
              <a:xfrm>
                <a:off x="5091755" y="1653303"/>
                <a:ext cx="172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B393BB9-F871-084B-B675-224EF9833F2C}"/>
                  </a:ext>
                </a:extLst>
              </p14:cNvPr>
              <p14:cNvContentPartPr/>
              <p14:nvPr/>
            </p14:nvContentPartPr>
            <p14:xfrm>
              <a:off x="5764235" y="1461423"/>
              <a:ext cx="138600" cy="137880"/>
            </p14:xfrm>
          </p:contentPart>
        </mc:Choice>
        <mc:Fallback xmlns="">
          <p:pic>
            <p:nvPicPr>
              <p:cNvPr id="21" name="Ink 20">
                <a:extLst>
                  <a:ext uri="{FF2B5EF4-FFF2-40B4-BE49-F238E27FC236}">
                    <a16:creationId xmlns:a16="http://schemas.microsoft.com/office/drawing/2014/main" id="{6B393BB9-F871-084B-B675-224EF9833F2C}"/>
                  </a:ext>
                </a:extLst>
              </p:cNvPr>
              <p:cNvPicPr/>
              <p:nvPr/>
            </p:nvPicPr>
            <p:blipFill>
              <a:blip r:embed="rId19"/>
              <a:stretch>
                <a:fillRect/>
              </a:stretch>
            </p:blipFill>
            <p:spPr>
              <a:xfrm>
                <a:off x="5754875" y="1452423"/>
                <a:ext cx="155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6538BFA1-2E69-E84E-9868-2D5C71E12AEC}"/>
                  </a:ext>
                </a:extLst>
              </p14:cNvPr>
              <p14:cNvContentPartPr/>
              <p14:nvPr/>
            </p14:nvContentPartPr>
            <p14:xfrm>
              <a:off x="6267155" y="1329303"/>
              <a:ext cx="195120" cy="258120"/>
            </p14:xfrm>
          </p:contentPart>
        </mc:Choice>
        <mc:Fallback xmlns="">
          <p:pic>
            <p:nvPicPr>
              <p:cNvPr id="24" name="Ink 23">
                <a:extLst>
                  <a:ext uri="{FF2B5EF4-FFF2-40B4-BE49-F238E27FC236}">
                    <a16:creationId xmlns:a16="http://schemas.microsoft.com/office/drawing/2014/main" id="{6538BFA1-2E69-E84E-9868-2D5C71E12AEC}"/>
                  </a:ext>
                </a:extLst>
              </p:cNvPr>
              <p:cNvPicPr/>
              <p:nvPr/>
            </p:nvPicPr>
            <p:blipFill>
              <a:blip r:embed="rId21"/>
              <a:stretch>
                <a:fillRect/>
              </a:stretch>
            </p:blipFill>
            <p:spPr>
              <a:xfrm>
                <a:off x="6258172" y="1320663"/>
                <a:ext cx="213087"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DB6D3E88-645C-B547-8297-CC7D992BB5C8}"/>
                  </a:ext>
                </a:extLst>
              </p14:cNvPr>
              <p14:cNvContentPartPr/>
              <p14:nvPr/>
            </p14:nvContentPartPr>
            <p14:xfrm>
              <a:off x="2601635" y="2190783"/>
              <a:ext cx="157680" cy="229320"/>
            </p14:xfrm>
          </p:contentPart>
        </mc:Choice>
        <mc:Fallback xmlns="">
          <p:pic>
            <p:nvPicPr>
              <p:cNvPr id="25" name="Ink 24">
                <a:extLst>
                  <a:ext uri="{FF2B5EF4-FFF2-40B4-BE49-F238E27FC236}">
                    <a16:creationId xmlns:a16="http://schemas.microsoft.com/office/drawing/2014/main" id="{DB6D3E88-645C-B547-8297-CC7D992BB5C8}"/>
                  </a:ext>
                </a:extLst>
              </p:cNvPr>
              <p:cNvPicPr/>
              <p:nvPr/>
            </p:nvPicPr>
            <p:blipFill>
              <a:blip r:embed="rId23"/>
              <a:stretch>
                <a:fillRect/>
              </a:stretch>
            </p:blipFill>
            <p:spPr>
              <a:xfrm>
                <a:off x="2592614" y="2181797"/>
                <a:ext cx="175721" cy="24693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30">
                <a:extLst>
                  <a:ext uri="{FF2B5EF4-FFF2-40B4-BE49-F238E27FC236}">
                    <a16:creationId xmlns:a16="http://schemas.microsoft.com/office/drawing/2014/main" id="{15373659-0720-2748-8D2D-3922298E87A8}"/>
                  </a:ext>
                </a:extLst>
              </p14:cNvPr>
              <p14:cNvContentPartPr/>
              <p14:nvPr/>
            </p14:nvContentPartPr>
            <p14:xfrm>
              <a:off x="6009395" y="1436223"/>
              <a:ext cx="157320" cy="176400"/>
            </p14:xfrm>
          </p:contentPart>
        </mc:Choice>
        <mc:Fallback xmlns="">
          <p:pic>
            <p:nvPicPr>
              <p:cNvPr id="27" name="Ink 30">
                <a:extLst>
                  <a:ext uri="{FF2B5EF4-FFF2-40B4-BE49-F238E27FC236}">
                    <a16:creationId xmlns:a16="http://schemas.microsoft.com/office/drawing/2014/main" id="{15373659-0720-2748-8D2D-3922298E87A8}"/>
                  </a:ext>
                </a:extLst>
              </p:cNvPr>
              <p:cNvPicPr/>
              <p:nvPr/>
            </p:nvPicPr>
            <p:blipFill>
              <a:blip r:embed="rId25"/>
              <a:stretch>
                <a:fillRect/>
              </a:stretch>
            </p:blipFill>
            <p:spPr>
              <a:xfrm>
                <a:off x="6000416" y="1427943"/>
                <a:ext cx="174561"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31">
                <a:extLst>
                  <a:ext uri="{FF2B5EF4-FFF2-40B4-BE49-F238E27FC236}">
                    <a16:creationId xmlns:a16="http://schemas.microsoft.com/office/drawing/2014/main" id="{E7E55519-0182-6E40-ADC7-E00D14B2CE41}"/>
                  </a:ext>
                </a:extLst>
              </p14:cNvPr>
              <p14:cNvContentPartPr/>
              <p14:nvPr/>
            </p14:nvContentPartPr>
            <p14:xfrm>
              <a:off x="5569115" y="1449543"/>
              <a:ext cx="100800" cy="175680"/>
            </p14:xfrm>
          </p:contentPart>
        </mc:Choice>
        <mc:Fallback xmlns="">
          <p:pic>
            <p:nvPicPr>
              <p:cNvPr id="28" name="Ink 31">
                <a:extLst>
                  <a:ext uri="{FF2B5EF4-FFF2-40B4-BE49-F238E27FC236}">
                    <a16:creationId xmlns:a16="http://schemas.microsoft.com/office/drawing/2014/main" id="{E7E55519-0182-6E40-ADC7-E00D14B2CE41}"/>
                  </a:ext>
                </a:extLst>
              </p:cNvPr>
              <p:cNvPicPr/>
              <p:nvPr/>
            </p:nvPicPr>
            <p:blipFill>
              <a:blip r:embed="rId27"/>
              <a:stretch>
                <a:fillRect/>
              </a:stretch>
            </p:blipFill>
            <p:spPr>
              <a:xfrm>
                <a:off x="5560115" y="1440903"/>
                <a:ext cx="1177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32">
                <a:extLst>
                  <a:ext uri="{FF2B5EF4-FFF2-40B4-BE49-F238E27FC236}">
                    <a16:creationId xmlns:a16="http://schemas.microsoft.com/office/drawing/2014/main" id="{601DCF72-63B9-4C4F-8A2E-183263A89895}"/>
                  </a:ext>
                </a:extLst>
              </p14:cNvPr>
              <p14:cNvContentPartPr/>
              <p14:nvPr/>
            </p14:nvContentPartPr>
            <p14:xfrm>
              <a:off x="4701515" y="1496343"/>
              <a:ext cx="145080" cy="179280"/>
            </p14:xfrm>
          </p:contentPart>
        </mc:Choice>
        <mc:Fallback xmlns="">
          <p:pic>
            <p:nvPicPr>
              <p:cNvPr id="29" name="Ink 32">
                <a:extLst>
                  <a:ext uri="{FF2B5EF4-FFF2-40B4-BE49-F238E27FC236}">
                    <a16:creationId xmlns:a16="http://schemas.microsoft.com/office/drawing/2014/main" id="{601DCF72-63B9-4C4F-8A2E-183263A89895}"/>
                  </a:ext>
                </a:extLst>
              </p:cNvPr>
              <p:cNvPicPr/>
              <p:nvPr/>
            </p:nvPicPr>
            <p:blipFill>
              <a:blip r:embed="rId29"/>
              <a:stretch>
                <a:fillRect/>
              </a:stretch>
            </p:blipFill>
            <p:spPr>
              <a:xfrm>
                <a:off x="4693214" y="1487325"/>
                <a:ext cx="161681" cy="1965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33">
                <a:extLst>
                  <a:ext uri="{FF2B5EF4-FFF2-40B4-BE49-F238E27FC236}">
                    <a16:creationId xmlns:a16="http://schemas.microsoft.com/office/drawing/2014/main" id="{151A036C-4B18-4749-8EDB-BF1C1D2D72FC}"/>
                  </a:ext>
                </a:extLst>
              </p14:cNvPr>
              <p14:cNvContentPartPr/>
              <p14:nvPr/>
            </p14:nvContentPartPr>
            <p14:xfrm>
              <a:off x="3601355" y="1511823"/>
              <a:ext cx="295560" cy="113400"/>
            </p14:xfrm>
          </p:contentPart>
        </mc:Choice>
        <mc:Fallback xmlns="">
          <p:pic>
            <p:nvPicPr>
              <p:cNvPr id="30" name="Ink 33">
                <a:extLst>
                  <a:ext uri="{FF2B5EF4-FFF2-40B4-BE49-F238E27FC236}">
                    <a16:creationId xmlns:a16="http://schemas.microsoft.com/office/drawing/2014/main" id="{151A036C-4B18-4749-8EDB-BF1C1D2D72FC}"/>
                  </a:ext>
                </a:extLst>
              </p:cNvPr>
              <p:cNvPicPr/>
              <p:nvPr/>
            </p:nvPicPr>
            <p:blipFill>
              <a:blip r:embed="rId31"/>
              <a:stretch>
                <a:fillRect/>
              </a:stretch>
            </p:blipFill>
            <p:spPr>
              <a:xfrm>
                <a:off x="3592726" y="1503210"/>
                <a:ext cx="313179"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4">
                <a:extLst>
                  <a:ext uri="{FF2B5EF4-FFF2-40B4-BE49-F238E27FC236}">
                    <a16:creationId xmlns:a16="http://schemas.microsoft.com/office/drawing/2014/main" id="{1AAE2FAB-EA06-5E4F-A21C-D50BE23FB2A8}"/>
                  </a:ext>
                </a:extLst>
              </p14:cNvPr>
              <p14:cNvContentPartPr/>
              <p14:nvPr/>
            </p14:nvContentPartPr>
            <p14:xfrm>
              <a:off x="3833915" y="2184303"/>
              <a:ext cx="365040" cy="227160"/>
            </p14:xfrm>
          </p:contentPart>
        </mc:Choice>
        <mc:Fallback xmlns="">
          <p:pic>
            <p:nvPicPr>
              <p:cNvPr id="42" name="Ink 44">
                <a:extLst>
                  <a:ext uri="{FF2B5EF4-FFF2-40B4-BE49-F238E27FC236}">
                    <a16:creationId xmlns:a16="http://schemas.microsoft.com/office/drawing/2014/main" id="{1AAE2FAB-EA06-5E4F-A21C-D50BE23FB2A8}"/>
                  </a:ext>
                </a:extLst>
              </p:cNvPr>
              <p:cNvPicPr/>
              <p:nvPr/>
            </p:nvPicPr>
            <p:blipFill>
              <a:blip r:embed="rId33"/>
              <a:stretch>
                <a:fillRect/>
              </a:stretch>
            </p:blipFill>
            <p:spPr>
              <a:xfrm>
                <a:off x="3825275" y="2175289"/>
                <a:ext cx="381600" cy="24446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5">
                <a:extLst>
                  <a:ext uri="{FF2B5EF4-FFF2-40B4-BE49-F238E27FC236}">
                    <a16:creationId xmlns:a16="http://schemas.microsoft.com/office/drawing/2014/main" id="{FD12446B-5ED1-D044-AAE5-1D5BC9B17723}"/>
                  </a:ext>
                </a:extLst>
              </p14:cNvPr>
              <p14:cNvContentPartPr/>
              <p14:nvPr/>
            </p14:nvContentPartPr>
            <p14:xfrm>
              <a:off x="3532235" y="2228583"/>
              <a:ext cx="213840" cy="132480"/>
            </p14:xfrm>
          </p:contentPart>
        </mc:Choice>
        <mc:Fallback xmlns="">
          <p:pic>
            <p:nvPicPr>
              <p:cNvPr id="43" name="Ink 45">
                <a:extLst>
                  <a:ext uri="{FF2B5EF4-FFF2-40B4-BE49-F238E27FC236}">
                    <a16:creationId xmlns:a16="http://schemas.microsoft.com/office/drawing/2014/main" id="{FD12446B-5ED1-D044-AAE5-1D5BC9B17723}"/>
                  </a:ext>
                </a:extLst>
              </p:cNvPr>
              <p:cNvPicPr/>
              <p:nvPr/>
            </p:nvPicPr>
            <p:blipFill>
              <a:blip r:embed="rId35"/>
              <a:stretch>
                <a:fillRect/>
              </a:stretch>
            </p:blipFill>
            <p:spPr>
              <a:xfrm>
                <a:off x="3523250" y="2219223"/>
                <a:ext cx="231091"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6">
                <a:extLst>
                  <a:ext uri="{FF2B5EF4-FFF2-40B4-BE49-F238E27FC236}">
                    <a16:creationId xmlns:a16="http://schemas.microsoft.com/office/drawing/2014/main" id="{A6C16FBE-354C-2745-9CE9-71B4CA1DF24C}"/>
                  </a:ext>
                </a:extLst>
              </p14:cNvPr>
              <p14:cNvContentPartPr/>
              <p14:nvPr/>
            </p14:nvContentPartPr>
            <p14:xfrm>
              <a:off x="3091955" y="2052543"/>
              <a:ext cx="352440" cy="446760"/>
            </p14:xfrm>
          </p:contentPart>
        </mc:Choice>
        <mc:Fallback xmlns="">
          <p:pic>
            <p:nvPicPr>
              <p:cNvPr id="44" name="Ink 46">
                <a:extLst>
                  <a:ext uri="{FF2B5EF4-FFF2-40B4-BE49-F238E27FC236}">
                    <a16:creationId xmlns:a16="http://schemas.microsoft.com/office/drawing/2014/main" id="{A6C16FBE-354C-2745-9CE9-71B4CA1DF24C}"/>
                  </a:ext>
                </a:extLst>
              </p:cNvPr>
              <p:cNvPicPr/>
              <p:nvPr/>
            </p:nvPicPr>
            <p:blipFill>
              <a:blip r:embed="rId37"/>
              <a:stretch>
                <a:fillRect/>
              </a:stretch>
            </p:blipFill>
            <p:spPr>
              <a:xfrm>
                <a:off x="3082595" y="2043903"/>
                <a:ext cx="37008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C080D24D-069E-EB4B-8193-343F44EB3EDC}"/>
                  </a:ext>
                </a:extLst>
              </p14:cNvPr>
              <p14:cNvContentPartPr/>
              <p14:nvPr/>
            </p14:nvContentPartPr>
            <p14:xfrm>
              <a:off x="4525475" y="2146863"/>
              <a:ext cx="132480" cy="157680"/>
            </p14:xfrm>
          </p:contentPart>
        </mc:Choice>
        <mc:Fallback xmlns="">
          <p:pic>
            <p:nvPicPr>
              <p:cNvPr id="48" name="Ink 47">
                <a:extLst>
                  <a:ext uri="{FF2B5EF4-FFF2-40B4-BE49-F238E27FC236}">
                    <a16:creationId xmlns:a16="http://schemas.microsoft.com/office/drawing/2014/main" id="{C080D24D-069E-EB4B-8193-343F44EB3EDC}"/>
                  </a:ext>
                </a:extLst>
              </p:cNvPr>
              <p:cNvPicPr/>
              <p:nvPr/>
            </p:nvPicPr>
            <p:blipFill>
              <a:blip r:embed="rId39"/>
              <a:stretch>
                <a:fillRect/>
              </a:stretch>
            </p:blipFill>
            <p:spPr>
              <a:xfrm>
                <a:off x="4516450" y="2137863"/>
                <a:ext cx="149446"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D427F4E6-3B88-B84C-9672-510870FE54F6}"/>
                  </a:ext>
                </a:extLst>
              </p14:cNvPr>
              <p14:cNvContentPartPr/>
              <p14:nvPr/>
            </p14:nvContentPartPr>
            <p14:xfrm>
              <a:off x="4525475" y="2348103"/>
              <a:ext cx="126000" cy="25560"/>
            </p14:xfrm>
          </p:contentPart>
        </mc:Choice>
        <mc:Fallback xmlns="">
          <p:pic>
            <p:nvPicPr>
              <p:cNvPr id="49" name="Ink 48">
                <a:extLst>
                  <a:ext uri="{FF2B5EF4-FFF2-40B4-BE49-F238E27FC236}">
                    <a16:creationId xmlns:a16="http://schemas.microsoft.com/office/drawing/2014/main" id="{D427F4E6-3B88-B84C-9672-510870FE54F6}"/>
                  </a:ext>
                </a:extLst>
              </p:cNvPr>
              <p:cNvPicPr/>
              <p:nvPr/>
            </p:nvPicPr>
            <p:blipFill>
              <a:blip r:embed="rId41"/>
              <a:stretch>
                <a:fillRect/>
              </a:stretch>
            </p:blipFill>
            <p:spPr>
              <a:xfrm>
                <a:off x="4516115" y="2339103"/>
                <a:ext cx="144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Ink 49">
                <a:extLst>
                  <a:ext uri="{FF2B5EF4-FFF2-40B4-BE49-F238E27FC236}">
                    <a16:creationId xmlns:a16="http://schemas.microsoft.com/office/drawing/2014/main" id="{C924D5E6-27CF-3F42-9A82-56ADA0F1B15C}"/>
                  </a:ext>
                </a:extLst>
              </p14:cNvPr>
              <p14:cNvContentPartPr/>
              <p14:nvPr/>
            </p14:nvContentPartPr>
            <p14:xfrm>
              <a:off x="4909235" y="2159463"/>
              <a:ext cx="176400" cy="288000"/>
            </p14:xfrm>
          </p:contentPart>
        </mc:Choice>
        <mc:Fallback xmlns="">
          <p:pic>
            <p:nvPicPr>
              <p:cNvPr id="50" name="Ink 49">
                <a:extLst>
                  <a:ext uri="{FF2B5EF4-FFF2-40B4-BE49-F238E27FC236}">
                    <a16:creationId xmlns:a16="http://schemas.microsoft.com/office/drawing/2014/main" id="{C924D5E6-27CF-3F42-9A82-56ADA0F1B15C}"/>
                  </a:ext>
                </a:extLst>
              </p:cNvPr>
              <p:cNvPicPr/>
              <p:nvPr/>
            </p:nvPicPr>
            <p:blipFill>
              <a:blip r:embed="rId43"/>
              <a:stretch>
                <a:fillRect/>
              </a:stretch>
            </p:blipFill>
            <p:spPr>
              <a:xfrm>
                <a:off x="4900235" y="2150474"/>
                <a:ext cx="194760" cy="30597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CA9A1203-2F13-3447-BFDC-14C51DC483C9}"/>
                  </a:ext>
                </a:extLst>
              </p14:cNvPr>
              <p14:cNvContentPartPr/>
              <p14:nvPr/>
            </p14:nvContentPartPr>
            <p14:xfrm>
              <a:off x="5393075" y="2165583"/>
              <a:ext cx="163800" cy="119880"/>
            </p14:xfrm>
          </p:contentPart>
        </mc:Choice>
        <mc:Fallback xmlns="">
          <p:pic>
            <p:nvPicPr>
              <p:cNvPr id="51" name="Ink 50">
                <a:extLst>
                  <a:ext uri="{FF2B5EF4-FFF2-40B4-BE49-F238E27FC236}">
                    <a16:creationId xmlns:a16="http://schemas.microsoft.com/office/drawing/2014/main" id="{CA9A1203-2F13-3447-BFDC-14C51DC483C9}"/>
                  </a:ext>
                </a:extLst>
              </p:cNvPr>
              <p:cNvPicPr/>
              <p:nvPr/>
            </p:nvPicPr>
            <p:blipFill>
              <a:blip r:embed="rId45"/>
              <a:stretch>
                <a:fillRect/>
              </a:stretch>
            </p:blipFill>
            <p:spPr>
              <a:xfrm>
                <a:off x="5384075" y="2156917"/>
                <a:ext cx="180720" cy="13649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464C172D-5173-4644-A063-1857B5E5A9A1}"/>
                  </a:ext>
                </a:extLst>
              </p14:cNvPr>
              <p14:cNvContentPartPr/>
              <p14:nvPr/>
            </p14:nvContentPartPr>
            <p14:xfrm>
              <a:off x="5355275" y="2348103"/>
              <a:ext cx="182520" cy="31680"/>
            </p14:xfrm>
          </p:contentPart>
        </mc:Choice>
        <mc:Fallback xmlns="">
          <p:pic>
            <p:nvPicPr>
              <p:cNvPr id="52" name="Ink 51">
                <a:extLst>
                  <a:ext uri="{FF2B5EF4-FFF2-40B4-BE49-F238E27FC236}">
                    <a16:creationId xmlns:a16="http://schemas.microsoft.com/office/drawing/2014/main" id="{464C172D-5173-4644-A063-1857B5E5A9A1}"/>
                  </a:ext>
                </a:extLst>
              </p:cNvPr>
              <p:cNvPicPr/>
              <p:nvPr/>
            </p:nvPicPr>
            <p:blipFill>
              <a:blip r:embed="rId47"/>
              <a:stretch>
                <a:fillRect/>
              </a:stretch>
            </p:blipFill>
            <p:spPr>
              <a:xfrm>
                <a:off x="5346635" y="2338743"/>
                <a:ext cx="199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Ink 52">
                <a:extLst>
                  <a:ext uri="{FF2B5EF4-FFF2-40B4-BE49-F238E27FC236}">
                    <a16:creationId xmlns:a16="http://schemas.microsoft.com/office/drawing/2014/main" id="{9A223EFA-43FA-224E-BA62-C04780106024}"/>
                  </a:ext>
                </a:extLst>
              </p14:cNvPr>
              <p14:cNvContentPartPr/>
              <p14:nvPr/>
            </p14:nvContentPartPr>
            <p14:xfrm>
              <a:off x="5751635" y="2134263"/>
              <a:ext cx="38160" cy="157680"/>
            </p14:xfrm>
          </p:contentPart>
        </mc:Choice>
        <mc:Fallback xmlns="">
          <p:pic>
            <p:nvPicPr>
              <p:cNvPr id="53" name="Ink 52">
                <a:extLst>
                  <a:ext uri="{FF2B5EF4-FFF2-40B4-BE49-F238E27FC236}">
                    <a16:creationId xmlns:a16="http://schemas.microsoft.com/office/drawing/2014/main" id="{9A223EFA-43FA-224E-BA62-C04780106024}"/>
                  </a:ext>
                </a:extLst>
              </p:cNvPr>
              <p:cNvPicPr/>
              <p:nvPr/>
            </p:nvPicPr>
            <p:blipFill>
              <a:blip r:embed="rId49"/>
              <a:stretch>
                <a:fillRect/>
              </a:stretch>
            </p:blipFill>
            <p:spPr>
              <a:xfrm>
                <a:off x="5742995" y="2125983"/>
                <a:ext cx="54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Ink 53">
                <a:extLst>
                  <a:ext uri="{FF2B5EF4-FFF2-40B4-BE49-F238E27FC236}">
                    <a16:creationId xmlns:a16="http://schemas.microsoft.com/office/drawing/2014/main" id="{7DA98ED5-78C8-C64E-A629-3FBB3CA4A5D1}"/>
                  </a:ext>
                </a:extLst>
              </p14:cNvPr>
              <p14:cNvContentPartPr/>
              <p14:nvPr/>
            </p14:nvContentPartPr>
            <p14:xfrm>
              <a:off x="5871155" y="2215983"/>
              <a:ext cx="6480" cy="6480"/>
            </p14:xfrm>
          </p:contentPart>
        </mc:Choice>
        <mc:Fallback xmlns="">
          <p:pic>
            <p:nvPicPr>
              <p:cNvPr id="54" name="Ink 53">
                <a:extLst>
                  <a:ext uri="{FF2B5EF4-FFF2-40B4-BE49-F238E27FC236}">
                    <a16:creationId xmlns:a16="http://schemas.microsoft.com/office/drawing/2014/main" id="{7DA98ED5-78C8-C64E-A629-3FBB3CA4A5D1}"/>
                  </a:ext>
                </a:extLst>
              </p:cNvPr>
              <p:cNvPicPr/>
              <p:nvPr/>
            </p:nvPicPr>
            <p:blipFill>
              <a:blip r:embed="rId51"/>
              <a:stretch>
                <a:fillRect/>
              </a:stretch>
            </p:blipFill>
            <p:spPr>
              <a:xfrm>
                <a:off x="5863311" y="2208139"/>
                <a:ext cx="22168"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3BDD292F-C361-AE4A-82F2-918BAFE47A3D}"/>
                  </a:ext>
                </a:extLst>
              </p14:cNvPr>
              <p14:cNvContentPartPr/>
              <p14:nvPr/>
            </p14:nvContentPartPr>
            <p14:xfrm>
              <a:off x="5984195" y="2146863"/>
              <a:ext cx="113400" cy="100800"/>
            </p14:xfrm>
          </p:contentPart>
        </mc:Choice>
        <mc:Fallback xmlns="">
          <p:pic>
            <p:nvPicPr>
              <p:cNvPr id="55" name="Ink 54">
                <a:extLst>
                  <a:ext uri="{FF2B5EF4-FFF2-40B4-BE49-F238E27FC236}">
                    <a16:creationId xmlns:a16="http://schemas.microsoft.com/office/drawing/2014/main" id="{3BDD292F-C361-AE4A-82F2-918BAFE47A3D}"/>
                  </a:ext>
                </a:extLst>
              </p:cNvPr>
              <p:cNvPicPr/>
              <p:nvPr/>
            </p:nvPicPr>
            <p:blipFill>
              <a:blip r:embed="rId53"/>
              <a:stretch>
                <a:fillRect/>
              </a:stretch>
            </p:blipFill>
            <p:spPr>
              <a:xfrm>
                <a:off x="5975223" y="2138254"/>
                <a:ext cx="131343"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C2C4047E-1CEF-7649-8752-EA87B581B970}"/>
                  </a:ext>
                </a:extLst>
              </p14:cNvPr>
              <p14:cNvContentPartPr/>
              <p14:nvPr/>
            </p14:nvContentPartPr>
            <p14:xfrm>
              <a:off x="6204155" y="2077743"/>
              <a:ext cx="119880" cy="201600"/>
            </p14:xfrm>
          </p:contentPart>
        </mc:Choice>
        <mc:Fallback xmlns="">
          <p:pic>
            <p:nvPicPr>
              <p:cNvPr id="56" name="Ink 55">
                <a:extLst>
                  <a:ext uri="{FF2B5EF4-FFF2-40B4-BE49-F238E27FC236}">
                    <a16:creationId xmlns:a16="http://schemas.microsoft.com/office/drawing/2014/main" id="{C2C4047E-1CEF-7649-8752-EA87B581B970}"/>
                  </a:ext>
                </a:extLst>
              </p:cNvPr>
              <p:cNvPicPr/>
              <p:nvPr/>
            </p:nvPicPr>
            <p:blipFill>
              <a:blip r:embed="rId55"/>
              <a:stretch>
                <a:fillRect/>
              </a:stretch>
            </p:blipFill>
            <p:spPr>
              <a:xfrm>
                <a:off x="6195128" y="2068743"/>
                <a:ext cx="137573"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6557CE9F-905B-4245-963A-D69A99363BB9}"/>
                  </a:ext>
                </a:extLst>
              </p14:cNvPr>
              <p14:cNvContentPartPr/>
              <p14:nvPr/>
            </p14:nvContentPartPr>
            <p14:xfrm>
              <a:off x="6399275" y="1939143"/>
              <a:ext cx="220320" cy="402840"/>
            </p14:xfrm>
          </p:contentPart>
        </mc:Choice>
        <mc:Fallback xmlns="">
          <p:pic>
            <p:nvPicPr>
              <p:cNvPr id="57" name="Ink 56">
                <a:extLst>
                  <a:ext uri="{FF2B5EF4-FFF2-40B4-BE49-F238E27FC236}">
                    <a16:creationId xmlns:a16="http://schemas.microsoft.com/office/drawing/2014/main" id="{6557CE9F-905B-4245-963A-D69A99363BB9}"/>
                  </a:ext>
                </a:extLst>
              </p:cNvPr>
              <p:cNvPicPr/>
              <p:nvPr/>
            </p:nvPicPr>
            <p:blipFill>
              <a:blip r:embed="rId57"/>
              <a:stretch>
                <a:fillRect/>
              </a:stretch>
            </p:blipFill>
            <p:spPr>
              <a:xfrm>
                <a:off x="6389915" y="1930503"/>
                <a:ext cx="2383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Ink 57">
                <a:extLst>
                  <a:ext uri="{FF2B5EF4-FFF2-40B4-BE49-F238E27FC236}">
                    <a16:creationId xmlns:a16="http://schemas.microsoft.com/office/drawing/2014/main" id="{B5A203FC-62D0-0D47-B7BE-B32BF9D5C83C}"/>
                  </a:ext>
                </a:extLst>
              </p14:cNvPr>
              <p14:cNvContentPartPr/>
              <p14:nvPr/>
            </p14:nvContentPartPr>
            <p14:xfrm>
              <a:off x="2456915" y="3070983"/>
              <a:ext cx="100800" cy="6480"/>
            </p14:xfrm>
          </p:contentPart>
        </mc:Choice>
        <mc:Fallback xmlns="">
          <p:pic>
            <p:nvPicPr>
              <p:cNvPr id="58" name="Ink 57">
                <a:extLst>
                  <a:ext uri="{FF2B5EF4-FFF2-40B4-BE49-F238E27FC236}">
                    <a16:creationId xmlns:a16="http://schemas.microsoft.com/office/drawing/2014/main" id="{B5A203FC-62D0-0D47-B7BE-B32BF9D5C83C}"/>
                  </a:ext>
                </a:extLst>
              </p:cNvPr>
              <p:cNvPicPr/>
              <p:nvPr/>
            </p:nvPicPr>
            <p:blipFill>
              <a:blip r:embed="rId59"/>
              <a:stretch>
                <a:fillRect/>
              </a:stretch>
            </p:blipFill>
            <p:spPr>
              <a:xfrm>
                <a:off x="2448275" y="3062457"/>
                <a:ext cx="11736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8E3BB351-632B-D34A-939C-64FB93580933}"/>
                  </a:ext>
                </a:extLst>
              </p14:cNvPr>
              <p14:cNvContentPartPr/>
              <p14:nvPr/>
            </p14:nvContentPartPr>
            <p14:xfrm>
              <a:off x="2488595" y="3146223"/>
              <a:ext cx="94680" cy="6480"/>
            </p14:xfrm>
          </p:contentPart>
        </mc:Choice>
        <mc:Fallback xmlns="">
          <p:pic>
            <p:nvPicPr>
              <p:cNvPr id="59" name="Ink 58">
                <a:extLst>
                  <a:ext uri="{FF2B5EF4-FFF2-40B4-BE49-F238E27FC236}">
                    <a16:creationId xmlns:a16="http://schemas.microsoft.com/office/drawing/2014/main" id="{8E3BB351-632B-D34A-939C-64FB93580933}"/>
                  </a:ext>
                </a:extLst>
              </p:cNvPr>
              <p:cNvPicPr/>
              <p:nvPr/>
            </p:nvPicPr>
            <p:blipFill>
              <a:blip r:embed="rId61"/>
              <a:stretch>
                <a:fillRect/>
              </a:stretch>
            </p:blipFill>
            <p:spPr>
              <a:xfrm>
                <a:off x="2479955" y="3137583"/>
                <a:ext cx="11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9D83D6E8-877D-7E43-80EB-6452CD3C290D}"/>
                  </a:ext>
                </a:extLst>
              </p14:cNvPr>
              <p14:cNvContentPartPr/>
              <p14:nvPr/>
            </p14:nvContentPartPr>
            <p14:xfrm>
              <a:off x="3368795" y="2844543"/>
              <a:ext cx="157680" cy="421560"/>
            </p14:xfrm>
          </p:contentPart>
        </mc:Choice>
        <mc:Fallback xmlns="">
          <p:pic>
            <p:nvPicPr>
              <p:cNvPr id="63" name="Ink 62">
                <a:extLst>
                  <a:ext uri="{FF2B5EF4-FFF2-40B4-BE49-F238E27FC236}">
                    <a16:creationId xmlns:a16="http://schemas.microsoft.com/office/drawing/2014/main" id="{9D83D6E8-877D-7E43-80EB-6452CD3C290D}"/>
                  </a:ext>
                </a:extLst>
              </p:cNvPr>
              <p:cNvPicPr/>
              <p:nvPr/>
            </p:nvPicPr>
            <p:blipFill>
              <a:blip r:embed="rId63"/>
              <a:stretch>
                <a:fillRect/>
              </a:stretch>
            </p:blipFill>
            <p:spPr>
              <a:xfrm>
                <a:off x="3359435" y="2835903"/>
                <a:ext cx="17532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4" name="Ink 63">
                <a:extLst>
                  <a:ext uri="{FF2B5EF4-FFF2-40B4-BE49-F238E27FC236}">
                    <a16:creationId xmlns:a16="http://schemas.microsoft.com/office/drawing/2014/main" id="{D4A781A3-0D8D-4D4E-973D-EA3263F62317}"/>
                  </a:ext>
                </a:extLst>
              </p14:cNvPr>
              <p14:cNvContentPartPr/>
              <p14:nvPr/>
            </p14:nvContentPartPr>
            <p14:xfrm>
              <a:off x="3701795" y="2951463"/>
              <a:ext cx="19080" cy="195120"/>
            </p14:xfrm>
          </p:contentPart>
        </mc:Choice>
        <mc:Fallback xmlns="">
          <p:pic>
            <p:nvPicPr>
              <p:cNvPr id="64" name="Ink 63">
                <a:extLst>
                  <a:ext uri="{FF2B5EF4-FFF2-40B4-BE49-F238E27FC236}">
                    <a16:creationId xmlns:a16="http://schemas.microsoft.com/office/drawing/2014/main" id="{D4A781A3-0D8D-4D4E-973D-EA3263F62317}"/>
                  </a:ext>
                </a:extLst>
              </p:cNvPr>
              <p:cNvPicPr/>
              <p:nvPr/>
            </p:nvPicPr>
            <p:blipFill>
              <a:blip r:embed="rId65"/>
              <a:stretch>
                <a:fillRect/>
              </a:stretch>
            </p:blipFill>
            <p:spPr>
              <a:xfrm>
                <a:off x="3692435" y="2942823"/>
                <a:ext cx="36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k 64">
                <a:extLst>
                  <a:ext uri="{FF2B5EF4-FFF2-40B4-BE49-F238E27FC236}">
                    <a16:creationId xmlns:a16="http://schemas.microsoft.com/office/drawing/2014/main" id="{2DC599C5-0665-EE49-8058-36AA72C72C55}"/>
                  </a:ext>
                </a:extLst>
              </p14:cNvPr>
              <p14:cNvContentPartPr/>
              <p14:nvPr/>
            </p14:nvContentPartPr>
            <p14:xfrm>
              <a:off x="3815195" y="3045783"/>
              <a:ext cx="25560" cy="12960"/>
            </p14:xfrm>
          </p:contentPart>
        </mc:Choice>
        <mc:Fallback xmlns="">
          <p:pic>
            <p:nvPicPr>
              <p:cNvPr id="65" name="Ink 64">
                <a:extLst>
                  <a:ext uri="{FF2B5EF4-FFF2-40B4-BE49-F238E27FC236}">
                    <a16:creationId xmlns:a16="http://schemas.microsoft.com/office/drawing/2014/main" id="{2DC599C5-0665-EE49-8058-36AA72C72C55}"/>
                  </a:ext>
                </a:extLst>
              </p:cNvPr>
              <p:cNvPicPr/>
              <p:nvPr/>
            </p:nvPicPr>
            <p:blipFill>
              <a:blip r:embed="rId67"/>
              <a:stretch>
                <a:fillRect/>
              </a:stretch>
            </p:blipFill>
            <p:spPr>
              <a:xfrm>
                <a:off x="3806555" y="3037863"/>
                <a:ext cx="42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k 65">
                <a:extLst>
                  <a:ext uri="{FF2B5EF4-FFF2-40B4-BE49-F238E27FC236}">
                    <a16:creationId xmlns:a16="http://schemas.microsoft.com/office/drawing/2014/main" id="{BEDC35BD-4666-2142-96F3-1AFFD6A72815}"/>
                  </a:ext>
                </a:extLst>
              </p14:cNvPr>
              <p14:cNvContentPartPr/>
              <p14:nvPr/>
            </p14:nvContentPartPr>
            <p14:xfrm>
              <a:off x="3966035" y="2976663"/>
              <a:ext cx="119880" cy="145080"/>
            </p14:xfrm>
          </p:contentPart>
        </mc:Choice>
        <mc:Fallback xmlns="">
          <p:pic>
            <p:nvPicPr>
              <p:cNvPr id="66" name="Ink 65">
                <a:extLst>
                  <a:ext uri="{FF2B5EF4-FFF2-40B4-BE49-F238E27FC236}">
                    <a16:creationId xmlns:a16="http://schemas.microsoft.com/office/drawing/2014/main" id="{BEDC35BD-4666-2142-96F3-1AFFD6A72815}"/>
                  </a:ext>
                </a:extLst>
              </p:cNvPr>
              <p:cNvPicPr/>
              <p:nvPr/>
            </p:nvPicPr>
            <p:blipFill>
              <a:blip r:embed="rId69"/>
              <a:stretch>
                <a:fillRect/>
              </a:stretch>
            </p:blipFill>
            <p:spPr>
              <a:xfrm>
                <a:off x="3957395" y="2968023"/>
                <a:ext cx="137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Ink 68">
                <a:extLst>
                  <a:ext uri="{FF2B5EF4-FFF2-40B4-BE49-F238E27FC236}">
                    <a16:creationId xmlns:a16="http://schemas.microsoft.com/office/drawing/2014/main" id="{9789A130-0FA8-EA4A-866F-15D67BE8B4DE}"/>
                  </a:ext>
                </a:extLst>
              </p14:cNvPr>
              <p14:cNvContentPartPr/>
              <p14:nvPr/>
            </p14:nvContentPartPr>
            <p14:xfrm>
              <a:off x="5040995" y="3007983"/>
              <a:ext cx="207720" cy="12960"/>
            </p14:xfrm>
          </p:contentPart>
        </mc:Choice>
        <mc:Fallback xmlns="">
          <p:pic>
            <p:nvPicPr>
              <p:cNvPr id="69" name="Ink 68">
                <a:extLst>
                  <a:ext uri="{FF2B5EF4-FFF2-40B4-BE49-F238E27FC236}">
                    <a16:creationId xmlns:a16="http://schemas.microsoft.com/office/drawing/2014/main" id="{9789A130-0FA8-EA4A-866F-15D67BE8B4DE}"/>
                  </a:ext>
                </a:extLst>
              </p:cNvPr>
              <p:cNvPicPr/>
              <p:nvPr/>
            </p:nvPicPr>
            <p:blipFill>
              <a:blip r:embed="rId71"/>
              <a:stretch>
                <a:fillRect/>
              </a:stretch>
            </p:blipFill>
            <p:spPr>
              <a:xfrm>
                <a:off x="5032355" y="2999703"/>
                <a:ext cx="224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7">
                <a:extLst>
                  <a:ext uri="{FF2B5EF4-FFF2-40B4-BE49-F238E27FC236}">
                    <a16:creationId xmlns:a16="http://schemas.microsoft.com/office/drawing/2014/main" id="{2551683E-E8A3-9C4D-A57D-289D945B2D5B}"/>
                  </a:ext>
                </a:extLst>
              </p14:cNvPr>
              <p14:cNvContentPartPr/>
              <p14:nvPr/>
            </p14:nvContentPartPr>
            <p14:xfrm>
              <a:off x="7053035" y="2630703"/>
              <a:ext cx="339840" cy="415440"/>
            </p14:xfrm>
          </p:contentPart>
        </mc:Choice>
        <mc:Fallback xmlns="">
          <p:pic>
            <p:nvPicPr>
              <p:cNvPr id="81" name="Ink 87">
                <a:extLst>
                  <a:ext uri="{FF2B5EF4-FFF2-40B4-BE49-F238E27FC236}">
                    <a16:creationId xmlns:a16="http://schemas.microsoft.com/office/drawing/2014/main" id="{2551683E-E8A3-9C4D-A57D-289D945B2D5B}"/>
                  </a:ext>
                </a:extLst>
              </p:cNvPr>
              <p:cNvPicPr/>
              <p:nvPr/>
            </p:nvPicPr>
            <p:blipFill>
              <a:blip r:embed="rId73"/>
              <a:stretch>
                <a:fillRect/>
              </a:stretch>
            </p:blipFill>
            <p:spPr>
              <a:xfrm>
                <a:off x="7044395" y="2622063"/>
                <a:ext cx="35748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8">
                <a:extLst>
                  <a:ext uri="{FF2B5EF4-FFF2-40B4-BE49-F238E27FC236}">
                    <a16:creationId xmlns:a16="http://schemas.microsoft.com/office/drawing/2014/main" id="{C480624D-502B-A440-A13A-DCD5E997D875}"/>
                  </a:ext>
                </a:extLst>
              </p14:cNvPr>
              <p14:cNvContentPartPr/>
              <p14:nvPr/>
            </p14:nvContentPartPr>
            <p14:xfrm>
              <a:off x="6789515" y="2725023"/>
              <a:ext cx="156960" cy="201960"/>
            </p14:xfrm>
          </p:contentPart>
        </mc:Choice>
        <mc:Fallback xmlns="">
          <p:pic>
            <p:nvPicPr>
              <p:cNvPr id="82" name="Ink 88">
                <a:extLst>
                  <a:ext uri="{FF2B5EF4-FFF2-40B4-BE49-F238E27FC236}">
                    <a16:creationId xmlns:a16="http://schemas.microsoft.com/office/drawing/2014/main" id="{C480624D-502B-A440-A13A-DCD5E997D875}"/>
                  </a:ext>
                </a:extLst>
              </p:cNvPr>
              <p:cNvPicPr/>
              <p:nvPr/>
            </p:nvPicPr>
            <p:blipFill>
              <a:blip r:embed="rId75"/>
              <a:stretch>
                <a:fillRect/>
              </a:stretch>
            </p:blipFill>
            <p:spPr>
              <a:xfrm>
                <a:off x="6780855" y="2717089"/>
                <a:ext cx="173558" cy="21855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3" name="Ink 89">
                <a:extLst>
                  <a:ext uri="{FF2B5EF4-FFF2-40B4-BE49-F238E27FC236}">
                    <a16:creationId xmlns:a16="http://schemas.microsoft.com/office/drawing/2014/main" id="{15B5A86B-993F-A648-9FF0-337FDA6E160C}"/>
                  </a:ext>
                </a:extLst>
              </p14:cNvPr>
              <p14:cNvContentPartPr/>
              <p14:nvPr/>
            </p14:nvContentPartPr>
            <p14:xfrm>
              <a:off x="6480995" y="2769303"/>
              <a:ext cx="195120" cy="145080"/>
            </p14:xfrm>
          </p:contentPart>
        </mc:Choice>
        <mc:Fallback xmlns="">
          <p:pic>
            <p:nvPicPr>
              <p:cNvPr id="83" name="Ink 89">
                <a:extLst>
                  <a:ext uri="{FF2B5EF4-FFF2-40B4-BE49-F238E27FC236}">
                    <a16:creationId xmlns:a16="http://schemas.microsoft.com/office/drawing/2014/main" id="{15B5A86B-993F-A648-9FF0-337FDA6E160C}"/>
                  </a:ext>
                </a:extLst>
              </p:cNvPr>
              <p:cNvPicPr/>
              <p:nvPr/>
            </p:nvPicPr>
            <p:blipFill>
              <a:blip r:embed="rId77"/>
              <a:stretch>
                <a:fillRect/>
              </a:stretch>
            </p:blipFill>
            <p:spPr>
              <a:xfrm>
                <a:off x="6472355" y="2760663"/>
                <a:ext cx="212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90">
                <a:extLst>
                  <a:ext uri="{FF2B5EF4-FFF2-40B4-BE49-F238E27FC236}">
                    <a16:creationId xmlns:a16="http://schemas.microsoft.com/office/drawing/2014/main" id="{45980190-9374-114D-85E2-0BDED941F972}"/>
                  </a:ext>
                </a:extLst>
              </p14:cNvPr>
              <p14:cNvContentPartPr/>
              <p14:nvPr/>
            </p14:nvContentPartPr>
            <p14:xfrm>
              <a:off x="5990315" y="2649783"/>
              <a:ext cx="377640" cy="434160"/>
            </p14:xfrm>
          </p:contentPart>
        </mc:Choice>
        <mc:Fallback xmlns="">
          <p:pic>
            <p:nvPicPr>
              <p:cNvPr id="84" name="Ink 90">
                <a:extLst>
                  <a:ext uri="{FF2B5EF4-FFF2-40B4-BE49-F238E27FC236}">
                    <a16:creationId xmlns:a16="http://schemas.microsoft.com/office/drawing/2014/main" id="{45980190-9374-114D-85E2-0BDED941F972}"/>
                  </a:ext>
                </a:extLst>
              </p:cNvPr>
              <p:cNvPicPr/>
              <p:nvPr/>
            </p:nvPicPr>
            <p:blipFill>
              <a:blip r:embed="rId79"/>
              <a:stretch>
                <a:fillRect/>
              </a:stretch>
            </p:blipFill>
            <p:spPr>
              <a:xfrm>
                <a:off x="5981675" y="2640423"/>
                <a:ext cx="3945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Ink 91">
                <a:extLst>
                  <a:ext uri="{FF2B5EF4-FFF2-40B4-BE49-F238E27FC236}">
                    <a16:creationId xmlns:a16="http://schemas.microsoft.com/office/drawing/2014/main" id="{5376554C-2CA8-B34B-8A23-1E11017A3A65}"/>
                  </a:ext>
                </a:extLst>
              </p14:cNvPr>
              <p14:cNvContentPartPr/>
              <p14:nvPr/>
            </p14:nvContentPartPr>
            <p14:xfrm>
              <a:off x="5575595" y="2838423"/>
              <a:ext cx="176400" cy="220320"/>
            </p14:xfrm>
          </p:contentPart>
        </mc:Choice>
        <mc:Fallback xmlns="">
          <p:pic>
            <p:nvPicPr>
              <p:cNvPr id="85" name="Ink 91">
                <a:extLst>
                  <a:ext uri="{FF2B5EF4-FFF2-40B4-BE49-F238E27FC236}">
                    <a16:creationId xmlns:a16="http://schemas.microsoft.com/office/drawing/2014/main" id="{5376554C-2CA8-B34B-8A23-1E11017A3A65}"/>
                  </a:ext>
                </a:extLst>
              </p:cNvPr>
              <p:cNvPicPr/>
              <p:nvPr/>
            </p:nvPicPr>
            <p:blipFill>
              <a:blip r:embed="rId81"/>
              <a:stretch>
                <a:fillRect/>
              </a:stretch>
            </p:blipFill>
            <p:spPr>
              <a:xfrm>
                <a:off x="5566235" y="2830157"/>
                <a:ext cx="193680" cy="23649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6" name="Ink 92">
                <a:extLst>
                  <a:ext uri="{FF2B5EF4-FFF2-40B4-BE49-F238E27FC236}">
                    <a16:creationId xmlns:a16="http://schemas.microsoft.com/office/drawing/2014/main" id="{4D328928-3C57-724B-B915-8459FAA93702}"/>
                  </a:ext>
                </a:extLst>
              </p14:cNvPr>
              <p14:cNvContentPartPr/>
              <p14:nvPr/>
            </p14:nvContentPartPr>
            <p14:xfrm>
              <a:off x="4173395" y="2851023"/>
              <a:ext cx="414720" cy="415440"/>
            </p14:xfrm>
          </p:contentPart>
        </mc:Choice>
        <mc:Fallback xmlns="">
          <p:pic>
            <p:nvPicPr>
              <p:cNvPr id="86" name="Ink 92">
                <a:extLst>
                  <a:ext uri="{FF2B5EF4-FFF2-40B4-BE49-F238E27FC236}">
                    <a16:creationId xmlns:a16="http://schemas.microsoft.com/office/drawing/2014/main" id="{4D328928-3C57-724B-B915-8459FAA93702}"/>
                  </a:ext>
                </a:extLst>
              </p:cNvPr>
              <p:cNvPicPr/>
              <p:nvPr/>
            </p:nvPicPr>
            <p:blipFill>
              <a:blip r:embed="rId83"/>
              <a:stretch>
                <a:fillRect/>
              </a:stretch>
            </p:blipFill>
            <p:spPr>
              <a:xfrm>
                <a:off x="4164387" y="2842383"/>
                <a:ext cx="432375"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7" name="Ink 93">
                <a:extLst>
                  <a:ext uri="{FF2B5EF4-FFF2-40B4-BE49-F238E27FC236}">
                    <a16:creationId xmlns:a16="http://schemas.microsoft.com/office/drawing/2014/main" id="{C2E95603-0649-D445-86B7-D10FE0AD537E}"/>
                  </a:ext>
                </a:extLst>
              </p14:cNvPr>
              <p14:cNvContentPartPr/>
              <p14:nvPr/>
            </p14:nvContentPartPr>
            <p14:xfrm>
              <a:off x="2915915" y="2932743"/>
              <a:ext cx="214200" cy="252000"/>
            </p14:xfrm>
          </p:contentPart>
        </mc:Choice>
        <mc:Fallback xmlns="">
          <p:pic>
            <p:nvPicPr>
              <p:cNvPr id="87" name="Ink 93">
                <a:extLst>
                  <a:ext uri="{FF2B5EF4-FFF2-40B4-BE49-F238E27FC236}">
                    <a16:creationId xmlns:a16="http://schemas.microsoft.com/office/drawing/2014/main" id="{C2E95603-0649-D445-86B7-D10FE0AD537E}"/>
                  </a:ext>
                </a:extLst>
              </p:cNvPr>
              <p:cNvPicPr/>
              <p:nvPr/>
            </p:nvPicPr>
            <p:blipFill>
              <a:blip r:embed="rId85"/>
              <a:stretch>
                <a:fillRect/>
              </a:stretch>
            </p:blipFill>
            <p:spPr>
              <a:xfrm>
                <a:off x="2906915" y="2924463"/>
                <a:ext cx="231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5" name="Ink 94">
                <a:extLst>
                  <a:ext uri="{FF2B5EF4-FFF2-40B4-BE49-F238E27FC236}">
                    <a16:creationId xmlns:a16="http://schemas.microsoft.com/office/drawing/2014/main" id="{27AEE656-DBF0-9149-815A-F2BFC9BF8B8E}"/>
                  </a:ext>
                </a:extLst>
              </p14:cNvPr>
              <p14:cNvContentPartPr/>
              <p14:nvPr/>
            </p14:nvContentPartPr>
            <p14:xfrm>
              <a:off x="2438195" y="3743823"/>
              <a:ext cx="82080" cy="12960"/>
            </p14:xfrm>
          </p:contentPart>
        </mc:Choice>
        <mc:Fallback xmlns="">
          <p:pic>
            <p:nvPicPr>
              <p:cNvPr id="95" name="Ink 94">
                <a:extLst>
                  <a:ext uri="{FF2B5EF4-FFF2-40B4-BE49-F238E27FC236}">
                    <a16:creationId xmlns:a16="http://schemas.microsoft.com/office/drawing/2014/main" id="{27AEE656-DBF0-9149-815A-F2BFC9BF8B8E}"/>
                  </a:ext>
                </a:extLst>
              </p:cNvPr>
              <p:cNvPicPr/>
              <p:nvPr/>
            </p:nvPicPr>
            <p:blipFill>
              <a:blip r:embed="rId87"/>
              <a:stretch>
                <a:fillRect/>
              </a:stretch>
            </p:blipFill>
            <p:spPr>
              <a:xfrm>
                <a:off x="2429195" y="3735183"/>
                <a:ext cx="99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6" name="Ink 95">
                <a:extLst>
                  <a:ext uri="{FF2B5EF4-FFF2-40B4-BE49-F238E27FC236}">
                    <a16:creationId xmlns:a16="http://schemas.microsoft.com/office/drawing/2014/main" id="{E5E1C1B8-357D-4149-B0B3-8210FB7CE8A1}"/>
                  </a:ext>
                </a:extLst>
              </p14:cNvPr>
              <p14:cNvContentPartPr/>
              <p14:nvPr/>
            </p14:nvContentPartPr>
            <p14:xfrm>
              <a:off x="2482115" y="3831663"/>
              <a:ext cx="56880" cy="12960"/>
            </p14:xfrm>
          </p:contentPart>
        </mc:Choice>
        <mc:Fallback xmlns="">
          <p:pic>
            <p:nvPicPr>
              <p:cNvPr id="96" name="Ink 95">
                <a:extLst>
                  <a:ext uri="{FF2B5EF4-FFF2-40B4-BE49-F238E27FC236}">
                    <a16:creationId xmlns:a16="http://schemas.microsoft.com/office/drawing/2014/main" id="{E5E1C1B8-357D-4149-B0B3-8210FB7CE8A1}"/>
                  </a:ext>
                </a:extLst>
              </p:cNvPr>
              <p:cNvPicPr/>
              <p:nvPr/>
            </p:nvPicPr>
            <p:blipFill>
              <a:blip r:embed="rId89"/>
              <a:stretch>
                <a:fillRect/>
              </a:stretch>
            </p:blipFill>
            <p:spPr>
              <a:xfrm>
                <a:off x="2472755" y="3822303"/>
                <a:ext cx="74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0" name="Ink 99">
                <a:extLst>
                  <a:ext uri="{FF2B5EF4-FFF2-40B4-BE49-F238E27FC236}">
                    <a16:creationId xmlns:a16="http://schemas.microsoft.com/office/drawing/2014/main" id="{16D5A462-8685-534D-A78B-D39DEFE35527}"/>
                  </a:ext>
                </a:extLst>
              </p14:cNvPr>
              <p14:cNvContentPartPr/>
              <p14:nvPr/>
            </p14:nvContentPartPr>
            <p14:xfrm>
              <a:off x="3374915" y="3567783"/>
              <a:ext cx="252000" cy="478080"/>
            </p14:xfrm>
          </p:contentPart>
        </mc:Choice>
        <mc:Fallback xmlns="">
          <p:pic>
            <p:nvPicPr>
              <p:cNvPr id="100" name="Ink 99">
                <a:extLst>
                  <a:ext uri="{FF2B5EF4-FFF2-40B4-BE49-F238E27FC236}">
                    <a16:creationId xmlns:a16="http://schemas.microsoft.com/office/drawing/2014/main" id="{16D5A462-8685-534D-A78B-D39DEFE35527}"/>
                  </a:ext>
                </a:extLst>
              </p:cNvPr>
              <p:cNvPicPr/>
              <p:nvPr/>
            </p:nvPicPr>
            <p:blipFill>
              <a:blip r:embed="rId91"/>
              <a:stretch>
                <a:fillRect/>
              </a:stretch>
            </p:blipFill>
            <p:spPr>
              <a:xfrm>
                <a:off x="3365902" y="3559143"/>
                <a:ext cx="268944"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3606D733-257B-7D4D-B233-9B176236919F}"/>
                  </a:ext>
                </a:extLst>
              </p14:cNvPr>
              <p14:cNvContentPartPr/>
              <p14:nvPr/>
            </p14:nvContentPartPr>
            <p14:xfrm>
              <a:off x="3708275" y="3749943"/>
              <a:ext cx="25560" cy="138600"/>
            </p14:xfrm>
          </p:contentPart>
        </mc:Choice>
        <mc:Fallback xmlns="">
          <p:pic>
            <p:nvPicPr>
              <p:cNvPr id="101" name="Ink 100">
                <a:extLst>
                  <a:ext uri="{FF2B5EF4-FFF2-40B4-BE49-F238E27FC236}">
                    <a16:creationId xmlns:a16="http://schemas.microsoft.com/office/drawing/2014/main" id="{3606D733-257B-7D4D-B233-9B176236919F}"/>
                  </a:ext>
                </a:extLst>
              </p:cNvPr>
              <p:cNvPicPr/>
              <p:nvPr/>
            </p:nvPicPr>
            <p:blipFill>
              <a:blip r:embed="rId93"/>
              <a:stretch>
                <a:fillRect/>
              </a:stretch>
            </p:blipFill>
            <p:spPr>
              <a:xfrm>
                <a:off x="3699995" y="3741663"/>
                <a:ext cx="42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2" name="Ink 101">
                <a:extLst>
                  <a:ext uri="{FF2B5EF4-FFF2-40B4-BE49-F238E27FC236}">
                    <a16:creationId xmlns:a16="http://schemas.microsoft.com/office/drawing/2014/main" id="{65B80305-B927-224D-A5E0-2A82F58F5FC8}"/>
                  </a:ext>
                </a:extLst>
              </p14:cNvPr>
              <p14:cNvContentPartPr/>
              <p14:nvPr/>
            </p14:nvContentPartPr>
            <p14:xfrm>
              <a:off x="3852995" y="3831663"/>
              <a:ext cx="12960" cy="360"/>
            </p14:xfrm>
          </p:contentPart>
        </mc:Choice>
        <mc:Fallback xmlns="">
          <p:pic>
            <p:nvPicPr>
              <p:cNvPr id="102" name="Ink 101">
                <a:extLst>
                  <a:ext uri="{FF2B5EF4-FFF2-40B4-BE49-F238E27FC236}">
                    <a16:creationId xmlns:a16="http://schemas.microsoft.com/office/drawing/2014/main" id="{65B80305-B927-224D-A5E0-2A82F58F5FC8}"/>
                  </a:ext>
                </a:extLst>
              </p:cNvPr>
              <p:cNvPicPr/>
              <p:nvPr/>
            </p:nvPicPr>
            <p:blipFill>
              <a:blip r:embed="rId95"/>
              <a:stretch>
                <a:fillRect/>
              </a:stretch>
            </p:blipFill>
            <p:spPr>
              <a:xfrm>
                <a:off x="3844715" y="382338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Ink 102">
                <a:extLst>
                  <a:ext uri="{FF2B5EF4-FFF2-40B4-BE49-F238E27FC236}">
                    <a16:creationId xmlns:a16="http://schemas.microsoft.com/office/drawing/2014/main" id="{E0B0DC30-3EA8-8E4C-A7F1-A9BE5F922565}"/>
                  </a:ext>
                </a:extLst>
              </p14:cNvPr>
              <p14:cNvContentPartPr/>
              <p14:nvPr/>
            </p14:nvContentPartPr>
            <p14:xfrm>
              <a:off x="4029035" y="3775143"/>
              <a:ext cx="107280" cy="107280"/>
            </p14:xfrm>
          </p:contentPart>
        </mc:Choice>
        <mc:Fallback xmlns="">
          <p:pic>
            <p:nvPicPr>
              <p:cNvPr id="103" name="Ink 102">
                <a:extLst>
                  <a:ext uri="{FF2B5EF4-FFF2-40B4-BE49-F238E27FC236}">
                    <a16:creationId xmlns:a16="http://schemas.microsoft.com/office/drawing/2014/main" id="{E0B0DC30-3EA8-8E4C-A7F1-A9BE5F922565}"/>
                  </a:ext>
                </a:extLst>
              </p:cNvPr>
              <p:cNvPicPr/>
              <p:nvPr/>
            </p:nvPicPr>
            <p:blipFill>
              <a:blip r:embed="rId97"/>
              <a:stretch>
                <a:fillRect/>
              </a:stretch>
            </p:blipFill>
            <p:spPr>
              <a:xfrm>
                <a:off x="4020035" y="3766143"/>
                <a:ext cx="124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Ink 105">
                <a:extLst>
                  <a:ext uri="{FF2B5EF4-FFF2-40B4-BE49-F238E27FC236}">
                    <a16:creationId xmlns:a16="http://schemas.microsoft.com/office/drawing/2014/main" id="{A6C9DCFB-AE99-A246-8496-98F184E1F984}"/>
                  </a:ext>
                </a:extLst>
              </p14:cNvPr>
              <p14:cNvContentPartPr/>
              <p14:nvPr/>
            </p14:nvContentPartPr>
            <p14:xfrm>
              <a:off x="4915355" y="3825543"/>
              <a:ext cx="132480" cy="360"/>
            </p14:xfrm>
          </p:contentPart>
        </mc:Choice>
        <mc:Fallback xmlns="">
          <p:pic>
            <p:nvPicPr>
              <p:cNvPr id="106" name="Ink 105">
                <a:extLst>
                  <a:ext uri="{FF2B5EF4-FFF2-40B4-BE49-F238E27FC236}">
                    <a16:creationId xmlns:a16="http://schemas.microsoft.com/office/drawing/2014/main" id="{A6C9DCFB-AE99-A246-8496-98F184E1F984}"/>
                  </a:ext>
                </a:extLst>
              </p:cNvPr>
              <p:cNvPicPr/>
              <p:nvPr/>
            </p:nvPicPr>
            <p:blipFill>
              <a:blip r:embed="rId99"/>
              <a:stretch>
                <a:fillRect/>
              </a:stretch>
            </p:blipFill>
            <p:spPr>
              <a:xfrm>
                <a:off x="4906715" y="3816543"/>
                <a:ext cx="1497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164881AE-6987-A449-98F3-0F7A1359FDDA}"/>
                  </a:ext>
                </a:extLst>
              </p14:cNvPr>
              <p14:cNvContentPartPr/>
              <p14:nvPr/>
            </p14:nvContentPartPr>
            <p14:xfrm>
              <a:off x="5336555" y="3441783"/>
              <a:ext cx="270720" cy="729720"/>
            </p14:xfrm>
          </p:contentPart>
        </mc:Choice>
        <mc:Fallback xmlns="">
          <p:pic>
            <p:nvPicPr>
              <p:cNvPr id="107" name="Ink 106">
                <a:extLst>
                  <a:ext uri="{FF2B5EF4-FFF2-40B4-BE49-F238E27FC236}">
                    <a16:creationId xmlns:a16="http://schemas.microsoft.com/office/drawing/2014/main" id="{164881AE-6987-A449-98F3-0F7A1359FDDA}"/>
                  </a:ext>
                </a:extLst>
              </p:cNvPr>
              <p:cNvPicPr/>
              <p:nvPr/>
            </p:nvPicPr>
            <p:blipFill>
              <a:blip r:embed="rId101"/>
              <a:stretch>
                <a:fillRect/>
              </a:stretch>
            </p:blipFill>
            <p:spPr>
              <a:xfrm>
                <a:off x="5327915" y="3433503"/>
                <a:ext cx="28800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3E103B30-125D-9144-B525-B755F2887ED8}"/>
                  </a:ext>
                </a:extLst>
              </p14:cNvPr>
              <p14:cNvContentPartPr/>
              <p14:nvPr/>
            </p14:nvContentPartPr>
            <p14:xfrm>
              <a:off x="5707355" y="3706023"/>
              <a:ext cx="31680" cy="232920"/>
            </p14:xfrm>
          </p:contentPart>
        </mc:Choice>
        <mc:Fallback xmlns="">
          <p:pic>
            <p:nvPicPr>
              <p:cNvPr id="108" name="Ink 107">
                <a:extLst>
                  <a:ext uri="{FF2B5EF4-FFF2-40B4-BE49-F238E27FC236}">
                    <a16:creationId xmlns:a16="http://schemas.microsoft.com/office/drawing/2014/main" id="{3E103B30-125D-9144-B525-B755F2887ED8}"/>
                  </a:ext>
                </a:extLst>
              </p:cNvPr>
              <p:cNvPicPr/>
              <p:nvPr/>
            </p:nvPicPr>
            <p:blipFill>
              <a:blip r:embed="rId103"/>
              <a:stretch>
                <a:fillRect/>
              </a:stretch>
            </p:blipFill>
            <p:spPr>
              <a:xfrm>
                <a:off x="5697995" y="3697383"/>
                <a:ext cx="489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543BBE85-E0E5-2741-9BF9-1E5718FE420D}"/>
                  </a:ext>
                </a:extLst>
              </p14:cNvPr>
              <p14:cNvContentPartPr/>
              <p14:nvPr/>
            </p14:nvContentPartPr>
            <p14:xfrm>
              <a:off x="5864675" y="3831663"/>
              <a:ext cx="189000" cy="12960"/>
            </p14:xfrm>
          </p:contentPart>
        </mc:Choice>
        <mc:Fallback xmlns="">
          <p:pic>
            <p:nvPicPr>
              <p:cNvPr id="109" name="Ink 108">
                <a:extLst>
                  <a:ext uri="{FF2B5EF4-FFF2-40B4-BE49-F238E27FC236}">
                    <a16:creationId xmlns:a16="http://schemas.microsoft.com/office/drawing/2014/main" id="{543BBE85-E0E5-2741-9BF9-1E5718FE420D}"/>
                  </a:ext>
                </a:extLst>
              </p:cNvPr>
              <p:cNvPicPr/>
              <p:nvPr/>
            </p:nvPicPr>
            <p:blipFill>
              <a:blip r:embed="rId105"/>
              <a:stretch>
                <a:fillRect/>
              </a:stretch>
            </p:blipFill>
            <p:spPr>
              <a:xfrm>
                <a:off x="5855315" y="3822303"/>
                <a:ext cx="206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1" name="Ink 125">
                <a:extLst>
                  <a:ext uri="{FF2B5EF4-FFF2-40B4-BE49-F238E27FC236}">
                    <a16:creationId xmlns:a16="http://schemas.microsoft.com/office/drawing/2014/main" id="{5FB7CC67-CAE0-784C-9B46-F3350D923A2B}"/>
                  </a:ext>
                </a:extLst>
              </p14:cNvPr>
              <p14:cNvContentPartPr/>
              <p14:nvPr/>
            </p14:nvContentPartPr>
            <p14:xfrm>
              <a:off x="7216475" y="3353943"/>
              <a:ext cx="660240" cy="849240"/>
            </p14:xfrm>
          </p:contentPart>
        </mc:Choice>
        <mc:Fallback xmlns="">
          <p:pic>
            <p:nvPicPr>
              <p:cNvPr id="121" name="Ink 125">
                <a:extLst>
                  <a:ext uri="{FF2B5EF4-FFF2-40B4-BE49-F238E27FC236}">
                    <a16:creationId xmlns:a16="http://schemas.microsoft.com/office/drawing/2014/main" id="{5FB7CC67-CAE0-784C-9B46-F3350D923A2B}"/>
                  </a:ext>
                </a:extLst>
              </p:cNvPr>
              <p:cNvPicPr/>
              <p:nvPr/>
            </p:nvPicPr>
            <p:blipFill>
              <a:blip r:embed="rId107"/>
              <a:stretch>
                <a:fillRect/>
              </a:stretch>
            </p:blipFill>
            <p:spPr>
              <a:xfrm>
                <a:off x="7208200" y="3344943"/>
                <a:ext cx="677511"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2" name="Ink 126">
                <a:extLst>
                  <a:ext uri="{FF2B5EF4-FFF2-40B4-BE49-F238E27FC236}">
                    <a16:creationId xmlns:a16="http://schemas.microsoft.com/office/drawing/2014/main" id="{DEF677C7-E666-0041-BDAB-A7E032629F8B}"/>
                  </a:ext>
                </a:extLst>
              </p14:cNvPr>
              <p14:cNvContentPartPr/>
              <p14:nvPr/>
            </p14:nvContentPartPr>
            <p14:xfrm>
              <a:off x="6694475" y="3592623"/>
              <a:ext cx="396360" cy="327240"/>
            </p14:xfrm>
          </p:contentPart>
        </mc:Choice>
        <mc:Fallback xmlns="">
          <p:pic>
            <p:nvPicPr>
              <p:cNvPr id="122" name="Ink 126">
                <a:extLst>
                  <a:ext uri="{FF2B5EF4-FFF2-40B4-BE49-F238E27FC236}">
                    <a16:creationId xmlns:a16="http://schemas.microsoft.com/office/drawing/2014/main" id="{DEF677C7-E666-0041-BDAB-A7E032629F8B}"/>
                  </a:ext>
                </a:extLst>
              </p:cNvPr>
              <p:cNvPicPr/>
              <p:nvPr/>
            </p:nvPicPr>
            <p:blipFill>
              <a:blip r:embed="rId109"/>
              <a:stretch>
                <a:fillRect/>
              </a:stretch>
            </p:blipFill>
            <p:spPr>
              <a:xfrm>
                <a:off x="6685835" y="3583263"/>
                <a:ext cx="4140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 name="Ink 127">
                <a:extLst>
                  <a:ext uri="{FF2B5EF4-FFF2-40B4-BE49-F238E27FC236}">
                    <a16:creationId xmlns:a16="http://schemas.microsoft.com/office/drawing/2014/main" id="{40172254-CD08-E04C-9854-0D8C4AB13E4C}"/>
                  </a:ext>
                </a:extLst>
              </p14:cNvPr>
              <p14:cNvContentPartPr/>
              <p14:nvPr/>
            </p14:nvContentPartPr>
            <p14:xfrm>
              <a:off x="6285875" y="3686943"/>
              <a:ext cx="283320" cy="195480"/>
            </p14:xfrm>
          </p:contentPart>
        </mc:Choice>
        <mc:Fallback xmlns="">
          <p:pic>
            <p:nvPicPr>
              <p:cNvPr id="123" name="Ink 127">
                <a:extLst>
                  <a:ext uri="{FF2B5EF4-FFF2-40B4-BE49-F238E27FC236}">
                    <a16:creationId xmlns:a16="http://schemas.microsoft.com/office/drawing/2014/main" id="{40172254-CD08-E04C-9854-0D8C4AB13E4C}"/>
                  </a:ext>
                </a:extLst>
              </p:cNvPr>
              <p:cNvPicPr/>
              <p:nvPr/>
            </p:nvPicPr>
            <p:blipFill>
              <a:blip r:embed="rId111"/>
              <a:stretch>
                <a:fillRect/>
              </a:stretch>
            </p:blipFill>
            <p:spPr>
              <a:xfrm>
                <a:off x="6276515" y="3678648"/>
                <a:ext cx="300600" cy="21207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4" name="Ink 128">
                <a:extLst>
                  <a:ext uri="{FF2B5EF4-FFF2-40B4-BE49-F238E27FC236}">
                    <a16:creationId xmlns:a16="http://schemas.microsoft.com/office/drawing/2014/main" id="{4DDCF5A0-10A2-AB42-B3C9-F008FD892B21}"/>
                  </a:ext>
                </a:extLst>
              </p14:cNvPr>
              <p14:cNvContentPartPr/>
              <p14:nvPr/>
            </p14:nvContentPartPr>
            <p14:xfrm>
              <a:off x="4229915" y="3592623"/>
              <a:ext cx="346320" cy="428040"/>
            </p14:xfrm>
          </p:contentPart>
        </mc:Choice>
        <mc:Fallback xmlns="">
          <p:pic>
            <p:nvPicPr>
              <p:cNvPr id="124" name="Ink 128">
                <a:extLst>
                  <a:ext uri="{FF2B5EF4-FFF2-40B4-BE49-F238E27FC236}">
                    <a16:creationId xmlns:a16="http://schemas.microsoft.com/office/drawing/2014/main" id="{4DDCF5A0-10A2-AB42-B3C9-F008FD892B21}"/>
                  </a:ext>
                </a:extLst>
              </p:cNvPr>
              <p:cNvPicPr/>
              <p:nvPr/>
            </p:nvPicPr>
            <p:blipFill>
              <a:blip r:embed="rId113"/>
              <a:stretch>
                <a:fillRect/>
              </a:stretch>
            </p:blipFill>
            <p:spPr>
              <a:xfrm>
                <a:off x="4221266" y="3583263"/>
                <a:ext cx="363978"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 name="Ink 129">
                <a:extLst>
                  <a:ext uri="{FF2B5EF4-FFF2-40B4-BE49-F238E27FC236}">
                    <a16:creationId xmlns:a16="http://schemas.microsoft.com/office/drawing/2014/main" id="{34451564-C1AF-F24C-A55F-E15EB709293D}"/>
                  </a:ext>
                </a:extLst>
              </p14:cNvPr>
              <p14:cNvContentPartPr/>
              <p14:nvPr/>
            </p14:nvContentPartPr>
            <p14:xfrm>
              <a:off x="2897195" y="3674343"/>
              <a:ext cx="220680" cy="232920"/>
            </p14:xfrm>
          </p:contentPart>
        </mc:Choice>
        <mc:Fallback xmlns="">
          <p:pic>
            <p:nvPicPr>
              <p:cNvPr id="125" name="Ink 129">
                <a:extLst>
                  <a:ext uri="{FF2B5EF4-FFF2-40B4-BE49-F238E27FC236}">
                    <a16:creationId xmlns:a16="http://schemas.microsoft.com/office/drawing/2014/main" id="{34451564-C1AF-F24C-A55F-E15EB709293D}"/>
                  </a:ext>
                </a:extLst>
              </p:cNvPr>
              <p:cNvPicPr/>
              <p:nvPr/>
            </p:nvPicPr>
            <p:blipFill>
              <a:blip r:embed="rId115"/>
              <a:stretch>
                <a:fillRect/>
              </a:stretch>
            </p:blipFill>
            <p:spPr>
              <a:xfrm>
                <a:off x="2888195" y="3665703"/>
                <a:ext cx="237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6" name="Ink 166">
                <a:extLst>
                  <a:ext uri="{FF2B5EF4-FFF2-40B4-BE49-F238E27FC236}">
                    <a16:creationId xmlns:a16="http://schemas.microsoft.com/office/drawing/2014/main" id="{DB01CBF3-C22E-234C-A659-733C0CEEEEF5}"/>
                  </a:ext>
                </a:extLst>
              </p14:cNvPr>
              <p14:cNvContentPartPr/>
              <p14:nvPr/>
            </p14:nvContentPartPr>
            <p14:xfrm>
              <a:off x="8027555" y="1568343"/>
              <a:ext cx="2408400" cy="2672280"/>
            </p14:xfrm>
          </p:contentPart>
        </mc:Choice>
        <mc:Fallback xmlns="">
          <p:pic>
            <p:nvPicPr>
              <p:cNvPr id="166" name="Ink 166">
                <a:extLst>
                  <a:ext uri="{FF2B5EF4-FFF2-40B4-BE49-F238E27FC236}">
                    <a16:creationId xmlns:a16="http://schemas.microsoft.com/office/drawing/2014/main" id="{DB01CBF3-C22E-234C-A659-733C0CEEEEF5}"/>
                  </a:ext>
                </a:extLst>
              </p:cNvPr>
              <p:cNvPicPr/>
              <p:nvPr/>
            </p:nvPicPr>
            <p:blipFill>
              <a:blip r:embed="rId117"/>
              <a:stretch>
                <a:fillRect/>
              </a:stretch>
            </p:blipFill>
            <p:spPr>
              <a:xfrm>
                <a:off x="8018195" y="1559344"/>
                <a:ext cx="2424600" cy="268991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1" name="Ink 170">
                <a:extLst>
                  <a:ext uri="{FF2B5EF4-FFF2-40B4-BE49-F238E27FC236}">
                    <a16:creationId xmlns:a16="http://schemas.microsoft.com/office/drawing/2014/main" id="{1C483721-0800-6640-B5D7-1370A5C0E19A}"/>
                  </a:ext>
                </a:extLst>
              </p14:cNvPr>
              <p14:cNvContentPartPr/>
              <p14:nvPr/>
            </p14:nvContentPartPr>
            <p14:xfrm>
              <a:off x="3400115" y="4711863"/>
              <a:ext cx="182520" cy="145080"/>
            </p14:xfrm>
          </p:contentPart>
        </mc:Choice>
        <mc:Fallback xmlns="">
          <p:pic>
            <p:nvPicPr>
              <p:cNvPr id="171" name="Ink 170">
                <a:extLst>
                  <a:ext uri="{FF2B5EF4-FFF2-40B4-BE49-F238E27FC236}">
                    <a16:creationId xmlns:a16="http://schemas.microsoft.com/office/drawing/2014/main" id="{1C483721-0800-6640-B5D7-1370A5C0E19A}"/>
                  </a:ext>
                </a:extLst>
              </p:cNvPr>
              <p:cNvPicPr/>
              <p:nvPr/>
            </p:nvPicPr>
            <p:blipFill>
              <a:blip r:embed="rId119"/>
              <a:stretch>
                <a:fillRect/>
              </a:stretch>
            </p:blipFill>
            <p:spPr>
              <a:xfrm>
                <a:off x="3391475" y="4703562"/>
                <a:ext cx="199800"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2" name="Ink 171">
                <a:extLst>
                  <a:ext uri="{FF2B5EF4-FFF2-40B4-BE49-F238E27FC236}">
                    <a16:creationId xmlns:a16="http://schemas.microsoft.com/office/drawing/2014/main" id="{DA992B67-A709-F148-953A-DA4181CACA6F}"/>
                  </a:ext>
                </a:extLst>
              </p14:cNvPr>
              <p14:cNvContentPartPr/>
              <p14:nvPr/>
            </p14:nvContentPartPr>
            <p14:xfrm>
              <a:off x="3714395" y="4831383"/>
              <a:ext cx="12960" cy="12960"/>
            </p14:xfrm>
          </p:contentPart>
        </mc:Choice>
        <mc:Fallback xmlns="">
          <p:pic>
            <p:nvPicPr>
              <p:cNvPr id="172" name="Ink 171">
                <a:extLst>
                  <a:ext uri="{FF2B5EF4-FFF2-40B4-BE49-F238E27FC236}">
                    <a16:creationId xmlns:a16="http://schemas.microsoft.com/office/drawing/2014/main" id="{DA992B67-A709-F148-953A-DA4181CACA6F}"/>
                  </a:ext>
                </a:extLst>
              </p:cNvPr>
              <p:cNvPicPr/>
              <p:nvPr/>
            </p:nvPicPr>
            <p:blipFill>
              <a:blip r:embed="rId121"/>
              <a:stretch>
                <a:fillRect/>
              </a:stretch>
            </p:blipFill>
            <p:spPr>
              <a:xfrm>
                <a:off x="3705755" y="4823103"/>
                <a:ext cx="29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3" name="Ink 172">
                <a:extLst>
                  <a:ext uri="{FF2B5EF4-FFF2-40B4-BE49-F238E27FC236}">
                    <a16:creationId xmlns:a16="http://schemas.microsoft.com/office/drawing/2014/main" id="{16B6B103-F890-6C41-9D02-686A1DEA49AC}"/>
                  </a:ext>
                </a:extLst>
              </p14:cNvPr>
              <p14:cNvContentPartPr/>
              <p14:nvPr/>
            </p14:nvContentPartPr>
            <p14:xfrm>
              <a:off x="3972155" y="4730583"/>
              <a:ext cx="163800" cy="151200"/>
            </p14:xfrm>
          </p:contentPart>
        </mc:Choice>
        <mc:Fallback xmlns="">
          <p:pic>
            <p:nvPicPr>
              <p:cNvPr id="173" name="Ink 172">
                <a:extLst>
                  <a:ext uri="{FF2B5EF4-FFF2-40B4-BE49-F238E27FC236}">
                    <a16:creationId xmlns:a16="http://schemas.microsoft.com/office/drawing/2014/main" id="{16B6B103-F890-6C41-9D02-686A1DEA49AC}"/>
                  </a:ext>
                </a:extLst>
              </p:cNvPr>
              <p:cNvPicPr/>
              <p:nvPr/>
            </p:nvPicPr>
            <p:blipFill>
              <a:blip r:embed="rId123"/>
              <a:stretch>
                <a:fillRect/>
              </a:stretch>
            </p:blipFill>
            <p:spPr>
              <a:xfrm>
                <a:off x="3963875" y="4722303"/>
                <a:ext cx="180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4" name="Ink 173">
                <a:extLst>
                  <a:ext uri="{FF2B5EF4-FFF2-40B4-BE49-F238E27FC236}">
                    <a16:creationId xmlns:a16="http://schemas.microsoft.com/office/drawing/2014/main" id="{4E0EF8B4-9683-6147-98DB-A080F90B4269}"/>
                  </a:ext>
                </a:extLst>
              </p14:cNvPr>
              <p14:cNvContentPartPr/>
              <p14:nvPr/>
            </p14:nvContentPartPr>
            <p14:xfrm>
              <a:off x="4324235" y="4699263"/>
              <a:ext cx="106560" cy="145080"/>
            </p14:xfrm>
          </p:contentPart>
        </mc:Choice>
        <mc:Fallback xmlns="">
          <p:pic>
            <p:nvPicPr>
              <p:cNvPr id="174" name="Ink 173">
                <a:extLst>
                  <a:ext uri="{FF2B5EF4-FFF2-40B4-BE49-F238E27FC236}">
                    <a16:creationId xmlns:a16="http://schemas.microsoft.com/office/drawing/2014/main" id="{4E0EF8B4-9683-6147-98DB-A080F90B4269}"/>
                  </a:ext>
                </a:extLst>
              </p:cNvPr>
              <p:cNvPicPr/>
              <p:nvPr/>
            </p:nvPicPr>
            <p:blipFill>
              <a:blip r:embed="rId125"/>
              <a:stretch>
                <a:fillRect/>
              </a:stretch>
            </p:blipFill>
            <p:spPr>
              <a:xfrm>
                <a:off x="4315955" y="4690962"/>
                <a:ext cx="123480"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5" name="Ink 174">
                <a:extLst>
                  <a:ext uri="{FF2B5EF4-FFF2-40B4-BE49-F238E27FC236}">
                    <a16:creationId xmlns:a16="http://schemas.microsoft.com/office/drawing/2014/main" id="{400BA331-EE4C-B046-8A49-E2E1DB232190}"/>
                  </a:ext>
                </a:extLst>
              </p14:cNvPr>
              <p14:cNvContentPartPr/>
              <p14:nvPr/>
            </p14:nvContentPartPr>
            <p14:xfrm>
              <a:off x="4563275" y="4705743"/>
              <a:ext cx="170280" cy="170280"/>
            </p14:xfrm>
          </p:contentPart>
        </mc:Choice>
        <mc:Fallback xmlns="">
          <p:pic>
            <p:nvPicPr>
              <p:cNvPr id="175" name="Ink 174">
                <a:extLst>
                  <a:ext uri="{FF2B5EF4-FFF2-40B4-BE49-F238E27FC236}">
                    <a16:creationId xmlns:a16="http://schemas.microsoft.com/office/drawing/2014/main" id="{400BA331-EE4C-B046-8A49-E2E1DB232190}"/>
                  </a:ext>
                </a:extLst>
              </p:cNvPr>
              <p:cNvPicPr/>
              <p:nvPr/>
            </p:nvPicPr>
            <p:blipFill>
              <a:blip r:embed="rId127"/>
              <a:stretch>
                <a:fillRect/>
              </a:stretch>
            </p:blipFill>
            <p:spPr>
              <a:xfrm>
                <a:off x="4554635" y="4697463"/>
                <a:ext cx="187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76" name="Ink 175">
                <a:extLst>
                  <a:ext uri="{FF2B5EF4-FFF2-40B4-BE49-F238E27FC236}">
                    <a16:creationId xmlns:a16="http://schemas.microsoft.com/office/drawing/2014/main" id="{2AEB9502-D04D-0844-812D-E8B6448F0F6A}"/>
                  </a:ext>
                </a:extLst>
              </p14:cNvPr>
              <p14:cNvContentPartPr/>
              <p14:nvPr/>
            </p14:nvContentPartPr>
            <p14:xfrm>
              <a:off x="4821035" y="4711863"/>
              <a:ext cx="63360" cy="176400"/>
            </p14:xfrm>
          </p:contentPart>
        </mc:Choice>
        <mc:Fallback xmlns="">
          <p:pic>
            <p:nvPicPr>
              <p:cNvPr id="176" name="Ink 175">
                <a:extLst>
                  <a:ext uri="{FF2B5EF4-FFF2-40B4-BE49-F238E27FC236}">
                    <a16:creationId xmlns:a16="http://schemas.microsoft.com/office/drawing/2014/main" id="{2AEB9502-D04D-0844-812D-E8B6448F0F6A}"/>
                  </a:ext>
                </a:extLst>
              </p:cNvPr>
              <p:cNvPicPr/>
              <p:nvPr/>
            </p:nvPicPr>
            <p:blipFill>
              <a:blip r:embed="rId129"/>
              <a:stretch>
                <a:fillRect/>
              </a:stretch>
            </p:blipFill>
            <p:spPr>
              <a:xfrm>
                <a:off x="4811984" y="4702863"/>
                <a:ext cx="80739"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9" name="Ink 180">
                <a:extLst>
                  <a:ext uri="{FF2B5EF4-FFF2-40B4-BE49-F238E27FC236}">
                    <a16:creationId xmlns:a16="http://schemas.microsoft.com/office/drawing/2014/main" id="{07F3A428-3B88-2645-9D2D-4D8944884D65}"/>
                  </a:ext>
                </a:extLst>
              </p14:cNvPr>
              <p14:cNvContentPartPr/>
              <p14:nvPr/>
            </p14:nvContentPartPr>
            <p14:xfrm>
              <a:off x="6990035" y="4032903"/>
              <a:ext cx="82080" cy="459360"/>
            </p14:xfrm>
          </p:contentPart>
        </mc:Choice>
        <mc:Fallback xmlns="">
          <p:pic>
            <p:nvPicPr>
              <p:cNvPr id="179" name="Ink 180">
                <a:extLst>
                  <a:ext uri="{FF2B5EF4-FFF2-40B4-BE49-F238E27FC236}">
                    <a16:creationId xmlns:a16="http://schemas.microsoft.com/office/drawing/2014/main" id="{07F3A428-3B88-2645-9D2D-4D8944884D65}"/>
                  </a:ext>
                </a:extLst>
              </p:cNvPr>
              <p:cNvPicPr/>
              <p:nvPr/>
            </p:nvPicPr>
            <p:blipFill>
              <a:blip r:embed="rId131"/>
              <a:stretch>
                <a:fillRect/>
              </a:stretch>
            </p:blipFill>
            <p:spPr>
              <a:xfrm>
                <a:off x="6981395" y="4024263"/>
                <a:ext cx="1000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80" name="Ink 181">
                <a:extLst>
                  <a:ext uri="{FF2B5EF4-FFF2-40B4-BE49-F238E27FC236}">
                    <a16:creationId xmlns:a16="http://schemas.microsoft.com/office/drawing/2014/main" id="{EF8BBA9B-6F50-D74C-B4B2-CD9312D582F2}"/>
                  </a:ext>
                </a:extLst>
              </p14:cNvPr>
              <p14:cNvContentPartPr/>
              <p14:nvPr/>
            </p14:nvContentPartPr>
            <p14:xfrm>
              <a:off x="3783515" y="4177623"/>
              <a:ext cx="163800" cy="396360"/>
            </p14:xfrm>
          </p:contentPart>
        </mc:Choice>
        <mc:Fallback xmlns="">
          <p:pic>
            <p:nvPicPr>
              <p:cNvPr id="180" name="Ink 181">
                <a:extLst>
                  <a:ext uri="{FF2B5EF4-FFF2-40B4-BE49-F238E27FC236}">
                    <a16:creationId xmlns:a16="http://schemas.microsoft.com/office/drawing/2014/main" id="{EF8BBA9B-6F50-D74C-B4B2-CD9312D582F2}"/>
                  </a:ext>
                </a:extLst>
              </p:cNvPr>
              <p:cNvPicPr/>
              <p:nvPr/>
            </p:nvPicPr>
            <p:blipFill>
              <a:blip r:embed="rId133"/>
              <a:stretch>
                <a:fillRect/>
              </a:stretch>
            </p:blipFill>
            <p:spPr>
              <a:xfrm>
                <a:off x="3775595" y="4168263"/>
                <a:ext cx="1807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83" name="Ink 182">
                <a:extLst>
                  <a:ext uri="{FF2B5EF4-FFF2-40B4-BE49-F238E27FC236}">
                    <a16:creationId xmlns:a16="http://schemas.microsoft.com/office/drawing/2014/main" id="{3F5941C4-40BC-F44B-B991-EF1387637D65}"/>
                  </a:ext>
                </a:extLst>
              </p14:cNvPr>
              <p14:cNvContentPartPr/>
              <p14:nvPr/>
            </p14:nvContentPartPr>
            <p14:xfrm>
              <a:off x="5701235" y="4089423"/>
              <a:ext cx="1848240" cy="126000"/>
            </p14:xfrm>
          </p:contentPart>
        </mc:Choice>
        <mc:Fallback xmlns="">
          <p:pic>
            <p:nvPicPr>
              <p:cNvPr id="183" name="Ink 182">
                <a:extLst>
                  <a:ext uri="{FF2B5EF4-FFF2-40B4-BE49-F238E27FC236}">
                    <a16:creationId xmlns:a16="http://schemas.microsoft.com/office/drawing/2014/main" id="{3F5941C4-40BC-F44B-B991-EF1387637D65}"/>
                  </a:ext>
                </a:extLst>
              </p:cNvPr>
              <p:cNvPicPr/>
              <p:nvPr/>
            </p:nvPicPr>
            <p:blipFill>
              <a:blip r:embed="rId135"/>
              <a:stretch>
                <a:fillRect/>
              </a:stretch>
            </p:blipFill>
            <p:spPr>
              <a:xfrm>
                <a:off x="5693313" y="4080783"/>
                <a:ext cx="186480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84" name="Ink 183">
                <a:extLst>
                  <a:ext uri="{FF2B5EF4-FFF2-40B4-BE49-F238E27FC236}">
                    <a16:creationId xmlns:a16="http://schemas.microsoft.com/office/drawing/2014/main" id="{C88131C1-4EBA-534E-9B97-0307AEB02C0D}"/>
                  </a:ext>
                </a:extLst>
              </p14:cNvPr>
              <p14:cNvContentPartPr/>
              <p14:nvPr/>
            </p14:nvContentPartPr>
            <p14:xfrm>
              <a:off x="6946115" y="4265463"/>
              <a:ext cx="25560" cy="371160"/>
            </p14:xfrm>
          </p:contentPart>
        </mc:Choice>
        <mc:Fallback xmlns="">
          <p:pic>
            <p:nvPicPr>
              <p:cNvPr id="184" name="Ink 183">
                <a:extLst>
                  <a:ext uri="{FF2B5EF4-FFF2-40B4-BE49-F238E27FC236}">
                    <a16:creationId xmlns:a16="http://schemas.microsoft.com/office/drawing/2014/main" id="{C88131C1-4EBA-534E-9B97-0307AEB02C0D}"/>
                  </a:ext>
                </a:extLst>
              </p:cNvPr>
              <p:cNvPicPr/>
              <p:nvPr/>
            </p:nvPicPr>
            <p:blipFill>
              <a:blip r:embed="rId137"/>
              <a:stretch>
                <a:fillRect/>
              </a:stretch>
            </p:blipFill>
            <p:spPr>
              <a:xfrm>
                <a:off x="6938195" y="4256823"/>
                <a:ext cx="417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85" name="Ink 184">
                <a:extLst>
                  <a:ext uri="{FF2B5EF4-FFF2-40B4-BE49-F238E27FC236}">
                    <a16:creationId xmlns:a16="http://schemas.microsoft.com/office/drawing/2014/main" id="{14665D9E-BBFE-1D4D-B0C0-8CF51C9E0ECA}"/>
                  </a:ext>
                </a:extLst>
              </p14:cNvPr>
              <p14:cNvContentPartPr/>
              <p14:nvPr/>
            </p14:nvContentPartPr>
            <p14:xfrm>
              <a:off x="6857915" y="4573623"/>
              <a:ext cx="151200" cy="31680"/>
            </p14:xfrm>
          </p:contentPart>
        </mc:Choice>
        <mc:Fallback xmlns="">
          <p:pic>
            <p:nvPicPr>
              <p:cNvPr id="185" name="Ink 184">
                <a:extLst>
                  <a:ext uri="{FF2B5EF4-FFF2-40B4-BE49-F238E27FC236}">
                    <a16:creationId xmlns:a16="http://schemas.microsoft.com/office/drawing/2014/main" id="{14665D9E-BBFE-1D4D-B0C0-8CF51C9E0ECA}"/>
                  </a:ext>
                </a:extLst>
              </p:cNvPr>
              <p:cNvPicPr/>
              <p:nvPr/>
            </p:nvPicPr>
            <p:blipFill>
              <a:blip r:embed="rId139"/>
              <a:stretch>
                <a:fillRect/>
              </a:stretch>
            </p:blipFill>
            <p:spPr>
              <a:xfrm>
                <a:off x="6849275" y="4565080"/>
                <a:ext cx="16776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6" name="Ink 185">
                <a:extLst>
                  <a:ext uri="{FF2B5EF4-FFF2-40B4-BE49-F238E27FC236}">
                    <a16:creationId xmlns:a16="http://schemas.microsoft.com/office/drawing/2014/main" id="{D99E4DF6-4DC2-7D48-96EF-EAABCE6D751B}"/>
                  </a:ext>
                </a:extLst>
              </p14:cNvPr>
              <p14:cNvContentPartPr/>
              <p14:nvPr/>
            </p14:nvContentPartPr>
            <p14:xfrm>
              <a:off x="6883115" y="4567143"/>
              <a:ext cx="126000" cy="88200"/>
            </p14:xfrm>
          </p:contentPart>
        </mc:Choice>
        <mc:Fallback xmlns="">
          <p:pic>
            <p:nvPicPr>
              <p:cNvPr id="186" name="Ink 185">
                <a:extLst>
                  <a:ext uri="{FF2B5EF4-FFF2-40B4-BE49-F238E27FC236}">
                    <a16:creationId xmlns:a16="http://schemas.microsoft.com/office/drawing/2014/main" id="{D99E4DF6-4DC2-7D48-96EF-EAABCE6D751B}"/>
                  </a:ext>
                </a:extLst>
              </p:cNvPr>
              <p:cNvPicPr/>
              <p:nvPr/>
            </p:nvPicPr>
            <p:blipFill>
              <a:blip r:embed="rId141"/>
              <a:stretch>
                <a:fillRect/>
              </a:stretch>
            </p:blipFill>
            <p:spPr>
              <a:xfrm>
                <a:off x="6874835" y="4558143"/>
                <a:ext cx="143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7" name="Ink 186">
                <a:extLst>
                  <a:ext uri="{FF2B5EF4-FFF2-40B4-BE49-F238E27FC236}">
                    <a16:creationId xmlns:a16="http://schemas.microsoft.com/office/drawing/2014/main" id="{ED51B168-ABEA-BD42-923D-03571B2AD5C9}"/>
                  </a:ext>
                </a:extLst>
              </p14:cNvPr>
              <p14:cNvContentPartPr/>
              <p14:nvPr/>
            </p14:nvContentPartPr>
            <p14:xfrm>
              <a:off x="6493595" y="4686663"/>
              <a:ext cx="195120" cy="182520"/>
            </p14:xfrm>
          </p:contentPart>
        </mc:Choice>
        <mc:Fallback xmlns="">
          <p:pic>
            <p:nvPicPr>
              <p:cNvPr id="187" name="Ink 186">
                <a:extLst>
                  <a:ext uri="{FF2B5EF4-FFF2-40B4-BE49-F238E27FC236}">
                    <a16:creationId xmlns:a16="http://schemas.microsoft.com/office/drawing/2014/main" id="{ED51B168-ABEA-BD42-923D-03571B2AD5C9}"/>
                  </a:ext>
                </a:extLst>
              </p:cNvPr>
              <p:cNvPicPr/>
              <p:nvPr/>
            </p:nvPicPr>
            <p:blipFill>
              <a:blip r:embed="rId143"/>
              <a:stretch>
                <a:fillRect/>
              </a:stretch>
            </p:blipFill>
            <p:spPr>
              <a:xfrm>
                <a:off x="6484955" y="4677303"/>
                <a:ext cx="212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8" name="Ink 187">
                <a:extLst>
                  <a:ext uri="{FF2B5EF4-FFF2-40B4-BE49-F238E27FC236}">
                    <a16:creationId xmlns:a16="http://schemas.microsoft.com/office/drawing/2014/main" id="{EF1881A6-46D3-194D-8DE3-F7F7964A948F}"/>
                  </a:ext>
                </a:extLst>
              </p14:cNvPr>
              <p14:cNvContentPartPr/>
              <p14:nvPr/>
            </p14:nvContentPartPr>
            <p14:xfrm>
              <a:off x="6839195" y="4843983"/>
              <a:ext cx="6480" cy="6480"/>
            </p14:xfrm>
          </p:contentPart>
        </mc:Choice>
        <mc:Fallback xmlns="">
          <p:pic>
            <p:nvPicPr>
              <p:cNvPr id="188" name="Ink 187">
                <a:extLst>
                  <a:ext uri="{FF2B5EF4-FFF2-40B4-BE49-F238E27FC236}">
                    <a16:creationId xmlns:a16="http://schemas.microsoft.com/office/drawing/2014/main" id="{EF1881A6-46D3-194D-8DE3-F7F7964A948F}"/>
                  </a:ext>
                </a:extLst>
              </p:cNvPr>
              <p:cNvPicPr/>
              <p:nvPr/>
            </p:nvPicPr>
            <p:blipFill>
              <a:blip r:embed="rId145"/>
              <a:stretch>
                <a:fillRect/>
              </a:stretch>
            </p:blipFill>
            <p:spPr>
              <a:xfrm>
                <a:off x="6830915" y="4836139"/>
                <a:ext cx="23040"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89" name="Ink 188">
                <a:extLst>
                  <a:ext uri="{FF2B5EF4-FFF2-40B4-BE49-F238E27FC236}">
                    <a16:creationId xmlns:a16="http://schemas.microsoft.com/office/drawing/2014/main" id="{5252350A-3C0E-774B-A718-5EECB520749C}"/>
                  </a:ext>
                </a:extLst>
              </p14:cNvPr>
              <p14:cNvContentPartPr/>
              <p14:nvPr/>
            </p14:nvContentPartPr>
            <p14:xfrm>
              <a:off x="7059155" y="4762263"/>
              <a:ext cx="201600" cy="113400"/>
            </p14:xfrm>
          </p:contentPart>
        </mc:Choice>
        <mc:Fallback xmlns="">
          <p:pic>
            <p:nvPicPr>
              <p:cNvPr id="189" name="Ink 188">
                <a:extLst>
                  <a:ext uri="{FF2B5EF4-FFF2-40B4-BE49-F238E27FC236}">
                    <a16:creationId xmlns:a16="http://schemas.microsoft.com/office/drawing/2014/main" id="{5252350A-3C0E-774B-A718-5EECB520749C}"/>
                  </a:ext>
                </a:extLst>
              </p:cNvPr>
              <p:cNvPicPr/>
              <p:nvPr/>
            </p:nvPicPr>
            <p:blipFill>
              <a:blip r:embed="rId147"/>
              <a:stretch>
                <a:fillRect/>
              </a:stretch>
            </p:blipFill>
            <p:spPr>
              <a:xfrm>
                <a:off x="7050155" y="4753650"/>
                <a:ext cx="21852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90" name="Ink 189">
                <a:extLst>
                  <a:ext uri="{FF2B5EF4-FFF2-40B4-BE49-F238E27FC236}">
                    <a16:creationId xmlns:a16="http://schemas.microsoft.com/office/drawing/2014/main" id="{F9248FC7-E229-3A40-8ACD-5A39CD28C657}"/>
                  </a:ext>
                </a:extLst>
              </p14:cNvPr>
              <p14:cNvContentPartPr/>
              <p14:nvPr/>
            </p14:nvContentPartPr>
            <p14:xfrm>
              <a:off x="7316915" y="4718343"/>
              <a:ext cx="145080" cy="207720"/>
            </p14:xfrm>
          </p:contentPart>
        </mc:Choice>
        <mc:Fallback xmlns="">
          <p:pic>
            <p:nvPicPr>
              <p:cNvPr id="190" name="Ink 189">
                <a:extLst>
                  <a:ext uri="{FF2B5EF4-FFF2-40B4-BE49-F238E27FC236}">
                    <a16:creationId xmlns:a16="http://schemas.microsoft.com/office/drawing/2014/main" id="{F9248FC7-E229-3A40-8ACD-5A39CD28C657}"/>
                  </a:ext>
                </a:extLst>
              </p:cNvPr>
              <p:cNvPicPr/>
              <p:nvPr/>
            </p:nvPicPr>
            <p:blipFill>
              <a:blip r:embed="rId149"/>
              <a:stretch>
                <a:fillRect/>
              </a:stretch>
            </p:blipFill>
            <p:spPr>
              <a:xfrm>
                <a:off x="7308275" y="4709703"/>
                <a:ext cx="1623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91" name="Ink 190">
                <a:extLst>
                  <a:ext uri="{FF2B5EF4-FFF2-40B4-BE49-F238E27FC236}">
                    <a16:creationId xmlns:a16="http://schemas.microsoft.com/office/drawing/2014/main" id="{270856B7-3D75-F741-8466-FE69CBF2AFCA}"/>
                  </a:ext>
                </a:extLst>
              </p14:cNvPr>
              <p14:cNvContentPartPr/>
              <p14:nvPr/>
            </p14:nvContentPartPr>
            <p14:xfrm>
              <a:off x="7568555" y="4737063"/>
              <a:ext cx="163800" cy="132480"/>
            </p14:xfrm>
          </p:contentPart>
        </mc:Choice>
        <mc:Fallback xmlns="">
          <p:pic>
            <p:nvPicPr>
              <p:cNvPr id="191" name="Ink 190">
                <a:extLst>
                  <a:ext uri="{FF2B5EF4-FFF2-40B4-BE49-F238E27FC236}">
                    <a16:creationId xmlns:a16="http://schemas.microsoft.com/office/drawing/2014/main" id="{270856B7-3D75-F741-8466-FE69CBF2AFCA}"/>
                  </a:ext>
                </a:extLst>
              </p:cNvPr>
              <p:cNvPicPr/>
              <p:nvPr/>
            </p:nvPicPr>
            <p:blipFill>
              <a:blip r:embed="rId151"/>
              <a:stretch>
                <a:fillRect/>
              </a:stretch>
            </p:blipFill>
            <p:spPr>
              <a:xfrm>
                <a:off x="7560275" y="4728783"/>
                <a:ext cx="180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2" name="Ink 191">
                <a:extLst>
                  <a:ext uri="{FF2B5EF4-FFF2-40B4-BE49-F238E27FC236}">
                    <a16:creationId xmlns:a16="http://schemas.microsoft.com/office/drawing/2014/main" id="{05D33D53-C208-DA40-870F-4F026520B387}"/>
                  </a:ext>
                </a:extLst>
              </p14:cNvPr>
              <p14:cNvContentPartPr/>
              <p14:nvPr/>
            </p14:nvContentPartPr>
            <p14:xfrm>
              <a:off x="7864115" y="4661463"/>
              <a:ext cx="81360" cy="207000"/>
            </p14:xfrm>
          </p:contentPart>
        </mc:Choice>
        <mc:Fallback xmlns="">
          <p:pic>
            <p:nvPicPr>
              <p:cNvPr id="192" name="Ink 191">
                <a:extLst>
                  <a:ext uri="{FF2B5EF4-FFF2-40B4-BE49-F238E27FC236}">
                    <a16:creationId xmlns:a16="http://schemas.microsoft.com/office/drawing/2014/main" id="{05D33D53-C208-DA40-870F-4F026520B387}"/>
                  </a:ext>
                </a:extLst>
              </p:cNvPr>
              <p:cNvPicPr/>
              <p:nvPr/>
            </p:nvPicPr>
            <p:blipFill>
              <a:blip r:embed="rId153"/>
              <a:stretch>
                <a:fillRect/>
              </a:stretch>
            </p:blipFill>
            <p:spPr>
              <a:xfrm>
                <a:off x="7855475" y="4652103"/>
                <a:ext cx="9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97" name="Ink 196">
                <a:extLst>
                  <a:ext uri="{FF2B5EF4-FFF2-40B4-BE49-F238E27FC236}">
                    <a16:creationId xmlns:a16="http://schemas.microsoft.com/office/drawing/2014/main" id="{B1AA5209-2F56-E54A-AE3E-E30BE9E24268}"/>
                  </a:ext>
                </a:extLst>
              </p14:cNvPr>
              <p14:cNvContentPartPr/>
              <p14:nvPr/>
            </p14:nvContentPartPr>
            <p14:xfrm>
              <a:off x="3280595" y="5340783"/>
              <a:ext cx="113400" cy="25560"/>
            </p14:xfrm>
          </p:contentPart>
        </mc:Choice>
        <mc:Fallback xmlns="">
          <p:pic>
            <p:nvPicPr>
              <p:cNvPr id="197" name="Ink 196">
                <a:extLst>
                  <a:ext uri="{FF2B5EF4-FFF2-40B4-BE49-F238E27FC236}">
                    <a16:creationId xmlns:a16="http://schemas.microsoft.com/office/drawing/2014/main" id="{B1AA5209-2F56-E54A-AE3E-E30BE9E24268}"/>
                  </a:ext>
                </a:extLst>
              </p:cNvPr>
              <p:cNvPicPr/>
              <p:nvPr/>
            </p:nvPicPr>
            <p:blipFill>
              <a:blip r:embed="rId155"/>
              <a:stretch>
                <a:fillRect/>
              </a:stretch>
            </p:blipFill>
            <p:spPr>
              <a:xfrm>
                <a:off x="3271235" y="5332503"/>
                <a:ext cx="13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8" name="Ink 197">
                <a:extLst>
                  <a:ext uri="{FF2B5EF4-FFF2-40B4-BE49-F238E27FC236}">
                    <a16:creationId xmlns:a16="http://schemas.microsoft.com/office/drawing/2014/main" id="{DA96AC81-6D12-E44B-BE8B-8C54C967C2E7}"/>
                  </a:ext>
                </a:extLst>
              </p14:cNvPr>
              <p14:cNvContentPartPr/>
              <p14:nvPr/>
            </p14:nvContentPartPr>
            <p14:xfrm>
              <a:off x="3264755" y="5447343"/>
              <a:ext cx="142200" cy="12960"/>
            </p14:xfrm>
          </p:contentPart>
        </mc:Choice>
        <mc:Fallback xmlns="">
          <p:pic>
            <p:nvPicPr>
              <p:cNvPr id="198" name="Ink 197">
                <a:extLst>
                  <a:ext uri="{FF2B5EF4-FFF2-40B4-BE49-F238E27FC236}">
                    <a16:creationId xmlns:a16="http://schemas.microsoft.com/office/drawing/2014/main" id="{DA96AC81-6D12-E44B-BE8B-8C54C967C2E7}"/>
                  </a:ext>
                </a:extLst>
              </p:cNvPr>
              <p:cNvPicPr/>
              <p:nvPr/>
            </p:nvPicPr>
            <p:blipFill>
              <a:blip r:embed="rId157"/>
              <a:stretch>
                <a:fillRect/>
              </a:stretch>
            </p:blipFill>
            <p:spPr>
              <a:xfrm>
                <a:off x="3256115" y="5438343"/>
                <a:ext cx="158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4" name="Ink 203">
                <a:extLst>
                  <a:ext uri="{FF2B5EF4-FFF2-40B4-BE49-F238E27FC236}">
                    <a16:creationId xmlns:a16="http://schemas.microsoft.com/office/drawing/2014/main" id="{00DBC258-1C97-B844-9B5A-AF8D5EE310F8}"/>
                  </a:ext>
                </a:extLst>
              </p14:cNvPr>
              <p14:cNvContentPartPr/>
              <p14:nvPr/>
            </p14:nvContentPartPr>
            <p14:xfrm>
              <a:off x="5047475" y="5359503"/>
              <a:ext cx="145080" cy="151200"/>
            </p14:xfrm>
          </p:contentPart>
        </mc:Choice>
        <mc:Fallback xmlns="">
          <p:pic>
            <p:nvPicPr>
              <p:cNvPr id="204" name="Ink 203">
                <a:extLst>
                  <a:ext uri="{FF2B5EF4-FFF2-40B4-BE49-F238E27FC236}">
                    <a16:creationId xmlns:a16="http://schemas.microsoft.com/office/drawing/2014/main" id="{00DBC258-1C97-B844-9B5A-AF8D5EE310F8}"/>
                  </a:ext>
                </a:extLst>
              </p:cNvPr>
              <p:cNvPicPr/>
              <p:nvPr/>
            </p:nvPicPr>
            <p:blipFill>
              <a:blip r:embed="rId159"/>
              <a:stretch>
                <a:fillRect/>
              </a:stretch>
            </p:blipFill>
            <p:spPr>
              <a:xfrm>
                <a:off x="5038115" y="5351243"/>
                <a:ext cx="163080" cy="16736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7" name="Ink 206">
                <a:extLst>
                  <a:ext uri="{FF2B5EF4-FFF2-40B4-BE49-F238E27FC236}">
                    <a16:creationId xmlns:a16="http://schemas.microsoft.com/office/drawing/2014/main" id="{AE3E0D93-D99F-514C-A3DF-E7F1D5AC66E4}"/>
                  </a:ext>
                </a:extLst>
              </p14:cNvPr>
              <p14:cNvContentPartPr/>
              <p14:nvPr/>
            </p14:nvContentPartPr>
            <p14:xfrm>
              <a:off x="4349435" y="5724183"/>
              <a:ext cx="1030680" cy="82080"/>
            </p14:xfrm>
          </p:contentPart>
        </mc:Choice>
        <mc:Fallback xmlns="">
          <p:pic>
            <p:nvPicPr>
              <p:cNvPr id="207" name="Ink 206">
                <a:extLst>
                  <a:ext uri="{FF2B5EF4-FFF2-40B4-BE49-F238E27FC236}">
                    <a16:creationId xmlns:a16="http://schemas.microsoft.com/office/drawing/2014/main" id="{AE3E0D93-D99F-514C-A3DF-E7F1D5AC66E4}"/>
                  </a:ext>
                </a:extLst>
              </p:cNvPr>
              <p:cNvPicPr/>
              <p:nvPr/>
            </p:nvPicPr>
            <p:blipFill>
              <a:blip r:embed="rId161"/>
              <a:stretch>
                <a:fillRect/>
              </a:stretch>
            </p:blipFill>
            <p:spPr>
              <a:xfrm>
                <a:off x="4341155" y="5715903"/>
                <a:ext cx="104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10" name="Ink 213">
                <a:extLst>
                  <a:ext uri="{FF2B5EF4-FFF2-40B4-BE49-F238E27FC236}">
                    <a16:creationId xmlns:a16="http://schemas.microsoft.com/office/drawing/2014/main" id="{6751FAD3-B114-7F49-91D9-16716754DE45}"/>
                  </a:ext>
                </a:extLst>
              </p14:cNvPr>
              <p14:cNvContentPartPr/>
              <p14:nvPr/>
            </p14:nvContentPartPr>
            <p14:xfrm>
              <a:off x="4538075" y="5862423"/>
              <a:ext cx="987480" cy="50760"/>
            </p14:xfrm>
          </p:contentPart>
        </mc:Choice>
        <mc:Fallback xmlns="">
          <p:pic>
            <p:nvPicPr>
              <p:cNvPr id="210" name="Ink 213">
                <a:extLst>
                  <a:ext uri="{FF2B5EF4-FFF2-40B4-BE49-F238E27FC236}">
                    <a16:creationId xmlns:a16="http://schemas.microsoft.com/office/drawing/2014/main" id="{6751FAD3-B114-7F49-91D9-16716754DE45}"/>
                  </a:ext>
                </a:extLst>
              </p:cNvPr>
              <p:cNvPicPr/>
              <p:nvPr/>
            </p:nvPicPr>
            <p:blipFill>
              <a:blip r:embed="rId163"/>
              <a:stretch>
                <a:fillRect/>
              </a:stretch>
            </p:blipFill>
            <p:spPr>
              <a:xfrm>
                <a:off x="4529795" y="5852996"/>
                <a:ext cx="1004400" cy="6888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11" name="Ink 214">
                <a:extLst>
                  <a:ext uri="{FF2B5EF4-FFF2-40B4-BE49-F238E27FC236}">
                    <a16:creationId xmlns:a16="http://schemas.microsoft.com/office/drawing/2014/main" id="{5929125A-5659-4C44-B023-CA534BB4E7DB}"/>
                  </a:ext>
                </a:extLst>
              </p14:cNvPr>
              <p14:cNvContentPartPr/>
              <p14:nvPr/>
            </p14:nvContentPartPr>
            <p14:xfrm>
              <a:off x="5336555" y="5296503"/>
              <a:ext cx="232920" cy="226800"/>
            </p14:xfrm>
          </p:contentPart>
        </mc:Choice>
        <mc:Fallback xmlns="">
          <p:pic>
            <p:nvPicPr>
              <p:cNvPr id="211" name="Ink 214">
                <a:extLst>
                  <a:ext uri="{FF2B5EF4-FFF2-40B4-BE49-F238E27FC236}">
                    <a16:creationId xmlns:a16="http://schemas.microsoft.com/office/drawing/2014/main" id="{5929125A-5659-4C44-B023-CA534BB4E7DB}"/>
                  </a:ext>
                </a:extLst>
              </p:cNvPr>
              <p:cNvPicPr/>
              <p:nvPr/>
            </p:nvPicPr>
            <p:blipFill>
              <a:blip r:embed="rId165"/>
              <a:stretch>
                <a:fillRect/>
              </a:stretch>
            </p:blipFill>
            <p:spPr>
              <a:xfrm>
                <a:off x="5327555" y="5288210"/>
                <a:ext cx="250200" cy="24374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2" name="Ink 215">
                <a:extLst>
                  <a:ext uri="{FF2B5EF4-FFF2-40B4-BE49-F238E27FC236}">
                    <a16:creationId xmlns:a16="http://schemas.microsoft.com/office/drawing/2014/main" id="{E092246D-8409-1A49-891E-C6A836ADB576}"/>
                  </a:ext>
                </a:extLst>
              </p14:cNvPr>
              <p14:cNvContentPartPr/>
              <p14:nvPr/>
            </p14:nvContentPartPr>
            <p14:xfrm>
              <a:off x="4538075" y="5340783"/>
              <a:ext cx="408600" cy="182520"/>
            </p14:xfrm>
          </p:contentPart>
        </mc:Choice>
        <mc:Fallback xmlns="">
          <p:pic>
            <p:nvPicPr>
              <p:cNvPr id="212" name="Ink 215">
                <a:extLst>
                  <a:ext uri="{FF2B5EF4-FFF2-40B4-BE49-F238E27FC236}">
                    <a16:creationId xmlns:a16="http://schemas.microsoft.com/office/drawing/2014/main" id="{E092246D-8409-1A49-891E-C6A836ADB576}"/>
                  </a:ext>
                </a:extLst>
              </p:cNvPr>
              <p:cNvPicPr/>
              <p:nvPr/>
            </p:nvPicPr>
            <p:blipFill>
              <a:blip r:embed="rId167"/>
              <a:stretch>
                <a:fillRect/>
              </a:stretch>
            </p:blipFill>
            <p:spPr>
              <a:xfrm>
                <a:off x="4529427" y="5331423"/>
                <a:ext cx="425535"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13" name="Ink 216">
                <a:extLst>
                  <a:ext uri="{FF2B5EF4-FFF2-40B4-BE49-F238E27FC236}">
                    <a16:creationId xmlns:a16="http://schemas.microsoft.com/office/drawing/2014/main" id="{0D23B1C8-1EB3-694A-968D-E4131E5192B3}"/>
                  </a:ext>
                </a:extLst>
              </p14:cNvPr>
              <p14:cNvContentPartPr/>
              <p14:nvPr/>
            </p14:nvContentPartPr>
            <p14:xfrm>
              <a:off x="3972155" y="5390823"/>
              <a:ext cx="365040" cy="145080"/>
            </p14:xfrm>
          </p:contentPart>
        </mc:Choice>
        <mc:Fallback xmlns="">
          <p:pic>
            <p:nvPicPr>
              <p:cNvPr id="213" name="Ink 216">
                <a:extLst>
                  <a:ext uri="{FF2B5EF4-FFF2-40B4-BE49-F238E27FC236}">
                    <a16:creationId xmlns:a16="http://schemas.microsoft.com/office/drawing/2014/main" id="{0D23B1C8-1EB3-694A-968D-E4131E5192B3}"/>
                  </a:ext>
                </a:extLst>
              </p:cNvPr>
              <p:cNvPicPr/>
              <p:nvPr/>
            </p:nvPicPr>
            <p:blipFill>
              <a:blip r:embed="rId169"/>
              <a:stretch>
                <a:fillRect/>
              </a:stretch>
            </p:blipFill>
            <p:spPr>
              <a:xfrm>
                <a:off x="3963515" y="5381440"/>
                <a:ext cx="381600" cy="163486"/>
              </a:xfrm>
              <a:prstGeom prst="rect">
                <a:avLst/>
              </a:prstGeom>
            </p:spPr>
          </p:pic>
        </mc:Fallback>
      </mc:AlternateContent>
    </p:spTree>
    <p:extLst>
      <p:ext uri="{BB962C8B-B14F-4D97-AF65-F5344CB8AC3E}">
        <p14:creationId xmlns:p14="http://schemas.microsoft.com/office/powerpoint/2010/main" val="1685034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2365" y="1497496"/>
            <a:ext cx="10906539" cy="4837043"/>
          </a:xfrm>
          <a:prstGeom prst="rect">
            <a:avLst/>
          </a:prstGeom>
          <a:noFill/>
          <a:ln>
            <a:noFill/>
          </a:ln>
        </p:spPr>
      </p:pic>
    </p:spTree>
    <p:extLst>
      <p:ext uri="{BB962C8B-B14F-4D97-AF65-F5344CB8AC3E}">
        <p14:creationId xmlns:p14="http://schemas.microsoft.com/office/powerpoint/2010/main" val="295108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458200" cy="1219200"/>
          </a:xfrm>
        </p:spPr>
        <p:txBody>
          <a:bodyPr/>
          <a:lstStyle/>
          <a:p>
            <a:pPr algn="ctr">
              <a:defRPr/>
            </a:pPr>
            <a:r>
              <a:rPr lang="en-US" sz="3600" dirty="0"/>
              <a:t>  </a:t>
            </a:r>
            <a:r>
              <a:rPr lang="en-US" sz="3200" dirty="0"/>
              <a:t>Session 6:  Probability Distributions  and Sampling</a:t>
            </a:r>
          </a:p>
          <a:p>
            <a:pPr algn="ctr">
              <a:defRPr/>
            </a:pPr>
            <a:r>
              <a:rPr lang="en-US" sz="3200" dirty="0"/>
              <a:t>II Semester 2019 -20(Aug 2020)</a:t>
            </a:r>
          </a:p>
        </p:txBody>
      </p:sp>
    </p:spTree>
    <p:extLst>
      <p:ext uri="{BB962C8B-B14F-4D97-AF65-F5344CB8AC3E}">
        <p14:creationId xmlns:p14="http://schemas.microsoft.com/office/powerpoint/2010/main" val="389365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1266BDC4-E36A-5345-B1B6-E29A12AFE7F0}"/>
                  </a:ext>
                </a:extLst>
              </p14:cNvPr>
              <p14:cNvContentPartPr/>
              <p14:nvPr/>
            </p14:nvContentPartPr>
            <p14:xfrm>
              <a:off x="2438195" y="669423"/>
              <a:ext cx="3590280" cy="1986840"/>
            </p14:xfrm>
          </p:contentPart>
        </mc:Choice>
        <mc:Fallback xmlns="">
          <p:pic>
            <p:nvPicPr>
              <p:cNvPr id="9" name="Ink 9">
                <a:extLst>
                  <a:ext uri="{FF2B5EF4-FFF2-40B4-BE49-F238E27FC236}">
                    <a16:creationId xmlns:a16="http://schemas.microsoft.com/office/drawing/2014/main" id="{1266BDC4-E36A-5345-B1B6-E29A12AFE7F0}"/>
                  </a:ext>
                </a:extLst>
              </p:cNvPr>
              <p:cNvPicPr/>
              <p:nvPr/>
            </p:nvPicPr>
            <p:blipFill>
              <a:blip r:embed="rId3"/>
              <a:stretch>
                <a:fillRect/>
              </a:stretch>
            </p:blipFill>
            <p:spPr>
              <a:xfrm>
                <a:off x="2428835" y="660425"/>
                <a:ext cx="3608280" cy="200519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4">
                <a:extLst>
                  <a:ext uri="{FF2B5EF4-FFF2-40B4-BE49-F238E27FC236}">
                    <a16:creationId xmlns:a16="http://schemas.microsoft.com/office/drawing/2014/main" id="{4BD33F7A-AB3B-E845-BB33-C7550A8F2082}"/>
                  </a:ext>
                </a:extLst>
              </p14:cNvPr>
              <p14:cNvContentPartPr/>
              <p14:nvPr/>
            </p14:nvContentPartPr>
            <p14:xfrm>
              <a:off x="2576435" y="3039663"/>
              <a:ext cx="4015080" cy="1923840"/>
            </p14:xfrm>
          </p:contentPart>
        </mc:Choice>
        <mc:Fallback xmlns="">
          <p:pic>
            <p:nvPicPr>
              <p:cNvPr id="14" name="Ink 14">
                <a:extLst>
                  <a:ext uri="{FF2B5EF4-FFF2-40B4-BE49-F238E27FC236}">
                    <a16:creationId xmlns:a16="http://schemas.microsoft.com/office/drawing/2014/main" id="{4BD33F7A-AB3B-E845-BB33-C7550A8F2082}"/>
                  </a:ext>
                </a:extLst>
              </p:cNvPr>
              <p:cNvPicPr/>
              <p:nvPr/>
            </p:nvPicPr>
            <p:blipFill>
              <a:blip r:embed="rId5"/>
              <a:stretch>
                <a:fillRect/>
              </a:stretch>
            </p:blipFill>
            <p:spPr>
              <a:xfrm>
                <a:off x="2567075" y="3030665"/>
                <a:ext cx="4032360" cy="19414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207D1BA2-4A93-C44D-B2D7-D157A66B878A}"/>
                  </a:ext>
                </a:extLst>
              </p14:cNvPr>
              <p14:cNvContentPartPr/>
              <p14:nvPr/>
            </p14:nvContentPartPr>
            <p14:xfrm>
              <a:off x="3230555" y="1650063"/>
              <a:ext cx="12960" cy="19080"/>
            </p14:xfrm>
          </p:contentPart>
        </mc:Choice>
        <mc:Fallback xmlns="">
          <p:pic>
            <p:nvPicPr>
              <p:cNvPr id="37" name="Ink 36">
                <a:extLst>
                  <a:ext uri="{FF2B5EF4-FFF2-40B4-BE49-F238E27FC236}">
                    <a16:creationId xmlns:a16="http://schemas.microsoft.com/office/drawing/2014/main" id="{207D1BA2-4A93-C44D-B2D7-D157A66B878A}"/>
                  </a:ext>
                </a:extLst>
              </p:cNvPr>
              <p:cNvPicPr/>
              <p:nvPr/>
            </p:nvPicPr>
            <p:blipFill>
              <a:blip r:embed="rId7"/>
              <a:stretch>
                <a:fillRect/>
              </a:stretch>
            </p:blipFill>
            <p:spPr>
              <a:xfrm>
                <a:off x="3222635" y="1641783"/>
                <a:ext cx="29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34E639C0-62FB-0C4C-B70A-546F2D85B93B}"/>
                  </a:ext>
                </a:extLst>
              </p14:cNvPr>
              <p14:cNvContentPartPr/>
              <p14:nvPr/>
            </p14:nvContentPartPr>
            <p14:xfrm>
              <a:off x="2903315" y="2819343"/>
              <a:ext cx="132480" cy="19080"/>
            </p14:xfrm>
          </p:contentPart>
        </mc:Choice>
        <mc:Fallback xmlns="">
          <p:pic>
            <p:nvPicPr>
              <p:cNvPr id="48" name="Ink 47">
                <a:extLst>
                  <a:ext uri="{FF2B5EF4-FFF2-40B4-BE49-F238E27FC236}">
                    <a16:creationId xmlns:a16="http://schemas.microsoft.com/office/drawing/2014/main" id="{34E639C0-62FB-0C4C-B70A-546F2D85B93B}"/>
                  </a:ext>
                </a:extLst>
              </p:cNvPr>
              <p:cNvPicPr/>
              <p:nvPr/>
            </p:nvPicPr>
            <p:blipFill>
              <a:blip r:embed="rId9"/>
              <a:stretch>
                <a:fillRect/>
              </a:stretch>
            </p:blipFill>
            <p:spPr>
              <a:xfrm>
                <a:off x="2893955" y="2811423"/>
                <a:ext cx="149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8">
                <a:extLst>
                  <a:ext uri="{FF2B5EF4-FFF2-40B4-BE49-F238E27FC236}">
                    <a16:creationId xmlns:a16="http://schemas.microsoft.com/office/drawing/2014/main" id="{E22113EE-54BE-4B4B-90B5-31831031310E}"/>
                  </a:ext>
                </a:extLst>
              </p14:cNvPr>
              <p14:cNvContentPartPr/>
              <p14:nvPr/>
            </p14:nvContentPartPr>
            <p14:xfrm>
              <a:off x="6002915" y="266943"/>
              <a:ext cx="1222920" cy="553680"/>
            </p14:xfrm>
          </p:contentPart>
        </mc:Choice>
        <mc:Fallback xmlns="">
          <p:pic>
            <p:nvPicPr>
              <p:cNvPr id="67" name="Ink 68">
                <a:extLst>
                  <a:ext uri="{FF2B5EF4-FFF2-40B4-BE49-F238E27FC236}">
                    <a16:creationId xmlns:a16="http://schemas.microsoft.com/office/drawing/2014/main" id="{E22113EE-54BE-4B4B-90B5-31831031310E}"/>
                  </a:ext>
                </a:extLst>
              </p:cNvPr>
              <p:cNvPicPr/>
              <p:nvPr/>
            </p:nvPicPr>
            <p:blipFill>
              <a:blip r:embed="rId11"/>
              <a:stretch>
                <a:fillRect/>
              </a:stretch>
            </p:blipFill>
            <p:spPr>
              <a:xfrm>
                <a:off x="5994635" y="257583"/>
                <a:ext cx="123912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2">
                <a:extLst>
                  <a:ext uri="{FF2B5EF4-FFF2-40B4-BE49-F238E27FC236}">
                    <a16:creationId xmlns:a16="http://schemas.microsoft.com/office/drawing/2014/main" id="{07FB934D-9E16-B440-A5BC-B6A6FDD37DC8}"/>
                  </a:ext>
                </a:extLst>
              </p14:cNvPr>
              <p14:cNvContentPartPr/>
              <p14:nvPr/>
            </p14:nvContentPartPr>
            <p14:xfrm>
              <a:off x="3350435" y="223023"/>
              <a:ext cx="2282040" cy="4715640"/>
            </p14:xfrm>
          </p:contentPart>
        </mc:Choice>
        <mc:Fallback xmlns="">
          <p:pic>
            <p:nvPicPr>
              <p:cNvPr id="72" name="Ink 72">
                <a:extLst>
                  <a:ext uri="{FF2B5EF4-FFF2-40B4-BE49-F238E27FC236}">
                    <a16:creationId xmlns:a16="http://schemas.microsoft.com/office/drawing/2014/main" id="{07FB934D-9E16-B440-A5BC-B6A6FDD37DC8}"/>
                  </a:ext>
                </a:extLst>
              </p:cNvPr>
              <p:cNvPicPr/>
              <p:nvPr/>
            </p:nvPicPr>
            <p:blipFill>
              <a:blip r:embed="rId13"/>
              <a:stretch>
                <a:fillRect/>
              </a:stretch>
            </p:blipFill>
            <p:spPr>
              <a:xfrm>
                <a:off x="3342514" y="214743"/>
                <a:ext cx="2298243" cy="473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Ink 73">
                <a:extLst>
                  <a:ext uri="{FF2B5EF4-FFF2-40B4-BE49-F238E27FC236}">
                    <a16:creationId xmlns:a16="http://schemas.microsoft.com/office/drawing/2014/main" id="{81550DF3-74B8-5D4F-BEED-95BBC1C8E046}"/>
                  </a:ext>
                </a:extLst>
              </p14:cNvPr>
              <p14:cNvContentPartPr/>
              <p14:nvPr/>
            </p14:nvContentPartPr>
            <p14:xfrm>
              <a:off x="3293915" y="5214783"/>
              <a:ext cx="169560" cy="38160"/>
            </p14:xfrm>
          </p:contentPart>
        </mc:Choice>
        <mc:Fallback xmlns="">
          <p:pic>
            <p:nvPicPr>
              <p:cNvPr id="74" name="Ink 73">
                <a:extLst>
                  <a:ext uri="{FF2B5EF4-FFF2-40B4-BE49-F238E27FC236}">
                    <a16:creationId xmlns:a16="http://schemas.microsoft.com/office/drawing/2014/main" id="{81550DF3-74B8-5D4F-BEED-95BBC1C8E046}"/>
                  </a:ext>
                </a:extLst>
              </p:cNvPr>
              <p:cNvPicPr/>
              <p:nvPr/>
            </p:nvPicPr>
            <p:blipFill>
              <a:blip r:embed="rId15"/>
              <a:stretch>
                <a:fillRect/>
              </a:stretch>
            </p:blipFill>
            <p:spPr>
              <a:xfrm>
                <a:off x="3285978" y="5206503"/>
                <a:ext cx="185794"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4">
                <a:extLst>
                  <a:ext uri="{FF2B5EF4-FFF2-40B4-BE49-F238E27FC236}">
                    <a16:creationId xmlns:a16="http://schemas.microsoft.com/office/drawing/2014/main" id="{0F127EB2-6BE1-584B-8121-CC2E2AF79413}"/>
                  </a:ext>
                </a:extLst>
              </p14:cNvPr>
              <p14:cNvContentPartPr/>
              <p14:nvPr/>
            </p14:nvContentPartPr>
            <p14:xfrm>
              <a:off x="3570035" y="5082663"/>
              <a:ext cx="145080" cy="131760"/>
            </p14:xfrm>
          </p:contentPart>
        </mc:Choice>
        <mc:Fallback xmlns="">
          <p:pic>
            <p:nvPicPr>
              <p:cNvPr id="75" name="Ink 74">
                <a:extLst>
                  <a:ext uri="{FF2B5EF4-FFF2-40B4-BE49-F238E27FC236}">
                    <a16:creationId xmlns:a16="http://schemas.microsoft.com/office/drawing/2014/main" id="{0F127EB2-6BE1-584B-8121-CC2E2AF79413}"/>
                  </a:ext>
                </a:extLst>
              </p:cNvPr>
              <p:cNvPicPr/>
              <p:nvPr/>
            </p:nvPicPr>
            <p:blipFill>
              <a:blip r:embed="rId17"/>
              <a:stretch>
                <a:fillRect/>
              </a:stretch>
            </p:blipFill>
            <p:spPr>
              <a:xfrm>
                <a:off x="3561755" y="5074383"/>
                <a:ext cx="161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9EE7163-7F34-4D48-BD92-42AABF715888}"/>
                  </a:ext>
                </a:extLst>
              </p14:cNvPr>
              <p14:cNvContentPartPr/>
              <p14:nvPr/>
            </p14:nvContentPartPr>
            <p14:xfrm>
              <a:off x="3752195" y="5007423"/>
              <a:ext cx="252000" cy="126000"/>
            </p14:xfrm>
          </p:contentPart>
        </mc:Choice>
        <mc:Fallback xmlns="">
          <p:pic>
            <p:nvPicPr>
              <p:cNvPr id="76" name="Ink 75">
                <a:extLst>
                  <a:ext uri="{FF2B5EF4-FFF2-40B4-BE49-F238E27FC236}">
                    <a16:creationId xmlns:a16="http://schemas.microsoft.com/office/drawing/2014/main" id="{49EE7163-7F34-4D48-BD92-42AABF715888}"/>
                  </a:ext>
                </a:extLst>
              </p:cNvPr>
              <p:cNvPicPr/>
              <p:nvPr/>
            </p:nvPicPr>
            <p:blipFill>
              <a:blip r:embed="rId19"/>
              <a:stretch>
                <a:fillRect/>
              </a:stretch>
            </p:blipFill>
            <p:spPr>
              <a:xfrm>
                <a:off x="3743903" y="4999167"/>
                <a:ext cx="268584" cy="14251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7" name="Ink 137">
                <a:extLst>
                  <a:ext uri="{FF2B5EF4-FFF2-40B4-BE49-F238E27FC236}">
                    <a16:creationId xmlns:a16="http://schemas.microsoft.com/office/drawing/2014/main" id="{DAE98660-9A61-E74A-B30A-61BAC5764693}"/>
                  </a:ext>
                </a:extLst>
              </p14:cNvPr>
              <p14:cNvContentPartPr/>
              <p14:nvPr/>
            </p14:nvContentPartPr>
            <p14:xfrm>
              <a:off x="3683075" y="2467263"/>
              <a:ext cx="6696360" cy="3929760"/>
            </p14:xfrm>
          </p:contentPart>
        </mc:Choice>
        <mc:Fallback xmlns="">
          <p:pic>
            <p:nvPicPr>
              <p:cNvPr id="137" name="Ink 137">
                <a:extLst>
                  <a:ext uri="{FF2B5EF4-FFF2-40B4-BE49-F238E27FC236}">
                    <a16:creationId xmlns:a16="http://schemas.microsoft.com/office/drawing/2014/main" id="{DAE98660-9A61-E74A-B30A-61BAC5764693}"/>
                  </a:ext>
                </a:extLst>
              </p:cNvPr>
              <p:cNvPicPr/>
              <p:nvPr/>
            </p:nvPicPr>
            <p:blipFill>
              <a:blip r:embed="rId21"/>
              <a:stretch>
                <a:fillRect/>
              </a:stretch>
            </p:blipFill>
            <p:spPr>
              <a:xfrm>
                <a:off x="3674795" y="2458263"/>
                <a:ext cx="6713280" cy="3947040"/>
              </a:xfrm>
              <a:prstGeom prst="rect">
                <a:avLst/>
              </a:prstGeom>
            </p:spPr>
          </p:pic>
        </mc:Fallback>
      </mc:AlternateContent>
    </p:spTree>
    <p:extLst>
      <p:ext uri="{BB962C8B-B14F-4D97-AF65-F5344CB8AC3E}">
        <p14:creationId xmlns:p14="http://schemas.microsoft.com/office/powerpoint/2010/main" val="117539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4313" y="1364974"/>
            <a:ext cx="11529391" cy="5075583"/>
          </a:xfrm>
          <a:prstGeom prst="rect">
            <a:avLst/>
          </a:prstGeom>
        </p:spPr>
      </p:pic>
    </p:spTree>
    <p:extLst>
      <p:ext uri="{BB962C8B-B14F-4D97-AF65-F5344CB8AC3E}">
        <p14:creationId xmlns:p14="http://schemas.microsoft.com/office/powerpoint/2010/main" val="52729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7809" y="1378226"/>
            <a:ext cx="11449877" cy="5168348"/>
          </a:xfrm>
          <a:prstGeom prst="rect">
            <a:avLst/>
          </a:prstGeom>
        </p:spPr>
      </p:pic>
    </p:spTree>
    <p:extLst>
      <p:ext uri="{BB962C8B-B14F-4D97-AF65-F5344CB8AC3E}">
        <p14:creationId xmlns:p14="http://schemas.microsoft.com/office/powerpoint/2010/main" val="376399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C1C7-A272-4C83-8397-B5128D1E4745}"/>
              </a:ext>
            </a:extLst>
          </p:cNvPr>
          <p:cNvSpPr>
            <a:spLocks noGrp="1"/>
          </p:cNvSpPr>
          <p:nvPr>
            <p:ph type="title"/>
          </p:nvPr>
        </p:nvSpPr>
        <p:spPr/>
        <p:txBody>
          <a:bodyPr/>
          <a:lstStyle/>
          <a:p>
            <a:pPr algn="ctr"/>
            <a:r>
              <a:rPr lang="en-US" sz="3200" b="1" dirty="0">
                <a:latin typeface="Calibri" panose="020F0502020204030204" pitchFamily="34" charset="0"/>
                <a:cs typeface="Calibri" panose="020F0502020204030204" pitchFamily="34" charset="0"/>
              </a:rPr>
              <a:t>Example</a:t>
            </a:r>
            <a:endParaRPr lang="en-VI" sz="3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AF0D4C6-C378-4531-9761-192C19A6E9B4}"/>
              </a:ext>
            </a:extLst>
          </p:cNvPr>
          <p:cNvSpPr>
            <a:spLocks noGrp="1"/>
          </p:cNvSpPr>
          <p:nvPr>
            <p:ph idx="1"/>
          </p:nvPr>
        </p:nvSpPr>
        <p:spPr/>
        <p:txBody>
          <a:bodyPr>
            <a:normAutofit/>
          </a:bodyPr>
          <a:lstStyle/>
          <a:p>
            <a:pPr marL="108000" indent="0">
              <a:buNone/>
            </a:pPr>
            <a:r>
              <a:rPr lang="en-US" sz="2800" dirty="0">
                <a:latin typeface="Calibri" panose="020F0502020204030204" pitchFamily="34" charset="0"/>
                <a:cs typeface="Calibri" panose="020F0502020204030204" pitchFamily="34" charset="0"/>
              </a:rPr>
              <a:t>The customer accounts at a certain departmental store have an average balance of Rs.480 and a SD of Rs.160. Assume that the accounts are normally distributed</a:t>
            </a:r>
          </a:p>
          <a:p>
            <a:pPr marL="108000" indent="0">
              <a:buNone/>
            </a:pPr>
            <a:r>
              <a:rPr lang="en-US" sz="2800" dirty="0">
                <a:latin typeface="Calibri" panose="020F0502020204030204" pitchFamily="34" charset="0"/>
                <a:cs typeface="Calibri" panose="020F0502020204030204" pitchFamily="34" charset="0"/>
              </a:rPr>
              <a:t>A) what proportion of the accounts is over Rs 600</a:t>
            </a:r>
          </a:p>
          <a:p>
            <a:pPr marL="108000" indent="0">
              <a:buNone/>
            </a:pPr>
            <a:r>
              <a:rPr lang="en-US" sz="2800" dirty="0">
                <a:latin typeface="Calibri" panose="020F0502020204030204" pitchFamily="34" charset="0"/>
                <a:cs typeface="Calibri" panose="020F0502020204030204" pitchFamily="34" charset="0"/>
              </a:rPr>
              <a:t>B) What proportion of accounts is between Rs 240 and Rs 360?</a:t>
            </a:r>
            <a:endParaRPr lang="en-VI"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3909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3D5C-F78F-452C-BE14-A982D0AA30C6}"/>
              </a:ext>
            </a:extLst>
          </p:cNvPr>
          <p:cNvSpPr>
            <a:spLocks noGrp="1"/>
          </p:cNvSpPr>
          <p:nvPr>
            <p:ph type="title"/>
          </p:nvPr>
        </p:nvSpPr>
        <p:spPr/>
        <p:txBody>
          <a:bodyPr/>
          <a:lstStyle/>
          <a:p>
            <a:r>
              <a:rPr lang="en-US" sz="3600" b="1" dirty="0">
                <a:latin typeface="Calibri" panose="020F0502020204030204" pitchFamily="34" charset="0"/>
                <a:cs typeface="Calibri" panose="020F0502020204030204" pitchFamily="34" charset="0"/>
              </a:rPr>
              <a:t>Example 4.20(Approximation)</a:t>
            </a:r>
            <a:endParaRPr lang="en-VI" sz="3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C854241-3774-487E-8D71-84FE89CE352D}"/>
              </a:ext>
            </a:extLst>
          </p:cNvPr>
          <p:cNvSpPr>
            <a:spLocks noGrp="1"/>
          </p:cNvSpPr>
          <p:nvPr>
            <p:ph idx="1"/>
          </p:nvPr>
        </p:nvSpPr>
        <p:spPr/>
        <p:txBody>
          <a:bodyPr>
            <a:normAutofit/>
          </a:bodyPr>
          <a:lstStyle/>
          <a:p>
            <a:pPr marL="108000" indent="0">
              <a:buNone/>
            </a:pPr>
            <a:r>
              <a:rPr lang="en-US" sz="2800" dirty="0">
                <a:latin typeface="Calibri" panose="020F0502020204030204" pitchFamily="34" charset="0"/>
                <a:cs typeface="Calibri" panose="020F0502020204030204" pitchFamily="34" charset="0"/>
              </a:rPr>
              <a:t>Suppose that 25% of all students at a large university receive financial aid. Let X be the number of students in a random sample of size 50 who receive financial aid , so that p = 0.25.</a:t>
            </a:r>
          </a:p>
          <a:p>
            <a:pPr marL="108000" indent="0">
              <a:buNone/>
            </a:pPr>
            <a:r>
              <a:rPr lang="en-US" sz="2800" dirty="0">
                <a:latin typeface="Calibri" panose="020F0502020204030204" pitchFamily="34" charset="0"/>
                <a:cs typeface="Calibri" panose="020F0502020204030204" pitchFamily="34" charset="0"/>
              </a:rPr>
              <a:t>Then find</a:t>
            </a:r>
          </a:p>
          <a:p>
            <a:pPr marL="108000" indent="0">
              <a:buNone/>
            </a:pPr>
            <a:r>
              <a:rPr lang="en-US" sz="2800" dirty="0">
                <a:latin typeface="Calibri" panose="020F0502020204030204" pitchFamily="34" charset="0"/>
                <a:cs typeface="Calibri" panose="020F0502020204030204" pitchFamily="34" charset="0"/>
              </a:rPr>
              <a:t>1) the probability that at most 10 students receive aid</a:t>
            </a:r>
          </a:p>
          <a:p>
            <a:pPr marL="108000" indent="0">
              <a:buNone/>
            </a:pPr>
            <a:r>
              <a:rPr lang="en-US" sz="2800" dirty="0">
                <a:latin typeface="Calibri" panose="020F0502020204030204" pitchFamily="34" charset="0"/>
                <a:cs typeface="Calibri" panose="020F0502020204030204" pitchFamily="34" charset="0"/>
              </a:rPr>
              <a:t>2) Probability that between 5 and 15</a:t>
            </a:r>
            <a:endParaRPr lang="en-VI"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9501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8273" y="1378225"/>
            <a:ext cx="10588110" cy="5075583"/>
          </a:xfrm>
          <a:prstGeom prst="rect">
            <a:avLst/>
          </a:prstGeom>
        </p:spPr>
      </p:pic>
    </p:spTree>
    <p:extLst>
      <p:ext uri="{BB962C8B-B14F-4D97-AF65-F5344CB8AC3E}">
        <p14:creationId xmlns:p14="http://schemas.microsoft.com/office/powerpoint/2010/main" val="59535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Sampling is widely used in business as a means of gathering useful information about </a:t>
            </a:r>
            <a:r>
              <a:rPr lang="en-IN" sz="2800" dirty="0">
                <a:latin typeface="Calibri" panose="020F0502020204030204" pitchFamily="34" charset="0"/>
                <a:cs typeface="Calibri" panose="020F0502020204030204" pitchFamily="34" charset="0"/>
              </a:rPr>
              <a:t>a population.</a:t>
            </a:r>
          </a:p>
          <a:p>
            <a:pPr marL="457200" indent="-457200" algn="just">
              <a:buFont typeface="Wingdings" panose="05000000000000000000" pitchFamily="2" charset="2"/>
              <a:buChar char="Ø"/>
            </a:pP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Data are gathered from samples and conclusions are drawn about the population as a part of the inferential statistics process</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A sample provides a reasonable means for gathering useful decision-making information that might be otherwise unattainable and unaffordable.</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Sampling</a:t>
            </a:r>
          </a:p>
        </p:txBody>
      </p:sp>
    </p:spTree>
    <p:extLst>
      <p:ext uri="{BB962C8B-B14F-4D97-AF65-F5344CB8AC3E}">
        <p14:creationId xmlns:p14="http://schemas.microsoft.com/office/powerpoint/2010/main" val="163325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2364" y="1493838"/>
            <a:ext cx="10676835" cy="4525963"/>
          </a:xfrm>
        </p:spPr>
        <p:txBody>
          <a:bodyPr>
            <a:noAutofit/>
          </a:bodyPr>
          <a:lstStyle/>
          <a:p>
            <a:pPr algn="just">
              <a:spcBef>
                <a:spcPts val="0"/>
              </a:spcBef>
            </a:pPr>
            <a:r>
              <a:rPr lang="en-US" sz="2800" dirty="0">
                <a:latin typeface="Calibri" panose="020F0502020204030204" pitchFamily="34" charset="0"/>
                <a:cs typeface="Calibri" panose="020F0502020204030204" pitchFamily="34" charset="0"/>
              </a:rPr>
              <a:t>Taking a sample instead of conducting a census offers several  advantages</a:t>
            </a: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The sample can save money.</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The sample can save time. </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For given resources, the sample can broaden the scope of the study. </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If accessing the population is impossible, the sample is the only option.</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           Reasons for Sampling</a:t>
            </a:r>
          </a:p>
        </p:txBody>
      </p:sp>
    </p:spTree>
    <p:extLst>
      <p:ext uri="{BB962C8B-B14F-4D97-AF65-F5344CB8AC3E}">
        <p14:creationId xmlns:p14="http://schemas.microsoft.com/office/powerpoint/2010/main" val="2552790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In </a:t>
            </a:r>
            <a:r>
              <a:rPr lang="en-US" sz="3200" b="1" dirty="0">
                <a:latin typeface="Calibri" panose="020F0502020204030204" pitchFamily="34" charset="0"/>
                <a:cs typeface="Calibri" panose="020F0502020204030204" pitchFamily="34" charset="0"/>
              </a:rPr>
              <a:t>random</a:t>
            </a:r>
            <a:r>
              <a:rPr lang="en-US" sz="3200" dirty="0">
                <a:latin typeface="Calibri" panose="020F0502020204030204" pitchFamily="34" charset="0"/>
                <a:cs typeface="Calibri" panose="020F0502020204030204" pitchFamily="34" charset="0"/>
              </a:rPr>
              <a:t> sampling every unit of the population has the same probability of being selected into the sample.</a:t>
            </a:r>
          </a:p>
          <a:p>
            <a:pPr marL="457200" indent="-457200" algn="just">
              <a:buFont typeface="Wingdings" panose="05000000000000000000" pitchFamily="2" charset="2"/>
              <a:buChar char="Ø"/>
            </a:pPr>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In </a:t>
            </a:r>
            <a:r>
              <a:rPr lang="en-US" sz="3200" b="1" dirty="0">
                <a:latin typeface="Calibri" panose="020F0502020204030204" pitchFamily="34" charset="0"/>
                <a:cs typeface="Calibri" panose="020F0502020204030204" pitchFamily="34" charset="0"/>
              </a:rPr>
              <a:t>nonrandom</a:t>
            </a:r>
            <a:r>
              <a:rPr lang="en-US" sz="3200" dirty="0">
                <a:latin typeface="Calibri" panose="020F0502020204030204" pitchFamily="34" charset="0"/>
                <a:cs typeface="Calibri" panose="020F0502020204030204" pitchFamily="34" charset="0"/>
              </a:rPr>
              <a:t> sampling not every unit of the population has the same probability of being selected into the sample.</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Random Versus Non random Sampling</a:t>
            </a:r>
          </a:p>
        </p:txBody>
      </p:sp>
    </p:spTree>
    <p:extLst>
      <p:ext uri="{BB962C8B-B14F-4D97-AF65-F5344CB8AC3E}">
        <p14:creationId xmlns:p14="http://schemas.microsoft.com/office/powerpoint/2010/main" val="133120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379303" y="4612943"/>
            <a:ext cx="8304697" cy="1635458"/>
          </a:xfrm>
        </p:spPr>
        <p:txBody>
          <a:bodyPr/>
          <a:lstStyle/>
          <a:p>
            <a:endParaRPr lang="en-IN" sz="5195" dirty="0"/>
          </a:p>
          <a:p>
            <a:r>
              <a:rPr lang="en-IN" sz="5195" dirty="0"/>
              <a:t>Random Sampling</a:t>
            </a:r>
          </a:p>
        </p:txBody>
      </p:sp>
    </p:spTree>
    <p:extLst>
      <p:ext uri="{BB962C8B-B14F-4D97-AF65-F5344CB8AC3E}">
        <p14:creationId xmlns:p14="http://schemas.microsoft.com/office/powerpoint/2010/main" val="6457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FA7A-C46B-4313-83BF-DF8BE5BBF3C4}"/>
              </a:ext>
            </a:extLst>
          </p:cNvPr>
          <p:cNvSpPr>
            <a:spLocks noGrp="1"/>
          </p:cNvSpPr>
          <p:nvPr>
            <p:ph type="title"/>
          </p:nvPr>
        </p:nvSpPr>
        <p:spPr/>
        <p:txBody>
          <a:bodyPr/>
          <a:lstStyle/>
          <a:p>
            <a:pPr algn="ctr"/>
            <a:r>
              <a:rPr lang="en-US" sz="3200" b="1" dirty="0"/>
              <a:t>Covariance </a:t>
            </a:r>
            <a:endParaRPr lang="en-VI" sz="3200" b="1" dirty="0"/>
          </a:p>
        </p:txBody>
      </p:sp>
    </p:spTree>
    <p:extLst>
      <p:ext uri="{BB962C8B-B14F-4D97-AF65-F5344CB8AC3E}">
        <p14:creationId xmlns:p14="http://schemas.microsoft.com/office/powerpoint/2010/main" val="251360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With simple random sampling, each unit of the frame is numbered from 1 to </a:t>
            </a:r>
            <a:r>
              <a:rPr lang="en-US" i="1" dirty="0"/>
              <a:t>N </a:t>
            </a:r>
            <a:r>
              <a:rPr lang="en-US" dirty="0"/>
              <a:t>(where </a:t>
            </a:r>
            <a:r>
              <a:rPr lang="en-US" i="1" dirty="0"/>
              <a:t>N </a:t>
            </a:r>
            <a:r>
              <a:rPr lang="en-US" dirty="0"/>
              <a:t>is the size of the population). </a:t>
            </a:r>
          </a:p>
          <a:p>
            <a:pPr>
              <a:buFont typeface="Arial" panose="020B0604020202020204" pitchFamily="34" charset="0"/>
              <a:buChar char="•"/>
            </a:pPr>
            <a:endParaRPr lang="en-US" dirty="0"/>
          </a:p>
          <a:p>
            <a:pPr>
              <a:buFont typeface="Arial" panose="020B0604020202020204" pitchFamily="34" charset="0"/>
              <a:buChar char="•"/>
            </a:pPr>
            <a:r>
              <a:rPr lang="en-US" dirty="0"/>
              <a:t>Next, a table of random numbers or a random number generator is used to select </a:t>
            </a:r>
            <a:r>
              <a:rPr lang="en-US" i="1" dirty="0"/>
              <a:t>n </a:t>
            </a:r>
            <a:r>
              <a:rPr lang="en-US" dirty="0"/>
              <a:t>items into the sample. </a:t>
            </a:r>
          </a:p>
          <a:p>
            <a:pPr>
              <a:buFont typeface="Arial" panose="020B0604020202020204" pitchFamily="34" charset="0"/>
              <a:buChar char="•"/>
            </a:pPr>
            <a:endParaRPr lang="en-US" dirty="0"/>
          </a:p>
          <a:p>
            <a:pPr>
              <a:buFont typeface="Arial" panose="020B0604020202020204" pitchFamily="34" charset="0"/>
              <a:buChar char="•"/>
            </a:pPr>
            <a:r>
              <a:rPr lang="en-US" dirty="0"/>
              <a:t>A random number generator is usually a computer program that allows computer-calculated output to yield random numbers.</a:t>
            </a:r>
            <a:endParaRPr lang="en-IN" dirty="0"/>
          </a:p>
        </p:txBody>
      </p:sp>
      <p:sp>
        <p:nvSpPr>
          <p:cNvPr id="3" name="Content Placeholder 2"/>
          <p:cNvSpPr>
            <a:spLocks noGrp="1"/>
          </p:cNvSpPr>
          <p:nvPr>
            <p:ph sz="quarter" idx="10"/>
          </p:nvPr>
        </p:nvSpPr>
        <p:spPr/>
        <p:txBody>
          <a:bodyPr/>
          <a:lstStyle/>
          <a:p>
            <a:r>
              <a:rPr lang="en-IN" dirty="0"/>
              <a:t>Simple random sampling</a:t>
            </a:r>
          </a:p>
        </p:txBody>
      </p:sp>
    </p:spTree>
    <p:extLst>
      <p:ext uri="{BB962C8B-B14F-4D97-AF65-F5344CB8AC3E}">
        <p14:creationId xmlns:p14="http://schemas.microsoft.com/office/powerpoint/2010/main" val="993106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In this the population is divided into non overlapping </a:t>
            </a:r>
            <a:r>
              <a:rPr lang="en-US" sz="2800" b="1" dirty="0">
                <a:latin typeface="Calibri" panose="020F0502020204030204" pitchFamily="34" charset="0"/>
                <a:cs typeface="Calibri" panose="020F0502020204030204" pitchFamily="34" charset="0"/>
              </a:rPr>
              <a:t>subpopulations</a:t>
            </a:r>
            <a:r>
              <a:rPr lang="en-US" sz="2800" dirty="0">
                <a:latin typeface="Calibri" panose="020F0502020204030204" pitchFamily="34" charset="0"/>
                <a:cs typeface="Calibri" panose="020F0502020204030204" pitchFamily="34" charset="0"/>
              </a:rPr>
              <a:t> called </a:t>
            </a:r>
            <a:r>
              <a:rPr lang="en-US" sz="2800" b="1" dirty="0">
                <a:latin typeface="Calibri" panose="020F0502020204030204" pitchFamily="34" charset="0"/>
                <a:cs typeface="Calibri" panose="020F0502020204030204" pitchFamily="34" charset="0"/>
              </a:rPr>
              <a:t>strata</a:t>
            </a:r>
            <a:r>
              <a:rPr lang="en-US" sz="2800" dirty="0">
                <a:latin typeface="Calibri" panose="020F0502020204030204" pitchFamily="34" charset="0"/>
                <a:cs typeface="Calibri" panose="020F0502020204030204" pitchFamily="34" charset="0"/>
              </a:rPr>
              <a:t>.</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researcher then extracts a random sample from each of the subpopulations.</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main reason for using stratified random sampling is that it has the potential for reducing sampling error.</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With stratified random sampling, the potential to match the sample closely to the population is greater than it is with simple random sampling because portions of the total sample are taken from different population subgroups. </a:t>
            </a:r>
          </a:p>
        </p:txBody>
      </p:sp>
      <p:sp>
        <p:nvSpPr>
          <p:cNvPr id="3" name="Content Placeholder 2"/>
          <p:cNvSpPr>
            <a:spLocks noGrp="1"/>
          </p:cNvSpPr>
          <p:nvPr>
            <p:ph sz="quarter" idx="10"/>
          </p:nvPr>
        </p:nvSpPr>
        <p:spPr/>
        <p:txBody>
          <a:bodyPr/>
          <a:lstStyle/>
          <a:p>
            <a:r>
              <a:rPr lang="en-IN" dirty="0"/>
              <a:t>Stratified Random Sampling</a:t>
            </a:r>
          </a:p>
        </p:txBody>
      </p:sp>
    </p:spTree>
    <p:extLst>
      <p:ext uri="{BB962C8B-B14F-4D97-AF65-F5344CB8AC3E}">
        <p14:creationId xmlns:p14="http://schemas.microsoft.com/office/powerpoint/2010/main" val="1231145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Ø"/>
            </a:pPr>
            <a:r>
              <a:rPr lang="en-US" sz="3200" b="1" dirty="0">
                <a:latin typeface="Calibri" panose="020F0502020204030204" pitchFamily="34" charset="0"/>
                <a:cs typeface="Calibri" panose="020F0502020204030204" pitchFamily="34" charset="0"/>
              </a:rPr>
              <a:t>Sampling error </a:t>
            </a:r>
            <a:r>
              <a:rPr lang="en-US" sz="3200" dirty="0">
                <a:latin typeface="Calibri" panose="020F0502020204030204" pitchFamily="34" charset="0"/>
                <a:cs typeface="Calibri" panose="020F0502020204030204" pitchFamily="34" charset="0"/>
              </a:rPr>
              <a:t>occurs </a:t>
            </a:r>
            <a:r>
              <a:rPr lang="en-US" sz="3200" i="1" dirty="0">
                <a:latin typeface="Calibri" panose="020F0502020204030204" pitchFamily="34" charset="0"/>
                <a:cs typeface="Calibri" panose="020F0502020204030204" pitchFamily="34" charset="0"/>
              </a:rPr>
              <a:t>when the sample is not representative of the population. </a:t>
            </a:r>
          </a:p>
          <a:p>
            <a:pPr marL="457200" indent="-457200" algn="just">
              <a:buFont typeface="Wingdings" panose="05000000000000000000" pitchFamily="2" charset="2"/>
              <a:buChar char="Ø"/>
            </a:pPr>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When random sampling techniques are used to select elements for the sample, sampling error occurs by chance.</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pPr algn="ctr"/>
            <a:r>
              <a:rPr lang="en-IN" dirty="0"/>
              <a:t>Sampling Error</a:t>
            </a:r>
          </a:p>
        </p:txBody>
      </p:sp>
    </p:spTree>
    <p:extLst>
      <p:ext uri="{BB962C8B-B14F-4D97-AF65-F5344CB8AC3E}">
        <p14:creationId xmlns:p14="http://schemas.microsoft.com/office/powerpoint/2010/main" val="279649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6"/>
          <p:cNvGraphicFramePr>
            <a:graphicFrameLocks/>
          </p:cNvGraphicFramePr>
          <p:nvPr/>
        </p:nvGraphicFramePr>
        <p:xfrm>
          <a:off x="850505" y="723330"/>
          <a:ext cx="10450380" cy="5540990"/>
        </p:xfrm>
        <a:graphic>
          <a:graphicData uri="http://schemas.openxmlformats.org/drawingml/2006/table">
            <a:tbl>
              <a:tblPr>
                <a:tableStyleId>{5940675A-B579-460E-94D1-54222C63F5DA}</a:tableStyleId>
              </a:tblPr>
              <a:tblGrid>
                <a:gridCol w="1044232">
                  <a:extLst>
                    <a:ext uri="{9D8B030D-6E8A-4147-A177-3AD203B41FA5}">
                      <a16:colId xmlns:a16="http://schemas.microsoft.com/office/drawing/2014/main" val="20000"/>
                    </a:ext>
                  </a:extLst>
                </a:gridCol>
                <a:gridCol w="1046248">
                  <a:extLst>
                    <a:ext uri="{9D8B030D-6E8A-4147-A177-3AD203B41FA5}">
                      <a16:colId xmlns:a16="http://schemas.microsoft.com/office/drawing/2014/main" val="20001"/>
                    </a:ext>
                  </a:extLst>
                </a:gridCol>
                <a:gridCol w="1044232">
                  <a:extLst>
                    <a:ext uri="{9D8B030D-6E8A-4147-A177-3AD203B41FA5}">
                      <a16:colId xmlns:a16="http://schemas.microsoft.com/office/drawing/2014/main" val="20002"/>
                    </a:ext>
                  </a:extLst>
                </a:gridCol>
                <a:gridCol w="1046246">
                  <a:extLst>
                    <a:ext uri="{9D8B030D-6E8A-4147-A177-3AD203B41FA5}">
                      <a16:colId xmlns:a16="http://schemas.microsoft.com/office/drawing/2014/main" val="20003"/>
                    </a:ext>
                  </a:extLst>
                </a:gridCol>
                <a:gridCol w="1044232">
                  <a:extLst>
                    <a:ext uri="{9D8B030D-6E8A-4147-A177-3AD203B41FA5}">
                      <a16:colId xmlns:a16="http://schemas.microsoft.com/office/drawing/2014/main" val="20004"/>
                    </a:ext>
                  </a:extLst>
                </a:gridCol>
                <a:gridCol w="1044232">
                  <a:extLst>
                    <a:ext uri="{9D8B030D-6E8A-4147-A177-3AD203B41FA5}">
                      <a16:colId xmlns:a16="http://schemas.microsoft.com/office/drawing/2014/main" val="20005"/>
                    </a:ext>
                  </a:extLst>
                </a:gridCol>
                <a:gridCol w="1046248">
                  <a:extLst>
                    <a:ext uri="{9D8B030D-6E8A-4147-A177-3AD203B41FA5}">
                      <a16:colId xmlns:a16="http://schemas.microsoft.com/office/drawing/2014/main" val="20006"/>
                    </a:ext>
                  </a:extLst>
                </a:gridCol>
                <a:gridCol w="1044232">
                  <a:extLst>
                    <a:ext uri="{9D8B030D-6E8A-4147-A177-3AD203B41FA5}">
                      <a16:colId xmlns:a16="http://schemas.microsoft.com/office/drawing/2014/main" val="20007"/>
                    </a:ext>
                  </a:extLst>
                </a:gridCol>
                <a:gridCol w="1046246">
                  <a:extLst>
                    <a:ext uri="{9D8B030D-6E8A-4147-A177-3AD203B41FA5}">
                      <a16:colId xmlns:a16="http://schemas.microsoft.com/office/drawing/2014/main" val="20008"/>
                    </a:ext>
                  </a:extLst>
                </a:gridCol>
                <a:gridCol w="1044232">
                  <a:extLst>
                    <a:ext uri="{9D8B030D-6E8A-4147-A177-3AD203B41FA5}">
                      <a16:colId xmlns:a16="http://schemas.microsoft.com/office/drawing/2014/main" val="20009"/>
                    </a:ext>
                  </a:extLst>
                </a:gridCol>
              </a:tblGrid>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1861</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2495</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1000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1865</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791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2090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2637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1327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1678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0"/>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1680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2858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795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2501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1160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1480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1"/>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2090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2840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659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827</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2638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2643</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868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2"/>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1327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2486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2865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3011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2494</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1489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2855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3"/>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2840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2093</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2660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1165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2600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2085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2998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4"/>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2956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2865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3000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3019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1670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2858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2642</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1680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5"/>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3038</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3000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1313</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596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656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3240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590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2501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2485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3015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6"/>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2092</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1679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3024</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2825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2630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2070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2900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1861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2636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7"/>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2637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2497</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1159</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2640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3050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870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2896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2500</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2638</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8"/>
                  </a:ext>
                </a:extLst>
              </a:tr>
              <a:tr h="554099">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926</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2860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1481</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875</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2482</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1860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2086</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a:ln>
                            <a:noFill/>
                          </a:ln>
                          <a:effectLst/>
                          <a:latin typeface="Helvetica Neue"/>
                          <a:ea typeface="Verdana" pitchFamily="34" charset="0"/>
                          <a:cs typeface="Verdana" pitchFamily="34" charset="0"/>
                        </a:rPr>
                        <a:t>934</a:t>
                      </a:r>
                      <a:endParaRPr kumimoji="0" lang="en-US" sz="2400" b="1" i="0" u="none" strike="noStrike" cap="none" normalizeH="0" baseline="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3200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400" b="1" u="none" strike="noStrike" cap="none" normalizeH="0" baseline="0" dirty="0">
                          <a:ln>
                            <a:noFill/>
                          </a:ln>
                          <a:effectLst/>
                          <a:latin typeface="Helvetica Neue"/>
                          <a:ea typeface="Verdana" pitchFamily="34" charset="0"/>
                          <a:cs typeface="Verdana" pitchFamily="34" charset="0"/>
                        </a:rPr>
                        <a:t>2490</a:t>
                      </a:r>
                      <a:endParaRPr kumimoji="0" lang="en-US" sz="2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121618" marR="121618" anchor="ctr" horzOverflow="overflow"/>
                </a:tc>
                <a:extLst>
                  <a:ext uri="{0D108BD9-81ED-4DB2-BD59-A6C34878D82A}">
                    <a16:rowId xmlns:a16="http://schemas.microsoft.com/office/drawing/2014/main" val="10009"/>
                  </a:ext>
                </a:extLst>
              </a:tr>
            </a:tbl>
          </a:graphicData>
        </a:graphic>
      </p:graphicFrame>
      <p:sp>
        <p:nvSpPr>
          <p:cNvPr id="8" name="Title 2"/>
          <p:cNvSpPr txBox="1">
            <a:spLocks/>
          </p:cNvSpPr>
          <p:nvPr/>
        </p:nvSpPr>
        <p:spPr>
          <a:xfrm>
            <a:off x="487533" y="85083"/>
            <a:ext cx="10972388" cy="527856"/>
          </a:xfrm>
          <a:prstGeom prst="rect">
            <a:avLst/>
          </a:prstGeom>
        </p:spPr>
        <p:txBody>
          <a:bodyPr vert="horz" lIns="68450" tIns="34225" rIns="68450" bIns="34225"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2771" b="1" dirty="0">
                <a:solidFill>
                  <a:prstClr val="black"/>
                </a:solidFill>
                <a:latin typeface="Helvetica Neue"/>
              </a:rPr>
              <a:t>Population of Wages of employees of an organization</a:t>
            </a:r>
          </a:p>
        </p:txBody>
      </p:sp>
    </p:spTree>
    <p:extLst>
      <p:ext uri="{BB962C8B-B14F-4D97-AF65-F5344CB8AC3E}">
        <p14:creationId xmlns:p14="http://schemas.microsoft.com/office/powerpoint/2010/main" val="126912446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3" name="arrow.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
          <p:cNvGraphicFramePr>
            <a:graphicFrameLocks/>
          </p:cNvGraphicFramePr>
          <p:nvPr/>
        </p:nvGraphicFramePr>
        <p:xfrm>
          <a:off x="430084" y="663051"/>
          <a:ext cx="11499495" cy="5547360"/>
        </p:xfrm>
        <a:graphic>
          <a:graphicData uri="http://schemas.openxmlformats.org/drawingml/2006/table">
            <a:tbl>
              <a:tblPr/>
              <a:tblGrid>
                <a:gridCol w="1071986">
                  <a:extLst>
                    <a:ext uri="{9D8B030D-6E8A-4147-A177-3AD203B41FA5}">
                      <a16:colId xmlns:a16="http://schemas.microsoft.com/office/drawing/2014/main" val="20000"/>
                    </a:ext>
                  </a:extLst>
                </a:gridCol>
                <a:gridCol w="946109">
                  <a:extLst>
                    <a:ext uri="{9D8B030D-6E8A-4147-A177-3AD203B41FA5}">
                      <a16:colId xmlns:a16="http://schemas.microsoft.com/office/drawing/2014/main" val="20001"/>
                    </a:ext>
                  </a:extLst>
                </a:gridCol>
                <a:gridCol w="950171">
                  <a:extLst>
                    <a:ext uri="{9D8B030D-6E8A-4147-A177-3AD203B41FA5}">
                      <a16:colId xmlns:a16="http://schemas.microsoft.com/office/drawing/2014/main" val="20002"/>
                    </a:ext>
                  </a:extLst>
                </a:gridCol>
                <a:gridCol w="946109">
                  <a:extLst>
                    <a:ext uri="{9D8B030D-6E8A-4147-A177-3AD203B41FA5}">
                      <a16:colId xmlns:a16="http://schemas.microsoft.com/office/drawing/2014/main" val="20003"/>
                    </a:ext>
                  </a:extLst>
                </a:gridCol>
                <a:gridCol w="948141">
                  <a:extLst>
                    <a:ext uri="{9D8B030D-6E8A-4147-A177-3AD203B41FA5}">
                      <a16:colId xmlns:a16="http://schemas.microsoft.com/office/drawing/2014/main" val="20004"/>
                    </a:ext>
                  </a:extLst>
                </a:gridCol>
                <a:gridCol w="950171">
                  <a:extLst>
                    <a:ext uri="{9D8B030D-6E8A-4147-A177-3AD203B41FA5}">
                      <a16:colId xmlns:a16="http://schemas.microsoft.com/office/drawing/2014/main" val="20005"/>
                    </a:ext>
                  </a:extLst>
                </a:gridCol>
                <a:gridCol w="946109">
                  <a:extLst>
                    <a:ext uri="{9D8B030D-6E8A-4147-A177-3AD203B41FA5}">
                      <a16:colId xmlns:a16="http://schemas.microsoft.com/office/drawing/2014/main" val="20006"/>
                    </a:ext>
                  </a:extLst>
                </a:gridCol>
                <a:gridCol w="948139">
                  <a:extLst>
                    <a:ext uri="{9D8B030D-6E8A-4147-A177-3AD203B41FA5}">
                      <a16:colId xmlns:a16="http://schemas.microsoft.com/office/drawing/2014/main" val="20007"/>
                    </a:ext>
                  </a:extLst>
                </a:gridCol>
                <a:gridCol w="948141">
                  <a:extLst>
                    <a:ext uri="{9D8B030D-6E8A-4147-A177-3AD203B41FA5}">
                      <a16:colId xmlns:a16="http://schemas.microsoft.com/office/drawing/2014/main" val="20008"/>
                    </a:ext>
                  </a:extLst>
                </a:gridCol>
                <a:gridCol w="948139">
                  <a:extLst>
                    <a:ext uri="{9D8B030D-6E8A-4147-A177-3AD203B41FA5}">
                      <a16:colId xmlns:a16="http://schemas.microsoft.com/office/drawing/2014/main" val="20009"/>
                    </a:ext>
                  </a:extLst>
                </a:gridCol>
                <a:gridCol w="948141">
                  <a:extLst>
                    <a:ext uri="{9D8B030D-6E8A-4147-A177-3AD203B41FA5}">
                      <a16:colId xmlns:a16="http://schemas.microsoft.com/office/drawing/2014/main" val="20010"/>
                    </a:ext>
                  </a:extLst>
                </a:gridCol>
                <a:gridCol w="948139">
                  <a:extLst>
                    <a:ext uri="{9D8B030D-6E8A-4147-A177-3AD203B41FA5}">
                      <a16:colId xmlns:a16="http://schemas.microsoft.com/office/drawing/2014/main" val="20011"/>
                    </a:ext>
                  </a:extLst>
                </a:gridCol>
              </a:tblGrid>
              <a:tr h="396240">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1</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9624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3000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2486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820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1678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2070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2638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1865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1000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2090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596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3200</a:t>
                      </a:r>
                    </a:p>
                  </a:txBody>
                  <a:tcPr marL="121618" marR="12161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40">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a:ln>
                            <a:noFill/>
                          </a:ln>
                          <a:solidFill>
                            <a:srgbClr val="0000FF"/>
                          </a:solidFill>
                          <a:effectLst/>
                          <a:latin typeface="Helvetica Neue"/>
                          <a:cs typeface="Arial" pitchFamily="34" charset="0"/>
                        </a:rPr>
                        <a:t>Sample 2</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4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2840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2858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3000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2998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3050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2070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2896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3200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3280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40">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a:ln>
                            <a:noFill/>
                          </a:ln>
                          <a:solidFill>
                            <a:srgbClr val="0000FF"/>
                          </a:solidFill>
                          <a:effectLst/>
                          <a:latin typeface="Helvetica Neue"/>
                          <a:cs typeface="Arial" pitchFamily="34" charset="0"/>
                        </a:rPr>
                        <a:t>Sample 3</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4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2858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3240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2497</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2865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656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2093</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934</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1861</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868</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795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96240">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a:ln>
                            <a:noFill/>
                          </a:ln>
                          <a:solidFill>
                            <a:srgbClr val="0000FF"/>
                          </a:solidFill>
                          <a:effectLst/>
                          <a:latin typeface="Helvetica Neue"/>
                          <a:cs typeface="Arial" pitchFamily="34" charset="0"/>
                        </a:rPr>
                        <a:t>Sample 4</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9624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2086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1000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2497</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596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656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875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2085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934</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1313</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396240">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a:ln>
                            <a:noFill/>
                          </a:ln>
                          <a:solidFill>
                            <a:srgbClr val="0000FF"/>
                          </a:solidFill>
                          <a:effectLst/>
                          <a:latin typeface="Helvetica Neue"/>
                          <a:cs typeface="Arial" pitchFamily="34" charset="0"/>
                        </a:rPr>
                        <a:t>Sample 5</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39624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820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1313</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3000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2640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596</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2640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2600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2495</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934</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chemeClr val="tx1"/>
                          </a:solidFill>
                          <a:effectLst/>
                          <a:latin typeface="Helvetica Neue"/>
                          <a:cs typeface="Arial" pitchFamily="34" charset="0"/>
                        </a:rPr>
                        <a:t>2500</a:t>
                      </a: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8" name="Title 2"/>
          <p:cNvSpPr txBox="1">
            <a:spLocks/>
          </p:cNvSpPr>
          <p:nvPr/>
        </p:nvSpPr>
        <p:spPr>
          <a:xfrm>
            <a:off x="487533" y="85083"/>
            <a:ext cx="10972388" cy="527856"/>
          </a:xfrm>
          <a:prstGeom prst="rect">
            <a:avLst/>
          </a:prstGeom>
        </p:spPr>
        <p:txBody>
          <a:bodyPr vert="horz" lIns="68450" tIns="34225" rIns="68450" bIns="34225"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2771" b="1" dirty="0">
                <a:solidFill>
                  <a:prstClr val="black"/>
                </a:solidFill>
                <a:latin typeface="Helvetica Neue"/>
              </a:rPr>
              <a:t>Select different samples of varied sizes</a:t>
            </a:r>
          </a:p>
        </p:txBody>
      </p:sp>
    </p:spTree>
    <p:extLst>
      <p:ext uri="{BB962C8B-B14F-4D97-AF65-F5344CB8AC3E}">
        <p14:creationId xmlns:p14="http://schemas.microsoft.com/office/powerpoint/2010/main" val="247481113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3" name="arrow.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
          <p:cNvGraphicFramePr>
            <a:graphicFrameLocks/>
          </p:cNvGraphicFramePr>
          <p:nvPr/>
        </p:nvGraphicFramePr>
        <p:xfrm>
          <a:off x="547348" y="693759"/>
          <a:ext cx="11426877" cy="5597858"/>
        </p:xfrm>
        <a:graphic>
          <a:graphicData uri="http://schemas.openxmlformats.org/drawingml/2006/table">
            <a:tbl>
              <a:tblPr/>
              <a:tblGrid>
                <a:gridCol w="1160937">
                  <a:extLst>
                    <a:ext uri="{9D8B030D-6E8A-4147-A177-3AD203B41FA5}">
                      <a16:colId xmlns:a16="http://schemas.microsoft.com/office/drawing/2014/main" val="20000"/>
                    </a:ext>
                  </a:extLst>
                </a:gridCol>
                <a:gridCol w="1024615">
                  <a:extLst>
                    <a:ext uri="{9D8B030D-6E8A-4147-A177-3AD203B41FA5}">
                      <a16:colId xmlns:a16="http://schemas.microsoft.com/office/drawing/2014/main" val="20001"/>
                    </a:ext>
                  </a:extLst>
                </a:gridCol>
                <a:gridCol w="1029012">
                  <a:extLst>
                    <a:ext uri="{9D8B030D-6E8A-4147-A177-3AD203B41FA5}">
                      <a16:colId xmlns:a16="http://schemas.microsoft.com/office/drawing/2014/main" val="20002"/>
                    </a:ext>
                  </a:extLst>
                </a:gridCol>
                <a:gridCol w="1024615">
                  <a:extLst>
                    <a:ext uri="{9D8B030D-6E8A-4147-A177-3AD203B41FA5}">
                      <a16:colId xmlns:a16="http://schemas.microsoft.com/office/drawing/2014/main" val="20003"/>
                    </a:ext>
                  </a:extLst>
                </a:gridCol>
                <a:gridCol w="1026815">
                  <a:extLst>
                    <a:ext uri="{9D8B030D-6E8A-4147-A177-3AD203B41FA5}">
                      <a16:colId xmlns:a16="http://schemas.microsoft.com/office/drawing/2014/main" val="20004"/>
                    </a:ext>
                  </a:extLst>
                </a:gridCol>
                <a:gridCol w="1029012">
                  <a:extLst>
                    <a:ext uri="{9D8B030D-6E8A-4147-A177-3AD203B41FA5}">
                      <a16:colId xmlns:a16="http://schemas.microsoft.com/office/drawing/2014/main" val="20005"/>
                    </a:ext>
                  </a:extLst>
                </a:gridCol>
                <a:gridCol w="1024615">
                  <a:extLst>
                    <a:ext uri="{9D8B030D-6E8A-4147-A177-3AD203B41FA5}">
                      <a16:colId xmlns:a16="http://schemas.microsoft.com/office/drawing/2014/main" val="20006"/>
                    </a:ext>
                  </a:extLst>
                </a:gridCol>
                <a:gridCol w="1026813">
                  <a:extLst>
                    <a:ext uri="{9D8B030D-6E8A-4147-A177-3AD203B41FA5}">
                      <a16:colId xmlns:a16="http://schemas.microsoft.com/office/drawing/2014/main" val="20007"/>
                    </a:ext>
                  </a:extLst>
                </a:gridCol>
                <a:gridCol w="1026815">
                  <a:extLst>
                    <a:ext uri="{9D8B030D-6E8A-4147-A177-3AD203B41FA5}">
                      <a16:colId xmlns:a16="http://schemas.microsoft.com/office/drawing/2014/main" val="20008"/>
                    </a:ext>
                  </a:extLst>
                </a:gridCol>
                <a:gridCol w="1026813">
                  <a:extLst>
                    <a:ext uri="{9D8B030D-6E8A-4147-A177-3AD203B41FA5}">
                      <a16:colId xmlns:a16="http://schemas.microsoft.com/office/drawing/2014/main" val="20009"/>
                    </a:ext>
                  </a:extLst>
                </a:gridCol>
                <a:gridCol w="1026815">
                  <a:extLst>
                    <a:ext uri="{9D8B030D-6E8A-4147-A177-3AD203B41FA5}">
                      <a16:colId xmlns:a16="http://schemas.microsoft.com/office/drawing/2014/main" val="20010"/>
                    </a:ext>
                  </a:extLst>
                </a:gridCol>
              </a:tblGrid>
              <a:tr h="41201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6</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26839">
                <a:tc>
                  <a:txBody>
                    <a:bodyPr/>
                    <a:lstStyle/>
                    <a:p>
                      <a:pPr algn="ctr" fontAlgn="ctr"/>
                      <a:r>
                        <a:rPr lang="en-US" sz="2000" b="1" i="0" u="none" strike="noStrike">
                          <a:latin typeface="Helvetica Neue"/>
                          <a:cs typeface="Arial" pitchFamily="34" charset="0"/>
                        </a:rPr>
                        <a:t>2840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2499</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1327</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1861</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3024</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3038</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2497</a:t>
                      </a:r>
                    </a:p>
                  </a:txBody>
                  <a:tcPr marL="12668" marR="12668" marT="9525" marB="0" anchor="ctr">
                    <a:lnL>
                      <a:noFill/>
                    </a:lnL>
                    <a:lnR>
                      <a:noFill/>
                    </a:lnR>
                    <a:lnT>
                      <a:noFill/>
                    </a:lnT>
                    <a:lnB>
                      <a:noFill/>
                    </a:lnB>
                    <a:lnTlToBr>
                      <a:noFill/>
                    </a:lnTlToBr>
                    <a:lnBlToTr>
                      <a:noFill/>
                    </a:lnBlToTr>
                    <a:noFill/>
                  </a:tcPr>
                </a:tc>
                <a:tc>
                  <a:txBody>
                    <a:bodyPr/>
                    <a:lstStyle/>
                    <a:p>
                      <a:pPr algn="ctr" fontAlgn="ctr"/>
                      <a:endParaRPr lang="en-US" sz="2000" b="1" i="0" u="none" strike="noStrike" dirty="0">
                        <a:latin typeface="Helvetica Neue"/>
                        <a:cs typeface="Arial" pitchFamily="34" charset="0"/>
                      </a:endParaRPr>
                    </a:p>
                  </a:txBody>
                  <a:tcPr marL="12668" marR="12668" marT="9525" marB="0" anchor="ctr">
                    <a:lnL>
                      <a:noFill/>
                    </a:lnL>
                    <a:lnR>
                      <a:noFill/>
                    </a:lnR>
                    <a:lnT>
                      <a:noFill/>
                    </a:lnT>
                    <a:lnB>
                      <a:noFill/>
                    </a:lnB>
                    <a:lnTlToBr>
                      <a:noFill/>
                    </a:lnTlToBr>
                    <a:lnBlToTr>
                      <a:noFill/>
                    </a:lnBlToTr>
                    <a:noFill/>
                  </a:tcPr>
                </a:tc>
                <a:tc>
                  <a:txBody>
                    <a:bodyPr/>
                    <a:lstStyle/>
                    <a:p>
                      <a:pPr algn="ctr" fontAlgn="ctr"/>
                      <a:endParaRPr lang="en-US" sz="2000" b="1" i="0" u="none" strike="noStrike">
                        <a:latin typeface="Helvetica Neue"/>
                        <a:cs typeface="Arial" pitchFamily="34" charset="0"/>
                      </a:endParaRPr>
                    </a:p>
                  </a:txBody>
                  <a:tcPr marL="12668" marR="12668" marT="9525" marB="0" anchor="ctr">
                    <a:lnL>
                      <a:noFill/>
                    </a:lnL>
                    <a:lnR>
                      <a:noFill/>
                    </a:lnR>
                    <a:lnT>
                      <a:noFill/>
                    </a:lnT>
                    <a:lnB>
                      <a:noFill/>
                    </a:lnB>
                    <a:lnTlToBr>
                      <a:noFill/>
                    </a:lnTlToBr>
                    <a:lnBlToTr>
                      <a:noFill/>
                    </a:lnBlToTr>
                    <a:noFill/>
                  </a:tcPr>
                </a:tc>
                <a:tc>
                  <a:txBody>
                    <a:bodyPr/>
                    <a:lstStyle/>
                    <a:p>
                      <a:pPr algn="ctr" fontAlgn="ctr"/>
                      <a:endParaRPr lang="en-US" sz="2000" b="1" i="0" u="none" strike="noStrike">
                        <a:latin typeface="Helvetica Neue"/>
                        <a:cs typeface="Arial" pitchFamily="34" charset="0"/>
                      </a:endParaRPr>
                    </a:p>
                  </a:txBody>
                  <a:tcPr marL="12668" marR="12668" marT="9525"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120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1201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7</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12015">
                <a:tc>
                  <a:txBody>
                    <a:bodyPr/>
                    <a:lstStyle/>
                    <a:p>
                      <a:pPr algn="ctr" fontAlgn="ctr"/>
                      <a:r>
                        <a:rPr lang="en-US" sz="2000" b="1" i="0" u="none" strike="noStrike" dirty="0">
                          <a:latin typeface="Helvetica Neue"/>
                          <a:cs typeface="Arial" pitchFamily="34" charset="0"/>
                        </a:rPr>
                        <a:t>2858</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868</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1670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1480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2643</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1480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1680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2085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2490</a:t>
                      </a:r>
                    </a:p>
                  </a:txBody>
                  <a:tcPr marL="12668" marR="12668" marT="9525" marB="0" anchor="ctr">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120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1201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8</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26839">
                <a:tc>
                  <a:txBody>
                    <a:bodyPr/>
                    <a:lstStyle/>
                    <a:p>
                      <a:pPr algn="ctr" fontAlgn="ctr"/>
                      <a:r>
                        <a:rPr lang="en-US" sz="2000" b="1" i="0" u="none" strike="noStrike" dirty="0">
                          <a:latin typeface="Helvetica Neue"/>
                          <a:cs typeface="Arial" pitchFamily="34" charset="0"/>
                        </a:rPr>
                        <a:t>2495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2858</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1861</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2092</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2499</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3000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2660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1000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1679</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926</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2660</a:t>
                      </a:r>
                    </a:p>
                  </a:txBody>
                  <a:tcPr marL="12668" marR="12668" marT="9525"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120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1201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9</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12015">
                <a:tc>
                  <a:txBody>
                    <a:bodyPr/>
                    <a:lstStyle/>
                    <a:p>
                      <a:pPr algn="ctr" fontAlgn="ctr"/>
                      <a:r>
                        <a:rPr lang="en-US" sz="2000" b="1" i="0" u="none" strike="noStrike" dirty="0">
                          <a:latin typeface="Helvetica Neue"/>
                          <a:cs typeface="Arial" pitchFamily="34" charset="0"/>
                        </a:rPr>
                        <a:t>795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791</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3200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2085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2638</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2497</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2486</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1159</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2640</a:t>
                      </a:r>
                    </a:p>
                  </a:txBody>
                  <a:tcPr marL="12668" marR="12668" marT="9525" marB="0" anchor="ctr">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4120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41201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2000" b="1" i="0" u="none" strike="noStrike" cap="none" normalizeH="0" baseline="0" dirty="0">
                          <a:ln>
                            <a:noFill/>
                          </a:ln>
                          <a:solidFill>
                            <a:srgbClr val="0000FF"/>
                          </a:solidFill>
                          <a:effectLst/>
                          <a:latin typeface="Helvetica Neue"/>
                          <a:cs typeface="Arial" pitchFamily="34" charset="0"/>
                        </a:rPr>
                        <a:t>Sample 10</a:t>
                      </a:r>
                    </a:p>
                  </a:txBody>
                  <a:tcPr marL="121618" marR="1216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412015">
                <a:tc>
                  <a:txBody>
                    <a:bodyPr/>
                    <a:lstStyle/>
                    <a:p>
                      <a:pPr algn="ctr" fontAlgn="ctr"/>
                      <a:r>
                        <a:rPr lang="en-US" sz="2000" b="1" i="0" u="none" strike="noStrike" dirty="0">
                          <a:latin typeface="Helvetica Neue"/>
                          <a:cs typeface="Arial" pitchFamily="34" charset="0"/>
                        </a:rPr>
                        <a:t>3019</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3240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3200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3050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3000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3015</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2900</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a:latin typeface="Helvetica Neue"/>
                          <a:cs typeface="Arial" pitchFamily="34" charset="0"/>
                        </a:rPr>
                        <a:t>2896</a:t>
                      </a:r>
                    </a:p>
                  </a:txBody>
                  <a:tcPr marL="12668" marR="12668" marT="9525" marB="0" anchor="ctr">
                    <a:lnL>
                      <a:noFill/>
                    </a:lnL>
                    <a:lnR>
                      <a:noFill/>
                    </a:lnR>
                    <a:lnT>
                      <a:noFill/>
                    </a:lnT>
                    <a:lnB>
                      <a:noFill/>
                    </a:lnB>
                    <a:lnTlToBr>
                      <a:noFill/>
                    </a:lnTlToBr>
                    <a:lnBlToTr>
                      <a:noFill/>
                    </a:lnBlToTr>
                    <a:noFill/>
                  </a:tcPr>
                </a:tc>
                <a:tc>
                  <a:txBody>
                    <a:bodyPr/>
                    <a:lstStyle/>
                    <a:p>
                      <a:pPr algn="ctr" fontAlgn="ctr"/>
                      <a:r>
                        <a:rPr lang="en-US" sz="2000" b="1" i="0" u="none" strike="noStrike" dirty="0">
                          <a:latin typeface="Helvetica Neue"/>
                          <a:cs typeface="Arial" pitchFamily="34" charset="0"/>
                        </a:rPr>
                        <a:t>2998</a:t>
                      </a:r>
                    </a:p>
                  </a:txBody>
                  <a:tcPr marL="12668" marR="12668" marT="9525" marB="0" anchor="ctr">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Helvetica Neue"/>
                        <a:cs typeface="Arial" pitchFamily="34" charset="0"/>
                      </a:endParaRPr>
                    </a:p>
                  </a:txBody>
                  <a:tcPr marL="121618" marR="1216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8" name="Title 2"/>
          <p:cNvSpPr txBox="1">
            <a:spLocks/>
          </p:cNvSpPr>
          <p:nvPr/>
        </p:nvSpPr>
        <p:spPr>
          <a:xfrm>
            <a:off x="487533" y="85083"/>
            <a:ext cx="10972388" cy="527856"/>
          </a:xfrm>
          <a:prstGeom prst="rect">
            <a:avLst/>
          </a:prstGeom>
        </p:spPr>
        <p:txBody>
          <a:bodyPr vert="horz" lIns="68450" tIns="34225" rIns="68450" bIns="34225"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2771" b="1" dirty="0">
                <a:solidFill>
                  <a:prstClr val="black"/>
                </a:solidFill>
                <a:latin typeface="Helvetica Neue"/>
              </a:rPr>
              <a:t>Select different samples of varied sizes</a:t>
            </a:r>
          </a:p>
        </p:txBody>
      </p:sp>
    </p:spTree>
    <p:extLst>
      <p:ext uri="{BB962C8B-B14F-4D97-AF65-F5344CB8AC3E}">
        <p14:creationId xmlns:p14="http://schemas.microsoft.com/office/powerpoint/2010/main" val="136588665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3" name="arrow.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2600655" y="3303564"/>
            <a:ext cx="6843304" cy="762215"/>
          </a:xfrm>
          <a:prstGeom prst="rect">
            <a:avLst/>
          </a:prstGeom>
          <a:solidFill>
            <a:srgbClr val="FFFF00"/>
          </a:solidFill>
          <a:ln w="9525">
            <a:solidFill>
              <a:srgbClr val="000000"/>
            </a:solidFill>
            <a:miter lim="800000"/>
            <a:headEnd/>
            <a:tailEnd/>
          </a:ln>
          <a:effectLst/>
        </p:spPr>
        <p:txBody>
          <a:bodyPr wrap="none" bIns="0" anchor="ctr"/>
          <a:lstStyle/>
          <a:p>
            <a:r>
              <a:rPr lang="en-IN" sz="2000" b="1">
                <a:solidFill>
                  <a:prstClr val="black"/>
                </a:solidFill>
                <a:latin typeface="Helvetica Neue"/>
              </a:rPr>
              <a:t>Compute sample mean of these samples</a:t>
            </a:r>
            <a:endParaRPr lang="en-IN" sz="2000" b="1" dirty="0">
              <a:solidFill>
                <a:prstClr val="black"/>
              </a:solidFill>
              <a:latin typeface="Helvetica Neue"/>
            </a:endParaRPr>
          </a:p>
        </p:txBody>
      </p:sp>
      <p:sp>
        <p:nvSpPr>
          <p:cNvPr id="24" name="Title 2"/>
          <p:cNvSpPr txBox="1">
            <a:spLocks/>
          </p:cNvSpPr>
          <p:nvPr/>
        </p:nvSpPr>
        <p:spPr>
          <a:xfrm>
            <a:off x="487533" y="85083"/>
            <a:ext cx="10972388" cy="527856"/>
          </a:xfrm>
          <a:prstGeom prst="rect">
            <a:avLst/>
          </a:prstGeom>
        </p:spPr>
        <p:txBody>
          <a:bodyPr vert="horz" lIns="68450" tIns="34225" rIns="68450" bIns="34225"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endParaRPr lang="en-IN" sz="2771" b="1" dirty="0">
              <a:solidFill>
                <a:prstClr val="black"/>
              </a:solidFill>
              <a:latin typeface="Helvetica Neue"/>
            </a:endParaRPr>
          </a:p>
        </p:txBody>
      </p:sp>
    </p:spTree>
    <p:extLst>
      <p:ext uri="{BB962C8B-B14F-4D97-AF65-F5344CB8AC3E}">
        <p14:creationId xmlns:p14="http://schemas.microsoft.com/office/powerpoint/2010/main" val="344076393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24" name="arrow.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19"/>
          <p:cNvGraphicFramePr>
            <a:graphicFrameLocks noGrp="1"/>
          </p:cNvGraphicFramePr>
          <p:nvPr/>
        </p:nvGraphicFramePr>
        <p:xfrm>
          <a:off x="591174" y="146666"/>
          <a:ext cx="8164354" cy="6141923"/>
        </p:xfrm>
        <a:graphic>
          <a:graphicData uri="http://schemas.openxmlformats.org/drawingml/2006/table">
            <a:tbl>
              <a:tblPr/>
              <a:tblGrid>
                <a:gridCol w="2131970">
                  <a:extLst>
                    <a:ext uri="{9D8B030D-6E8A-4147-A177-3AD203B41FA5}">
                      <a16:colId xmlns:a16="http://schemas.microsoft.com/office/drawing/2014/main" val="20000"/>
                    </a:ext>
                  </a:extLst>
                </a:gridCol>
                <a:gridCol w="2222695">
                  <a:extLst>
                    <a:ext uri="{9D8B030D-6E8A-4147-A177-3AD203B41FA5}">
                      <a16:colId xmlns:a16="http://schemas.microsoft.com/office/drawing/2014/main" val="20001"/>
                    </a:ext>
                  </a:extLst>
                </a:gridCol>
                <a:gridCol w="2134762">
                  <a:extLst>
                    <a:ext uri="{9D8B030D-6E8A-4147-A177-3AD203B41FA5}">
                      <a16:colId xmlns:a16="http://schemas.microsoft.com/office/drawing/2014/main" val="20002"/>
                    </a:ext>
                  </a:extLst>
                </a:gridCol>
                <a:gridCol w="1674927">
                  <a:extLst>
                    <a:ext uri="{9D8B030D-6E8A-4147-A177-3AD203B41FA5}">
                      <a16:colId xmlns:a16="http://schemas.microsoft.com/office/drawing/2014/main" val="20003"/>
                    </a:ext>
                  </a:extLst>
                </a:gridCol>
              </a:tblGrid>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Sample No.</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Sample size</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  Mean</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 SD</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  </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 12</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1994.42</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843.23</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2</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11</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2830.18</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349.94</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3</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 10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1866.70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988.57</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4</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 9</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1338.00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704.36</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5</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chemeClr val="tx1"/>
                          </a:solidFill>
                          <a:effectLst/>
                          <a:latin typeface="Helvetica Neue"/>
                          <a:ea typeface="Verdana" pitchFamily="34" charset="0"/>
                          <a:cs typeface="Verdana" pitchFamily="34" charset="0"/>
                        </a:rPr>
                        <a:t>1953.80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920.44</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31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6</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8</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2600" b="1" i="0" u="none" strike="noStrike" dirty="0">
                          <a:latin typeface="Helvetica Neue"/>
                          <a:ea typeface="Verdana" pitchFamily="34" charset="0"/>
                          <a:cs typeface="Verdana" pitchFamily="34" charset="0"/>
                        </a:rPr>
                        <a:t>2447.63</a:t>
                      </a:r>
                    </a:p>
                  </a:txBody>
                  <a:tcPr marL="12668" marR="12668"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590.64</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31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7</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2600" b="1" i="0" u="none" strike="noStrike" dirty="0">
                          <a:latin typeface="Helvetica Neue"/>
                          <a:ea typeface="Verdana" pitchFamily="34" charset="0"/>
                          <a:cs typeface="Verdana" pitchFamily="34" charset="0"/>
                        </a:rPr>
                        <a:t>1974.40</a:t>
                      </a:r>
                    </a:p>
                  </a:txBody>
                  <a:tcPr marL="12668" marR="12668"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638.05</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1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8</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11</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2600" b="1" i="0" u="none" strike="noStrike" dirty="0">
                          <a:latin typeface="Helvetica Neue"/>
                          <a:ea typeface="Verdana" pitchFamily="34" charset="0"/>
                          <a:cs typeface="Verdana" pitchFamily="34" charset="0"/>
                        </a:rPr>
                        <a:t>2157.27</a:t>
                      </a:r>
                    </a:p>
                  </a:txBody>
                  <a:tcPr marL="12668" marR="12668"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715.10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031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9</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9</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2600" b="1" i="0" u="none" strike="noStrike" dirty="0">
                          <a:latin typeface="Helvetica Neue"/>
                          <a:ea typeface="Verdana" pitchFamily="34" charset="0"/>
                          <a:cs typeface="Verdana" pitchFamily="34" charset="0"/>
                        </a:rPr>
                        <a:t>2032.33</a:t>
                      </a:r>
                    </a:p>
                  </a:txBody>
                  <a:tcPr marL="12668" marR="12668"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891.53</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031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9</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2600" b="1" i="0" u="none" strike="noStrike" dirty="0">
                          <a:latin typeface="Helvetica Neue"/>
                          <a:ea typeface="Verdana" pitchFamily="34" charset="0"/>
                          <a:cs typeface="Verdana" pitchFamily="34" charset="0"/>
                        </a:rPr>
                        <a:t>3035.33</a:t>
                      </a:r>
                    </a:p>
                  </a:txBody>
                  <a:tcPr marL="12668" marR="12668"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117.40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6074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Overall</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a:ln>
                            <a:noFill/>
                          </a:ln>
                          <a:solidFill>
                            <a:schemeClr val="tx1"/>
                          </a:solidFill>
                          <a:effectLst/>
                          <a:latin typeface="Helvetica Neue"/>
                          <a:ea typeface="Verdana" pitchFamily="34" charset="0"/>
                          <a:cs typeface="Verdana" pitchFamily="34" charset="0"/>
                        </a:rPr>
                        <a:t>     100</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100" b="1" i="0" u="none" strike="noStrike" cap="none" normalizeH="0" baseline="0" dirty="0">
                          <a:ln>
                            <a:noFill/>
                          </a:ln>
                          <a:solidFill>
                            <a:srgbClr val="FF0000"/>
                          </a:solidFill>
                          <a:effectLst/>
                          <a:latin typeface="Helvetica Neue"/>
                          <a:ea typeface="Verdana" pitchFamily="34" charset="0"/>
                          <a:cs typeface="Verdana" pitchFamily="34" charset="0"/>
                        </a:rPr>
                        <a:t>2162.24</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100" b="1" i="0" u="none" strike="noStrike" cap="none" normalizeH="0" baseline="0" dirty="0">
                          <a:ln>
                            <a:noFill/>
                          </a:ln>
                          <a:solidFill>
                            <a:srgbClr val="FF0000"/>
                          </a:solidFill>
                          <a:effectLst/>
                          <a:latin typeface="Helvetica Neue"/>
                          <a:ea typeface="Verdana" pitchFamily="34" charset="0"/>
                          <a:cs typeface="Verdana" pitchFamily="34" charset="0"/>
                        </a:rPr>
                        <a:t>732.26</a:t>
                      </a:r>
                    </a:p>
                  </a:txBody>
                  <a:tcPr marL="121618" marR="121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4882911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3" name="arrow.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The term "sampling variability" refers to the fact that the statistical information from a sample (called a </a:t>
            </a:r>
            <a:r>
              <a:rPr lang="en-US" i="1" dirty="0"/>
              <a:t>statistic</a:t>
            </a:r>
            <a:r>
              <a:rPr lang="en-US" dirty="0"/>
              <a:t>) will vary as the random sampling is repeated. </a:t>
            </a:r>
          </a:p>
          <a:p>
            <a:pPr>
              <a:buFont typeface="Arial" panose="020B0604020202020204" pitchFamily="34" charset="0"/>
              <a:buChar char="•"/>
            </a:pPr>
            <a:endParaRPr lang="en-US" dirty="0"/>
          </a:p>
          <a:p>
            <a:pPr>
              <a:buFont typeface="Arial" panose="020B0604020202020204" pitchFamily="34" charset="0"/>
              <a:buChar char="•"/>
            </a:pPr>
            <a:r>
              <a:rPr lang="en-US" b="1" dirty="0"/>
              <a:t>Sampling</a:t>
            </a:r>
            <a:r>
              <a:rPr lang="en-US" dirty="0"/>
              <a:t> </a:t>
            </a:r>
            <a:r>
              <a:rPr lang="en-US" b="1" dirty="0"/>
              <a:t>variability</a:t>
            </a:r>
            <a:r>
              <a:rPr lang="en-US" dirty="0"/>
              <a:t> will </a:t>
            </a:r>
            <a:r>
              <a:rPr lang="en-US" b="1" dirty="0"/>
              <a:t>decrease</a:t>
            </a:r>
            <a:r>
              <a:rPr lang="en-US" dirty="0"/>
              <a:t> as the </a:t>
            </a:r>
            <a:r>
              <a:rPr lang="en-US" b="1" dirty="0"/>
              <a:t>sample size increases.</a:t>
            </a:r>
          </a:p>
          <a:p>
            <a:pPr>
              <a:buFont typeface="Arial" panose="020B0604020202020204" pitchFamily="34" charset="0"/>
              <a:buChar char="•"/>
            </a:pPr>
            <a:endParaRPr lang="en-US" dirty="0"/>
          </a:p>
          <a:p>
            <a:pPr>
              <a:buFont typeface="Arial" panose="020B0604020202020204" pitchFamily="34" charset="0"/>
              <a:buChar char="•"/>
            </a:pPr>
            <a:r>
              <a:rPr lang="en-US" dirty="0"/>
              <a:t>the samples must be randomly chosen, must be of the same size (not smaller than 30), and the more samples that are used, the more reliable the information gathered will be.</a:t>
            </a:r>
            <a:endParaRPr lang="en-IN" dirty="0"/>
          </a:p>
        </p:txBody>
      </p:sp>
      <p:sp>
        <p:nvSpPr>
          <p:cNvPr id="3" name="Content Placeholder 2"/>
          <p:cNvSpPr>
            <a:spLocks noGrp="1"/>
          </p:cNvSpPr>
          <p:nvPr>
            <p:ph sz="quarter" idx="10"/>
          </p:nvPr>
        </p:nvSpPr>
        <p:spPr/>
        <p:txBody>
          <a:bodyPr/>
          <a:lstStyle/>
          <a:p>
            <a:r>
              <a:rPr lang="en-IN" dirty="0"/>
              <a:t>Sampling Variability</a:t>
            </a:r>
          </a:p>
        </p:txBody>
      </p:sp>
    </p:spTree>
    <p:extLst>
      <p:ext uri="{BB962C8B-B14F-4D97-AF65-F5344CB8AC3E}">
        <p14:creationId xmlns:p14="http://schemas.microsoft.com/office/powerpoint/2010/main" val="3354268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3432676369"/>
              </p:ext>
            </p:extLst>
          </p:nvPr>
        </p:nvGraphicFramePr>
        <p:xfrm>
          <a:off x="1291329" y="765332"/>
          <a:ext cx="8318492" cy="1401893"/>
        </p:xfrm>
        <a:graphic>
          <a:graphicData uri="http://schemas.openxmlformats.org/presentationml/2006/ole">
            <mc:AlternateContent xmlns:mc="http://schemas.openxmlformats.org/markup-compatibility/2006">
              <mc:Choice xmlns:v="urn:schemas-microsoft-com:vml" Requires="v">
                <p:oleObj spid="_x0000_s1074" name="Equation" r:id="rId5" imgW="2552400" imgH="431640" progId="Equation.3">
                  <p:embed/>
                </p:oleObj>
              </mc:Choice>
              <mc:Fallback>
                <p:oleObj name="Equation" r:id="rId5" imgW="2552400" imgH="431640" progId="Equation.3">
                  <p:embed/>
                  <p:pic>
                    <p:nvPicPr>
                      <p:cNvPr id="6" name="Object 5"/>
                      <p:cNvPicPr>
                        <a:picLocks noChangeAspect="1" noChangeArrowheads="1"/>
                      </p:cNvPicPr>
                      <p:nvPr/>
                    </p:nvPicPr>
                    <p:blipFill>
                      <a:blip r:embed="rId6"/>
                      <a:srcRect/>
                      <a:stretch>
                        <a:fillRect/>
                      </a:stretch>
                    </p:blipFill>
                    <p:spPr bwMode="auto">
                      <a:xfrm>
                        <a:off x="1291329" y="765332"/>
                        <a:ext cx="8318492" cy="1401893"/>
                      </a:xfrm>
                      <a:prstGeom prst="rect">
                        <a:avLst/>
                      </a:prstGeom>
                      <a:solidFill>
                        <a:srgbClr val="FFBDDE">
                          <a:alpha val="50000"/>
                        </a:srgbClr>
                      </a:solidFill>
                      <a:ln w="9525">
                        <a:solidFill>
                          <a:srgbClr val="FFBDDE"/>
                        </a:solidFill>
                        <a:miter lim="800000"/>
                        <a:headEnd/>
                        <a:tailEnd/>
                      </a:ln>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580986956"/>
              </p:ext>
            </p:extLst>
          </p:nvPr>
        </p:nvGraphicFramePr>
        <p:xfrm>
          <a:off x="1260649" y="2283900"/>
          <a:ext cx="8349173" cy="1207160"/>
        </p:xfrm>
        <a:graphic>
          <a:graphicData uri="http://schemas.openxmlformats.org/presentationml/2006/ole">
            <mc:AlternateContent xmlns:mc="http://schemas.openxmlformats.org/markup-compatibility/2006">
              <mc:Choice xmlns:v="urn:schemas-microsoft-com:vml" Requires="v">
                <p:oleObj spid="_x0000_s1075" name="Equation" r:id="rId7" imgW="2831760" imgH="406080" progId="Equation.3">
                  <p:embed/>
                </p:oleObj>
              </mc:Choice>
              <mc:Fallback>
                <p:oleObj name="Equation" r:id="rId7" imgW="2831760" imgH="406080" progId="Equation.3">
                  <p:embed/>
                  <p:pic>
                    <p:nvPicPr>
                      <p:cNvPr id="8" name="Object 8"/>
                      <p:cNvPicPr>
                        <a:picLocks noChangeAspect="1" noChangeArrowheads="1"/>
                      </p:cNvPicPr>
                      <p:nvPr/>
                    </p:nvPicPr>
                    <p:blipFill>
                      <a:blip r:embed="rId8"/>
                      <a:srcRect/>
                      <a:stretch>
                        <a:fillRect/>
                      </a:stretch>
                    </p:blipFill>
                    <p:spPr bwMode="auto">
                      <a:xfrm>
                        <a:off x="1260649" y="2283900"/>
                        <a:ext cx="8349173" cy="1207160"/>
                      </a:xfrm>
                      <a:prstGeom prst="rect">
                        <a:avLst/>
                      </a:prstGeom>
                      <a:solidFill>
                        <a:srgbClr val="CCFFCC">
                          <a:alpha val="50000"/>
                        </a:srgbClr>
                      </a:solidFill>
                      <a:ln w="9525">
                        <a:solidFill>
                          <a:srgbClr val="CCFFCC"/>
                        </a:solidFill>
                        <a:miter lim="800000"/>
                        <a:headEnd/>
                        <a:tailEnd/>
                      </a:ln>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2153155646"/>
              </p:ext>
            </p:extLst>
          </p:nvPr>
        </p:nvGraphicFramePr>
        <p:xfrm>
          <a:off x="1275827" y="3668477"/>
          <a:ext cx="8333995" cy="1390093"/>
        </p:xfrm>
        <a:graphic>
          <a:graphicData uri="http://schemas.openxmlformats.org/presentationml/2006/ole">
            <mc:AlternateContent xmlns:mc="http://schemas.openxmlformats.org/markup-compatibility/2006">
              <mc:Choice xmlns:v="urn:schemas-microsoft-com:vml" Requires="v">
                <p:oleObj spid="_x0000_s1076" name="Equation" r:id="rId9" imgW="2628720" imgH="431640" progId="Equation.3">
                  <p:embed/>
                </p:oleObj>
              </mc:Choice>
              <mc:Fallback>
                <p:oleObj name="Equation" r:id="rId9" imgW="2628720" imgH="431640" progId="Equation.3">
                  <p:embed/>
                  <p:pic>
                    <p:nvPicPr>
                      <p:cNvPr id="1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5827" y="3668477"/>
                        <a:ext cx="8333995" cy="1390093"/>
                      </a:xfrm>
                      <a:prstGeom prst="rect">
                        <a:avLst/>
                      </a:prstGeom>
                      <a:solidFill>
                        <a:srgbClr val="FFCC00">
                          <a:alpha val="50000"/>
                        </a:srgbClr>
                      </a:solidFill>
                      <a:ln w="9525">
                        <a:solidFill>
                          <a:srgbClr val="FFCC00"/>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40194836"/>
              </p:ext>
            </p:extLst>
          </p:nvPr>
        </p:nvGraphicFramePr>
        <p:xfrm>
          <a:off x="1260648" y="5219542"/>
          <a:ext cx="8349174" cy="1272902"/>
        </p:xfrm>
        <a:graphic>
          <a:graphicData uri="http://schemas.openxmlformats.org/presentationml/2006/ole">
            <mc:AlternateContent xmlns:mc="http://schemas.openxmlformats.org/markup-compatibility/2006">
              <mc:Choice xmlns:v="urn:schemas-microsoft-com:vml" Requires="v">
                <p:oleObj spid="_x0000_s1077" name="Equation" r:id="rId11" imgW="2844720" imgH="431640" progId="Equation.3">
                  <p:embed/>
                </p:oleObj>
              </mc:Choice>
              <mc:Fallback>
                <p:oleObj name="Equation" r:id="rId11" imgW="2844720" imgH="431640" progId="Equation.3">
                  <p:embed/>
                  <p:pic>
                    <p:nvPicPr>
                      <p:cNvPr id="5" name="Object 4"/>
                      <p:cNvPicPr>
                        <a:picLocks noChangeAspect="1" noChangeArrowheads="1"/>
                      </p:cNvPicPr>
                      <p:nvPr/>
                    </p:nvPicPr>
                    <p:blipFill>
                      <a:blip r:embed="rId12"/>
                      <a:srcRect/>
                      <a:stretch>
                        <a:fillRect/>
                      </a:stretch>
                    </p:blipFill>
                    <p:spPr bwMode="auto">
                      <a:xfrm>
                        <a:off x="1260648" y="5219542"/>
                        <a:ext cx="8349174" cy="1272902"/>
                      </a:xfrm>
                      <a:prstGeom prst="rect">
                        <a:avLst/>
                      </a:prstGeom>
                      <a:solidFill>
                        <a:srgbClr val="FFFF00">
                          <a:alpha val="50000"/>
                        </a:srgbClr>
                      </a:solidFill>
                      <a:ln w="9525">
                        <a:solidFill>
                          <a:srgbClr val="FFCC00"/>
                        </a:solidFill>
                        <a:miter lim="800000"/>
                        <a:headEnd/>
                        <a:tailEnd/>
                      </a:ln>
                    </p:spPr>
                  </p:pic>
                </p:oleObj>
              </mc:Fallback>
            </mc:AlternateContent>
          </a:graphicData>
        </a:graphic>
      </p:graphicFrame>
    </p:spTree>
    <p:extLst>
      <p:ext uri="{BB962C8B-B14F-4D97-AF65-F5344CB8AC3E}">
        <p14:creationId xmlns:p14="http://schemas.microsoft.com/office/powerpoint/2010/main" val="207357143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4" name="arrow.wav"/>
          </p:stSnd>
        </p:sndAc>
      </p:transition>
    </mc:Choice>
    <mc:Fallback xmlns="">
      <p:transition spd="slow">
        <p:fade/>
        <p:sndAc>
          <p:stSnd>
            <p:snd r:embed="rId1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2" name="Ink 252">
                <a:extLst>
                  <a:ext uri="{FF2B5EF4-FFF2-40B4-BE49-F238E27FC236}">
                    <a16:creationId xmlns:a16="http://schemas.microsoft.com/office/drawing/2014/main" id="{0EBE9682-0B90-0744-B4B2-6277721CF129}"/>
                  </a:ext>
                </a:extLst>
              </p14:cNvPr>
              <p14:cNvContentPartPr/>
              <p14:nvPr/>
            </p14:nvContentPartPr>
            <p14:xfrm>
              <a:off x="1979195" y="1272783"/>
              <a:ext cx="7645320" cy="5092920"/>
            </p14:xfrm>
          </p:contentPart>
        </mc:Choice>
        <mc:Fallback xmlns="">
          <p:pic>
            <p:nvPicPr>
              <p:cNvPr id="252" name="Ink 252">
                <a:extLst>
                  <a:ext uri="{FF2B5EF4-FFF2-40B4-BE49-F238E27FC236}">
                    <a16:creationId xmlns:a16="http://schemas.microsoft.com/office/drawing/2014/main" id="{0EBE9682-0B90-0744-B4B2-6277721CF129}"/>
                  </a:ext>
                </a:extLst>
              </p:cNvPr>
              <p:cNvPicPr/>
              <p:nvPr/>
            </p:nvPicPr>
            <p:blipFill>
              <a:blip r:embed="rId3"/>
              <a:stretch>
                <a:fillRect/>
              </a:stretch>
            </p:blipFill>
            <p:spPr>
              <a:xfrm>
                <a:off x="1962995" y="1255503"/>
                <a:ext cx="7678440" cy="5126760"/>
              </a:xfrm>
              <a:prstGeom prst="rect">
                <a:avLst/>
              </a:prstGeom>
            </p:spPr>
          </p:pic>
        </mc:Fallback>
      </mc:AlternateContent>
    </p:spTree>
    <p:extLst>
      <p:ext uri="{BB962C8B-B14F-4D97-AF65-F5344CB8AC3E}">
        <p14:creationId xmlns:p14="http://schemas.microsoft.com/office/powerpoint/2010/main" val="796603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IN" dirty="0"/>
          </a:p>
          <a:p>
            <a:pPr algn="ctr"/>
            <a:r>
              <a:rPr lang="en-IN" dirty="0"/>
              <a:t>Sampling Distribution</a:t>
            </a:r>
          </a:p>
        </p:txBody>
      </p:sp>
    </p:spTree>
    <p:extLst>
      <p:ext uri="{BB962C8B-B14F-4D97-AF65-F5344CB8AC3E}">
        <p14:creationId xmlns:p14="http://schemas.microsoft.com/office/powerpoint/2010/main" val="120575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74640" y="766122"/>
            <a:ext cx="11027391" cy="5266188"/>
          </a:xfrm>
        </p:spPr>
        <p:txBody>
          <a:bodyPr>
            <a:noAutofit/>
          </a:bodyPr>
          <a:lstStyle/>
          <a:p>
            <a:pPr marL="457200" indent="-457200" algn="just">
              <a:lnSpc>
                <a:spcPct val="150000"/>
              </a:lnSpc>
              <a:buFont typeface="Wingdings" panose="05000000000000000000" pitchFamily="2" charset="2"/>
              <a:buChar char="Ø"/>
            </a:pPr>
            <a:r>
              <a:rPr lang="en-US" sz="3200" b="0" dirty="0">
                <a:latin typeface="Calibri" panose="020F0502020204030204" pitchFamily="34" charset="0"/>
                <a:cs typeface="Calibri" panose="020F0502020204030204" pitchFamily="34" charset="0"/>
              </a:rPr>
              <a:t>The probability distribution of a statistic  (sample estimate) is called sampling distribution.</a:t>
            </a:r>
          </a:p>
          <a:p>
            <a:pPr marL="457200" indent="-457200" algn="just">
              <a:lnSpc>
                <a:spcPct val="150000"/>
              </a:lnSpc>
              <a:buFont typeface="Wingdings" panose="05000000000000000000" pitchFamily="2" charset="2"/>
              <a:buChar char="Ø"/>
            </a:pPr>
            <a:r>
              <a:rPr lang="en-US" sz="3200" b="0" dirty="0">
                <a:latin typeface="Calibri" panose="020F0502020204030204" pitchFamily="34" charset="0"/>
                <a:cs typeface="Calibri" panose="020F0502020204030204" pitchFamily="34" charset="0"/>
              </a:rPr>
              <a:t>The sampling distribution of a statistic depends on the distribution of the population, the size of the sample, and the method of sample selection</a:t>
            </a:r>
            <a:r>
              <a:rPr lang="en-US" sz="3600" dirty="0"/>
              <a:t>. </a:t>
            </a:r>
          </a:p>
        </p:txBody>
      </p:sp>
      <p:sp>
        <p:nvSpPr>
          <p:cNvPr id="2" name="Title 1"/>
          <p:cNvSpPr>
            <a:spLocks noGrp="1"/>
          </p:cNvSpPr>
          <p:nvPr>
            <p:ph type="title"/>
          </p:nvPr>
        </p:nvSpPr>
        <p:spPr>
          <a:xfrm>
            <a:off x="315122" y="-16322"/>
            <a:ext cx="11535435" cy="573754"/>
          </a:xfrm>
        </p:spPr>
        <p:txBody>
          <a:bodyPr>
            <a:noAutofit/>
          </a:bodyPr>
          <a:lstStyle/>
          <a:p>
            <a:pPr>
              <a:lnSpc>
                <a:spcPct val="150000"/>
              </a:lnSpc>
            </a:pPr>
            <a:r>
              <a:rPr lang="en-US" dirty="0">
                <a:latin typeface="Helvetica Neue"/>
              </a:rPr>
              <a:t>Definition</a:t>
            </a:r>
          </a:p>
        </p:txBody>
      </p:sp>
    </p:spTree>
    <p:extLst>
      <p:ext uri="{BB962C8B-B14F-4D97-AF65-F5344CB8AC3E}">
        <p14:creationId xmlns:p14="http://schemas.microsoft.com/office/powerpoint/2010/main" val="3666018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pPr marL="457200" indent="-457200" algn="just">
                  <a:buFont typeface="Wingdings" panose="05000000000000000000" pitchFamily="2" charset="2"/>
                  <a:buChar char="Ø"/>
                </a:pPr>
                <a:r>
                  <a:rPr lang="en-IN" sz="2800" dirty="0">
                    <a:latin typeface="Calibri" panose="020F0502020204030204" pitchFamily="34" charset="0"/>
                    <a:cs typeface="Calibri" panose="020F0502020204030204" pitchFamily="34" charset="0"/>
                  </a:rPr>
                  <a:t>The sample mean is </a:t>
                </a:r>
                <a:r>
                  <a:rPr lang="en-US" sz="2800" dirty="0">
                    <a:latin typeface="Calibri" panose="020F0502020204030204" pitchFamily="34" charset="0"/>
                    <a:cs typeface="Calibri" panose="020F0502020204030204" pitchFamily="34" charset="0"/>
                  </a:rPr>
                  <a:t>one of the more common statistics used in the inferential process. </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distribution</a:t>
                </a:r>
                <a:r>
                  <a:rPr lang="en-US" sz="2800" dirty="0">
                    <a:latin typeface="Calibri" panose="020F0502020204030204" pitchFamily="34" charset="0"/>
                    <a:cs typeface="Calibri" panose="020F0502020204030204" pitchFamily="34" charset="0"/>
                  </a:rPr>
                  <a:t> of the values of the sample mean (</a:t>
                </a:r>
                <a14:m>
                  <m:oMath xmlns:m="http://schemas.openxmlformats.org/officeDocument/2006/math">
                    <m:acc>
                      <m:accPr>
                        <m:chr m:val="̅"/>
                        <m:ctrlPr>
                          <a:rPr lang="en-US" sz="2800" i="1" smtClean="0">
                            <a:latin typeface="Cambria Math" panose="02040503050406030204" pitchFamily="18" charset="0"/>
                          </a:rPr>
                        </m:ctrlPr>
                      </m:accPr>
                      <m:e>
                        <m:r>
                          <a:rPr lang="en-IN" sz="2800" b="0" i="1" smtClean="0">
                            <a:latin typeface="Cambria Math" panose="02040503050406030204" pitchFamily="18" charset="0"/>
                          </a:rPr>
                          <m:t>𝑥</m:t>
                        </m:r>
                      </m:e>
                    </m:acc>
                  </m:oMath>
                </a14:m>
                <a:r>
                  <a:rPr lang="en-US" sz="2800" dirty="0">
                    <a:latin typeface="Calibri" panose="020F0502020204030204" pitchFamily="34" charset="0"/>
                    <a:cs typeface="Calibri" panose="020F0502020204030204" pitchFamily="34" charset="0"/>
                  </a:rPr>
                  <a:t>) in repeated </a:t>
                </a:r>
                <a:r>
                  <a:rPr lang="en-US" sz="2800" b="1" dirty="0">
                    <a:latin typeface="Calibri" panose="020F0502020204030204" pitchFamily="34" charset="0"/>
                    <a:cs typeface="Calibri" panose="020F0502020204030204" pitchFamily="34" charset="0"/>
                  </a:rPr>
                  <a:t>samples</a:t>
                </a:r>
                <a:r>
                  <a:rPr lang="en-US" sz="2800" dirty="0">
                    <a:latin typeface="Calibri" panose="020F0502020204030204" pitchFamily="34" charset="0"/>
                    <a:cs typeface="Calibri" panose="020F0502020204030204" pitchFamily="34" charset="0"/>
                  </a:rPr>
                  <a:t> is called the </a:t>
                </a:r>
                <a:r>
                  <a:rPr lang="en-US" sz="2800" b="1" dirty="0">
                    <a:latin typeface="Calibri" panose="020F0502020204030204" pitchFamily="34" charset="0"/>
                    <a:cs typeface="Calibri" panose="020F0502020204030204" pitchFamily="34" charset="0"/>
                  </a:rPr>
                  <a:t>sampling distribution of </a:t>
                </a:r>
                <a14:m>
                  <m:oMath xmlns:m="http://schemas.openxmlformats.org/officeDocument/2006/math">
                    <m:acc>
                      <m:accPr>
                        <m:chr m:val="̅"/>
                        <m:ctrlPr>
                          <a:rPr lang="en-US" sz="2800" b="1" i="1" smtClean="0">
                            <a:latin typeface="Cambria Math" panose="02040503050406030204" pitchFamily="18" charset="0"/>
                          </a:rPr>
                        </m:ctrlPr>
                      </m:accPr>
                      <m:e>
                        <m:r>
                          <a:rPr lang="en-IN" sz="2800" b="1" i="1" smtClean="0">
                            <a:latin typeface="Cambria Math" panose="02040503050406030204" pitchFamily="18" charset="0"/>
                          </a:rPr>
                          <m:t>𝒙</m:t>
                        </m:r>
                      </m:e>
                    </m:acc>
                  </m:oMath>
                </a14:m>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One way to examine the distribution possibilities is to take a population with a particular distribution, randomly select samples of a given size, compute the sample means, and attempt to determine how the means are </a:t>
                </a:r>
                <a:r>
                  <a:rPr lang="en-IN" sz="2800" dirty="0">
                    <a:latin typeface="Calibri" panose="020F0502020204030204" pitchFamily="34" charset="0"/>
                    <a:cs typeface="Calibri" panose="020F0502020204030204" pitchFamily="34" charset="0"/>
                  </a:rPr>
                  <a:t>distributed</a:t>
                </a:r>
                <a:r>
                  <a:rPr lang="en-IN"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000" t="-2153" r="-1111"/>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1232452" y="152400"/>
                <a:ext cx="7606748" cy="1143000"/>
              </a:xfrm>
            </p:spPr>
            <p:txBody>
              <a:bodyPr/>
              <a:lstStyle/>
              <a:p>
                <a:r>
                  <a:rPr lang="en-IN" dirty="0"/>
                  <a:t>Sampling Distribution Of    </a:t>
                </a:r>
                <a14:m>
                  <m:oMath xmlns:m="http://schemas.openxmlformats.org/officeDocument/2006/math">
                    <m:acc>
                      <m:accPr>
                        <m:chr m:val="̅"/>
                        <m:ctrlPr>
                          <a:rPr lang="en-IN" i="1" smtClean="0">
                            <a:latin typeface="Cambria Math" panose="02040503050406030204" pitchFamily="18" charset="0"/>
                          </a:rPr>
                        </m:ctrlPr>
                      </m:accPr>
                      <m:e>
                        <m:r>
                          <a:rPr lang="en-IN" b="1" i="1" smtClean="0">
                            <a:latin typeface="Cambria Math" panose="02040503050406030204" pitchFamily="18" charset="0"/>
                          </a:rPr>
                          <m:t>𝒙</m:t>
                        </m:r>
                      </m:e>
                    </m:ac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1232452" y="152400"/>
                <a:ext cx="7606748" cy="1143000"/>
              </a:xfrm>
              <a:blipFill>
                <a:blip r:embed="rId4"/>
                <a:stretch>
                  <a:fillRect l="-2404"/>
                </a:stretch>
              </a:blipFill>
            </p:spPr>
            <p:txBody>
              <a:bodyPr/>
              <a:lstStyle/>
              <a:p>
                <a:r>
                  <a:rPr lang="en-VI">
                    <a:noFill/>
                  </a:rPr>
                  <a:t> </a:t>
                </a:r>
              </a:p>
            </p:txBody>
          </p:sp>
        </mc:Fallback>
      </mc:AlternateContent>
    </p:spTree>
    <p:extLst>
      <p:ext uri="{BB962C8B-B14F-4D97-AF65-F5344CB8AC3E}">
        <p14:creationId xmlns:p14="http://schemas.microsoft.com/office/powerpoint/2010/main" val="1580353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Arial" panose="020B0604020202020204" pitchFamily="34" charset="0"/>
              <a:buChar char="•"/>
            </a:pPr>
            <a:r>
              <a:rPr lang="en-US" dirty="0"/>
              <a:t>Suppose a small finite population consists of only </a:t>
            </a:r>
            <a:r>
              <a:rPr lang="en-US" i="1" dirty="0"/>
              <a:t>N </a:t>
            </a:r>
            <a:r>
              <a:rPr lang="en-US" dirty="0"/>
              <a:t>= 8 numbers:</a:t>
            </a:r>
          </a:p>
          <a:p>
            <a:pPr marL="0" indent="0"/>
            <a:r>
              <a:rPr lang="en-IN" dirty="0"/>
              <a:t>	54 55 59 63 64 68 69 70</a:t>
            </a:r>
          </a:p>
          <a:p>
            <a:pPr>
              <a:buFont typeface="Arial" panose="020B0604020202020204" pitchFamily="34" charset="0"/>
              <a:buChar char="•"/>
            </a:pPr>
            <a:r>
              <a:rPr lang="en-US" dirty="0"/>
              <a:t>Using an Excel-produced histogram, we can see the shape of the distribution of this population of data.</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Suppose we take all possible samples of size </a:t>
            </a:r>
            <a:r>
              <a:rPr lang="en-US" i="1" dirty="0"/>
              <a:t>n </a:t>
            </a:r>
            <a:r>
              <a:rPr lang="en-US" dirty="0"/>
              <a:t>= 2 from this population with replacement.</a:t>
            </a:r>
            <a:endParaRPr lang="en-IN" dirty="0"/>
          </a:p>
        </p:txBody>
      </p:sp>
      <p:sp>
        <p:nvSpPr>
          <p:cNvPr id="3" name="Content Placeholder 2"/>
          <p:cNvSpPr>
            <a:spLocks noGrp="1"/>
          </p:cNvSpPr>
          <p:nvPr>
            <p:ph sz="quarter" idx="10"/>
          </p:nvPr>
        </p:nvSpPr>
        <p:spPr/>
        <p:txBody>
          <a:bodyPr/>
          <a:lstStyle/>
          <a:p>
            <a:r>
              <a:rPr lang="en-IN" dirty="0"/>
              <a:t>Example</a:t>
            </a:r>
          </a:p>
        </p:txBody>
      </p:sp>
      <p:pic>
        <p:nvPicPr>
          <p:cNvPr id="4" name="Picture 3"/>
          <p:cNvPicPr>
            <a:picLocks noChangeAspect="1"/>
          </p:cNvPicPr>
          <p:nvPr/>
        </p:nvPicPr>
        <p:blipFill>
          <a:blip r:embed="rId2"/>
          <a:stretch>
            <a:fillRect/>
          </a:stretch>
        </p:blipFill>
        <p:spPr>
          <a:xfrm>
            <a:off x="4339988" y="2855509"/>
            <a:ext cx="3330053" cy="2194161"/>
          </a:xfrm>
          <a:prstGeom prst="rect">
            <a:avLst/>
          </a:prstGeom>
        </p:spPr>
      </p:pic>
    </p:spTree>
    <p:extLst>
      <p:ext uri="{BB962C8B-B14F-4D97-AF65-F5344CB8AC3E}">
        <p14:creationId xmlns:p14="http://schemas.microsoft.com/office/powerpoint/2010/main" val="179510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Example</a:t>
            </a:r>
          </a:p>
        </p:txBody>
      </p:sp>
      <p:pic>
        <p:nvPicPr>
          <p:cNvPr id="5" name="Picture 4"/>
          <p:cNvPicPr>
            <a:picLocks noChangeAspect="1"/>
          </p:cNvPicPr>
          <p:nvPr/>
        </p:nvPicPr>
        <p:blipFill>
          <a:blip r:embed="rId2"/>
          <a:stretch>
            <a:fillRect/>
          </a:stretch>
        </p:blipFill>
        <p:spPr>
          <a:xfrm>
            <a:off x="185531" y="1493838"/>
            <a:ext cx="5322494" cy="4588910"/>
          </a:xfrm>
          <a:prstGeom prst="rect">
            <a:avLst/>
          </a:prstGeom>
        </p:spPr>
      </p:pic>
      <p:pic>
        <p:nvPicPr>
          <p:cNvPr id="6" name="Picture 5"/>
          <p:cNvPicPr>
            <a:picLocks noChangeAspect="1"/>
          </p:cNvPicPr>
          <p:nvPr/>
        </p:nvPicPr>
        <p:blipFill>
          <a:blip r:embed="rId3"/>
          <a:stretch>
            <a:fillRect/>
          </a:stretch>
        </p:blipFill>
        <p:spPr>
          <a:xfrm>
            <a:off x="6114132" y="1639610"/>
            <a:ext cx="5322494" cy="4032319"/>
          </a:xfrm>
          <a:prstGeom prst="rect">
            <a:avLst/>
          </a:prstGeom>
        </p:spPr>
      </p:pic>
    </p:spTree>
    <p:extLst>
      <p:ext uri="{BB962C8B-B14F-4D97-AF65-F5344CB8AC3E}">
        <p14:creationId xmlns:p14="http://schemas.microsoft.com/office/powerpoint/2010/main" val="1420174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Again using an Excel-produced histogram, we can see the shape of the distribution of these </a:t>
            </a:r>
            <a:r>
              <a:rPr lang="en-IN" dirty="0"/>
              <a:t>sample means.</a:t>
            </a:r>
          </a:p>
        </p:txBody>
      </p:sp>
      <p:sp>
        <p:nvSpPr>
          <p:cNvPr id="3" name="Content Placeholder 2"/>
          <p:cNvSpPr>
            <a:spLocks noGrp="1"/>
          </p:cNvSpPr>
          <p:nvPr>
            <p:ph sz="quarter" idx="10"/>
          </p:nvPr>
        </p:nvSpPr>
        <p:spPr/>
        <p:txBody>
          <a:bodyPr/>
          <a:lstStyle/>
          <a:p>
            <a:r>
              <a:rPr lang="en-IN" dirty="0"/>
              <a:t>Example</a:t>
            </a:r>
          </a:p>
        </p:txBody>
      </p:sp>
      <p:pic>
        <p:nvPicPr>
          <p:cNvPr id="4" name="Picture 3"/>
          <p:cNvPicPr>
            <a:picLocks noChangeAspect="1"/>
          </p:cNvPicPr>
          <p:nvPr/>
        </p:nvPicPr>
        <p:blipFill>
          <a:blip r:embed="rId3"/>
          <a:stretch>
            <a:fillRect/>
          </a:stretch>
        </p:blipFill>
        <p:spPr>
          <a:xfrm>
            <a:off x="2620370" y="2547937"/>
            <a:ext cx="5075830" cy="2556326"/>
          </a:xfrm>
          <a:prstGeom prst="rect">
            <a:avLst/>
          </a:prstGeom>
        </p:spPr>
      </p:pic>
    </p:spTree>
    <p:extLst>
      <p:ext uri="{BB962C8B-B14F-4D97-AF65-F5344CB8AC3E}">
        <p14:creationId xmlns:p14="http://schemas.microsoft.com/office/powerpoint/2010/main" val="600566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Notice that the shape of the histogram for sample means is quite unlike the shape of the histogram for the population.</a:t>
            </a:r>
          </a:p>
          <a:p>
            <a:pPr>
              <a:buFont typeface="Arial" panose="020B0604020202020204" pitchFamily="34" charset="0"/>
              <a:buChar char="•"/>
            </a:pPr>
            <a:endParaRPr lang="en-US" dirty="0"/>
          </a:p>
          <a:p>
            <a:pPr>
              <a:buFont typeface="Arial" panose="020B0604020202020204" pitchFamily="34" charset="0"/>
              <a:buChar char="•"/>
            </a:pPr>
            <a:r>
              <a:rPr lang="en-US" dirty="0"/>
              <a:t>The sample means appear to “pile up” toward the middle of the distribution and “tail off” toward the extremes.</a:t>
            </a:r>
            <a:endParaRPr lang="en-IN" dirty="0"/>
          </a:p>
          <a:p>
            <a:pPr>
              <a:buFont typeface="Arial" panose="020B0604020202020204" pitchFamily="34" charset="0"/>
              <a:buChar char="•"/>
            </a:pPr>
            <a:endParaRPr lang="en-US" dirty="0"/>
          </a:p>
          <a:p>
            <a:pPr>
              <a:buFont typeface="Arial" panose="020B0604020202020204" pitchFamily="34" charset="0"/>
              <a:buChar char="•"/>
            </a:pPr>
            <a:r>
              <a:rPr lang="en-US" dirty="0"/>
              <a:t>As sample sizes become much larger, the sample mean distributions begin to approach a </a:t>
            </a:r>
            <a:r>
              <a:rPr lang="en-US" b="1" dirty="0"/>
              <a:t>normal distribution</a:t>
            </a:r>
            <a:r>
              <a:rPr lang="en-US" dirty="0"/>
              <a:t> and the variation among the means decreases.</a:t>
            </a:r>
            <a:endParaRPr lang="en-IN" dirty="0"/>
          </a:p>
        </p:txBody>
      </p:sp>
      <p:sp>
        <p:nvSpPr>
          <p:cNvPr id="3" name="Content Placeholder 2"/>
          <p:cNvSpPr>
            <a:spLocks noGrp="1"/>
          </p:cNvSpPr>
          <p:nvPr>
            <p:ph sz="quarter" idx="10"/>
          </p:nvPr>
        </p:nvSpPr>
        <p:spPr/>
        <p:txBody>
          <a:bodyPr/>
          <a:lstStyle/>
          <a:p>
            <a:r>
              <a:rPr lang="en-IN" dirty="0"/>
              <a:t>Conclusions</a:t>
            </a:r>
          </a:p>
        </p:txBody>
      </p:sp>
    </p:spTree>
    <p:extLst>
      <p:ext uri="{BB962C8B-B14F-4D97-AF65-F5344CB8AC3E}">
        <p14:creationId xmlns:p14="http://schemas.microsoft.com/office/powerpoint/2010/main" val="417418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Content Placeholder 2"/>
          <p:cNvSpPr>
            <a:spLocks noGrp="1"/>
          </p:cNvSpPr>
          <p:nvPr>
            <p:ph sz="quarter" idx="10"/>
          </p:nvPr>
        </p:nvSpPr>
        <p:spPr/>
        <p:txBody>
          <a:bodyPr>
            <a:normAutofit fontScale="47500" lnSpcReduction="20000"/>
          </a:bodyPr>
          <a:lstStyle/>
          <a:p>
            <a:r>
              <a:rPr lang="en-US" dirty="0"/>
              <a:t>Sample Means from 90 Samples Ranging in Size from n = 2 to n = 30 from a Uniformly</a:t>
            </a:r>
          </a:p>
          <a:p>
            <a:r>
              <a:rPr lang="en-US" dirty="0"/>
              <a:t>Distributed Population with a = 10 and b = 30</a:t>
            </a:r>
            <a:endParaRPr lang="en-IN" dirty="0"/>
          </a:p>
        </p:txBody>
      </p:sp>
      <p:pic>
        <p:nvPicPr>
          <p:cNvPr id="4" name="Picture 3"/>
          <p:cNvPicPr>
            <a:picLocks noChangeAspect="1"/>
          </p:cNvPicPr>
          <p:nvPr/>
        </p:nvPicPr>
        <p:blipFill>
          <a:blip r:embed="rId2"/>
          <a:stretch>
            <a:fillRect/>
          </a:stretch>
        </p:blipFill>
        <p:spPr>
          <a:xfrm>
            <a:off x="406399" y="1493838"/>
            <a:ext cx="9392693" cy="5276850"/>
          </a:xfrm>
          <a:prstGeom prst="rect">
            <a:avLst/>
          </a:prstGeom>
        </p:spPr>
      </p:pic>
    </p:spTree>
    <p:extLst>
      <p:ext uri="{BB962C8B-B14F-4D97-AF65-F5344CB8AC3E}">
        <p14:creationId xmlns:p14="http://schemas.microsoft.com/office/powerpoint/2010/main" val="691423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18614" y="1466543"/>
            <a:ext cx="7165075" cy="4988848"/>
          </a:xfrm>
          <a:prstGeom prst="rect">
            <a:avLst/>
          </a:prstGeom>
        </p:spPr>
      </p:pic>
      <p:sp>
        <p:nvSpPr>
          <p:cNvPr id="3" name="Content Placeholder 2"/>
          <p:cNvSpPr>
            <a:spLocks noGrp="1"/>
          </p:cNvSpPr>
          <p:nvPr>
            <p:ph sz="quarter" idx="10"/>
          </p:nvPr>
        </p:nvSpPr>
        <p:spPr/>
        <p:txBody>
          <a:bodyPr>
            <a:normAutofit/>
          </a:bodyPr>
          <a:lstStyle/>
          <a:p>
            <a:r>
              <a:rPr lang="en-US" dirty="0"/>
              <a:t>Shapes of the Distributions of</a:t>
            </a:r>
          </a:p>
          <a:p>
            <a:r>
              <a:rPr lang="en-US" dirty="0"/>
              <a:t>Sample Means</a:t>
            </a:r>
            <a:endParaRPr lang="en-IN" dirty="0"/>
          </a:p>
        </p:txBody>
      </p:sp>
    </p:spTree>
    <p:extLst>
      <p:ext uri="{BB962C8B-B14F-4D97-AF65-F5344CB8AC3E}">
        <p14:creationId xmlns:p14="http://schemas.microsoft.com/office/powerpoint/2010/main" val="390672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6399" y="1493838"/>
                <a:ext cx="11069983" cy="4525963"/>
              </a:xfrm>
            </p:spPr>
            <p:txBody>
              <a:bodyPr/>
              <a:lstStyle/>
              <a:p>
                <a:pPr>
                  <a:buFont typeface="Wingdings" panose="05000000000000000000" pitchFamily="2" charset="2"/>
                  <a:buChar char="Ø"/>
                </a:pPr>
                <a:r>
                  <a:rPr lang="en-US" dirty="0">
                    <a:latin typeface="Calibri" panose="020F0502020204030204" pitchFamily="34" charset="0"/>
                    <a:cs typeface="Calibri" panose="020F0502020204030204" pitchFamily="34" charset="0"/>
                  </a:rPr>
                  <a:t>If samples of size </a:t>
                </a:r>
                <a:r>
                  <a:rPr lang="en-US" i="1" dirty="0">
                    <a:latin typeface="Calibri" panose="020F0502020204030204" pitchFamily="34" charset="0"/>
                    <a:cs typeface="Calibri" panose="020F0502020204030204" pitchFamily="34" charset="0"/>
                  </a:rPr>
                  <a:t>n </a:t>
                </a:r>
                <a:r>
                  <a:rPr lang="en-US" dirty="0">
                    <a:latin typeface="Calibri" panose="020F0502020204030204" pitchFamily="34" charset="0"/>
                    <a:cs typeface="Calibri" panose="020F0502020204030204" pitchFamily="34" charset="0"/>
                  </a:rPr>
                  <a:t>are drawn randomly from a population that has a mean of µ and a standard deviation of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the sample means,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 are approximately normally distributed for sufficiently large sample sizes (</a:t>
                </a:r>
                <a:r>
                  <a:rPr lang="en-US" i="1" dirty="0">
                    <a:latin typeface="Calibri" panose="020F0502020204030204" pitchFamily="34" charset="0"/>
                    <a:cs typeface="Calibri" panose="020F0502020204030204" pitchFamily="34" charset="0"/>
                  </a:rPr>
                  <a:t>n &gt;= </a:t>
                </a:r>
                <a:r>
                  <a:rPr lang="en-US" dirty="0">
                    <a:latin typeface="Calibri" panose="020F0502020204030204" pitchFamily="34" charset="0"/>
                    <a:cs typeface="Calibri" panose="020F0502020204030204" pitchFamily="34" charset="0"/>
                  </a:rPr>
                  <a:t>30) regardless of the shape of the population distribution.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If the population is normally distributed, the sample means are normally distributed for any size sample.</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From mathematical expectation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6399" y="1493838"/>
                <a:ext cx="11069983" cy="4525963"/>
              </a:xfrm>
              <a:blipFill>
                <a:blip r:embed="rId3"/>
                <a:stretch>
                  <a:fillRect l="-771" t="-1077" r="-385"/>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lstStyle/>
          <a:p>
            <a:pPr algn="ctr"/>
            <a:r>
              <a:rPr lang="en-IN" dirty="0"/>
              <a:t>Central Limit Theorem</a:t>
            </a:r>
          </a:p>
        </p:txBody>
      </p:sp>
      <p:pic>
        <p:nvPicPr>
          <p:cNvPr id="5" name="Picture 4"/>
          <p:cNvPicPr>
            <a:picLocks noChangeAspect="1"/>
          </p:cNvPicPr>
          <p:nvPr/>
        </p:nvPicPr>
        <p:blipFill>
          <a:blip r:embed="rId4"/>
          <a:stretch>
            <a:fillRect/>
          </a:stretch>
        </p:blipFill>
        <p:spPr>
          <a:xfrm>
            <a:off x="2299576" y="5383787"/>
            <a:ext cx="1590036" cy="636014"/>
          </a:xfrm>
          <a:prstGeom prst="rect">
            <a:avLst/>
          </a:prstGeom>
        </p:spPr>
      </p:pic>
      <p:pic>
        <p:nvPicPr>
          <p:cNvPr id="6" name="Picture 5"/>
          <p:cNvPicPr>
            <a:picLocks noChangeAspect="1"/>
          </p:cNvPicPr>
          <p:nvPr/>
        </p:nvPicPr>
        <p:blipFill>
          <a:blip r:embed="rId5"/>
          <a:stretch>
            <a:fillRect/>
          </a:stretch>
        </p:blipFill>
        <p:spPr>
          <a:xfrm>
            <a:off x="5782788" y="5412221"/>
            <a:ext cx="1415174" cy="650655"/>
          </a:xfrm>
          <a:prstGeom prst="rect">
            <a:avLst/>
          </a:prstGeom>
        </p:spPr>
      </p:pic>
    </p:spTree>
    <p:extLst>
      <p:ext uri="{BB962C8B-B14F-4D97-AF65-F5344CB8AC3E}">
        <p14:creationId xmlns:p14="http://schemas.microsoft.com/office/powerpoint/2010/main" val="82668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3BE8C2CE-0D8A-5D4A-B5CD-E5B43CA6309A}"/>
                  </a:ext>
                </a:extLst>
              </p14:cNvPr>
              <p14:cNvContentPartPr/>
              <p14:nvPr/>
            </p14:nvContentPartPr>
            <p14:xfrm>
              <a:off x="4217315" y="468183"/>
              <a:ext cx="276840" cy="119880"/>
            </p14:xfrm>
          </p:contentPart>
        </mc:Choice>
        <mc:Fallback xmlns="">
          <p:pic>
            <p:nvPicPr>
              <p:cNvPr id="11" name="Ink 10">
                <a:extLst>
                  <a:ext uri="{FF2B5EF4-FFF2-40B4-BE49-F238E27FC236}">
                    <a16:creationId xmlns:a16="http://schemas.microsoft.com/office/drawing/2014/main" id="{3BE8C2CE-0D8A-5D4A-B5CD-E5B43CA6309A}"/>
                  </a:ext>
                </a:extLst>
              </p:cNvPr>
              <p:cNvPicPr/>
              <p:nvPr/>
            </p:nvPicPr>
            <p:blipFill>
              <a:blip r:embed="rId3"/>
              <a:stretch>
                <a:fillRect/>
              </a:stretch>
            </p:blipFill>
            <p:spPr>
              <a:xfrm>
                <a:off x="4208675" y="459543"/>
                <a:ext cx="294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492ED28E-922B-6E4D-87FD-DE4DD3EABBDC}"/>
                  </a:ext>
                </a:extLst>
              </p14:cNvPr>
              <p14:cNvContentPartPr/>
              <p14:nvPr/>
            </p14:nvContentPartPr>
            <p14:xfrm>
              <a:off x="4626275" y="323463"/>
              <a:ext cx="31680" cy="82080"/>
            </p14:xfrm>
          </p:contentPart>
        </mc:Choice>
        <mc:Fallback xmlns="">
          <p:pic>
            <p:nvPicPr>
              <p:cNvPr id="12" name="Ink 11">
                <a:extLst>
                  <a:ext uri="{FF2B5EF4-FFF2-40B4-BE49-F238E27FC236}">
                    <a16:creationId xmlns:a16="http://schemas.microsoft.com/office/drawing/2014/main" id="{492ED28E-922B-6E4D-87FD-DE4DD3EABBDC}"/>
                  </a:ext>
                </a:extLst>
              </p:cNvPr>
              <p:cNvPicPr/>
              <p:nvPr/>
            </p:nvPicPr>
            <p:blipFill>
              <a:blip r:embed="rId5"/>
              <a:stretch>
                <a:fillRect/>
              </a:stretch>
            </p:blipFill>
            <p:spPr>
              <a:xfrm>
                <a:off x="4616915" y="314823"/>
                <a:ext cx="49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DE03F7EA-9314-B74B-8030-8E485F33A2C7}"/>
                  </a:ext>
                </a:extLst>
              </p14:cNvPr>
              <p14:cNvContentPartPr/>
              <p14:nvPr/>
            </p14:nvContentPartPr>
            <p14:xfrm>
              <a:off x="4185995" y="298263"/>
              <a:ext cx="19080" cy="31680"/>
            </p14:xfrm>
          </p:contentPart>
        </mc:Choice>
        <mc:Fallback xmlns="">
          <p:pic>
            <p:nvPicPr>
              <p:cNvPr id="13" name="Ink 12">
                <a:extLst>
                  <a:ext uri="{FF2B5EF4-FFF2-40B4-BE49-F238E27FC236}">
                    <a16:creationId xmlns:a16="http://schemas.microsoft.com/office/drawing/2014/main" id="{DE03F7EA-9314-B74B-8030-8E485F33A2C7}"/>
                  </a:ext>
                </a:extLst>
              </p:cNvPr>
              <p:cNvPicPr/>
              <p:nvPr/>
            </p:nvPicPr>
            <p:blipFill>
              <a:blip r:embed="rId7"/>
              <a:stretch>
                <a:fillRect/>
              </a:stretch>
            </p:blipFill>
            <p:spPr>
              <a:xfrm>
                <a:off x="4177355" y="289623"/>
                <a:ext cx="36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7C69443E-B62D-0F48-9EAD-42B77ED13063}"/>
                  </a:ext>
                </a:extLst>
              </p14:cNvPr>
              <p14:cNvContentPartPr/>
              <p14:nvPr/>
            </p14:nvContentPartPr>
            <p14:xfrm>
              <a:off x="3400115" y="882903"/>
              <a:ext cx="19080" cy="75960"/>
            </p14:xfrm>
          </p:contentPart>
        </mc:Choice>
        <mc:Fallback xmlns="">
          <p:pic>
            <p:nvPicPr>
              <p:cNvPr id="32" name="Ink 31">
                <a:extLst>
                  <a:ext uri="{FF2B5EF4-FFF2-40B4-BE49-F238E27FC236}">
                    <a16:creationId xmlns:a16="http://schemas.microsoft.com/office/drawing/2014/main" id="{7C69443E-B62D-0F48-9EAD-42B77ED13063}"/>
                  </a:ext>
                </a:extLst>
              </p:cNvPr>
              <p:cNvPicPr/>
              <p:nvPr/>
            </p:nvPicPr>
            <p:blipFill>
              <a:blip r:embed="rId9"/>
              <a:stretch>
                <a:fillRect/>
              </a:stretch>
            </p:blipFill>
            <p:spPr>
              <a:xfrm>
                <a:off x="3391475" y="874222"/>
                <a:ext cx="36000" cy="92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2D6E79F2-E2C0-A748-9C86-936EF1DFF32B}"/>
                  </a:ext>
                </a:extLst>
              </p14:cNvPr>
              <p14:cNvContentPartPr/>
              <p14:nvPr/>
            </p14:nvContentPartPr>
            <p14:xfrm>
              <a:off x="3004115" y="851583"/>
              <a:ext cx="44280" cy="31680"/>
            </p14:xfrm>
          </p:contentPart>
        </mc:Choice>
        <mc:Fallback xmlns="">
          <p:pic>
            <p:nvPicPr>
              <p:cNvPr id="33" name="Ink 32">
                <a:extLst>
                  <a:ext uri="{FF2B5EF4-FFF2-40B4-BE49-F238E27FC236}">
                    <a16:creationId xmlns:a16="http://schemas.microsoft.com/office/drawing/2014/main" id="{2D6E79F2-E2C0-A748-9C86-936EF1DFF32B}"/>
                  </a:ext>
                </a:extLst>
              </p:cNvPr>
              <p:cNvPicPr/>
              <p:nvPr/>
            </p:nvPicPr>
            <p:blipFill>
              <a:blip r:embed="rId11"/>
              <a:stretch>
                <a:fillRect/>
              </a:stretch>
            </p:blipFill>
            <p:spPr>
              <a:xfrm>
                <a:off x="2995188" y="842583"/>
                <a:ext cx="61421"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1A091E7C-1800-0A44-94D6-BB4D356701F3}"/>
                  </a:ext>
                </a:extLst>
              </p14:cNvPr>
              <p14:cNvContentPartPr/>
              <p14:nvPr/>
            </p14:nvContentPartPr>
            <p14:xfrm>
              <a:off x="5015795" y="1003143"/>
              <a:ext cx="195120" cy="68760"/>
            </p14:xfrm>
          </p:contentPart>
        </mc:Choice>
        <mc:Fallback xmlns="">
          <p:pic>
            <p:nvPicPr>
              <p:cNvPr id="38" name="Ink 37">
                <a:extLst>
                  <a:ext uri="{FF2B5EF4-FFF2-40B4-BE49-F238E27FC236}">
                    <a16:creationId xmlns:a16="http://schemas.microsoft.com/office/drawing/2014/main" id="{1A091E7C-1800-0A44-94D6-BB4D356701F3}"/>
                  </a:ext>
                </a:extLst>
              </p:cNvPr>
              <p:cNvPicPr/>
              <p:nvPr/>
            </p:nvPicPr>
            <p:blipFill>
              <a:blip r:embed="rId13"/>
              <a:stretch>
                <a:fillRect/>
              </a:stretch>
            </p:blipFill>
            <p:spPr>
              <a:xfrm>
                <a:off x="5006795" y="994503"/>
                <a:ext cx="2120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3">
                <a:extLst>
                  <a:ext uri="{FF2B5EF4-FFF2-40B4-BE49-F238E27FC236}">
                    <a16:creationId xmlns:a16="http://schemas.microsoft.com/office/drawing/2014/main" id="{AF5D22BF-7CD6-7A45-9EF6-C7DEB607E369}"/>
                  </a:ext>
                </a:extLst>
              </p14:cNvPr>
              <p14:cNvContentPartPr/>
              <p14:nvPr/>
            </p14:nvContentPartPr>
            <p14:xfrm>
              <a:off x="6111995" y="782463"/>
              <a:ext cx="658440" cy="365040"/>
            </p14:xfrm>
          </p:contentPart>
        </mc:Choice>
        <mc:Fallback xmlns="">
          <p:pic>
            <p:nvPicPr>
              <p:cNvPr id="47" name="Ink 53">
                <a:extLst>
                  <a:ext uri="{FF2B5EF4-FFF2-40B4-BE49-F238E27FC236}">
                    <a16:creationId xmlns:a16="http://schemas.microsoft.com/office/drawing/2014/main" id="{AF5D22BF-7CD6-7A45-9EF6-C7DEB607E369}"/>
                  </a:ext>
                </a:extLst>
              </p:cNvPr>
              <p:cNvPicPr/>
              <p:nvPr/>
            </p:nvPicPr>
            <p:blipFill>
              <a:blip r:embed="rId15"/>
              <a:stretch>
                <a:fillRect/>
              </a:stretch>
            </p:blipFill>
            <p:spPr>
              <a:xfrm>
                <a:off x="6103710" y="774183"/>
                <a:ext cx="675729"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4">
                <a:extLst>
                  <a:ext uri="{FF2B5EF4-FFF2-40B4-BE49-F238E27FC236}">
                    <a16:creationId xmlns:a16="http://schemas.microsoft.com/office/drawing/2014/main" id="{DB7D9294-A64A-3B4D-A1D2-8D68761DE0B8}"/>
                  </a:ext>
                </a:extLst>
              </p14:cNvPr>
              <p14:cNvContentPartPr/>
              <p14:nvPr/>
            </p14:nvContentPartPr>
            <p14:xfrm>
              <a:off x="5688635" y="933303"/>
              <a:ext cx="320400" cy="113400"/>
            </p14:xfrm>
          </p:contentPart>
        </mc:Choice>
        <mc:Fallback xmlns="">
          <p:pic>
            <p:nvPicPr>
              <p:cNvPr id="48" name="Ink 54">
                <a:extLst>
                  <a:ext uri="{FF2B5EF4-FFF2-40B4-BE49-F238E27FC236}">
                    <a16:creationId xmlns:a16="http://schemas.microsoft.com/office/drawing/2014/main" id="{DB7D9294-A64A-3B4D-A1D2-8D68761DE0B8}"/>
                  </a:ext>
                </a:extLst>
              </p:cNvPr>
              <p:cNvPicPr/>
              <p:nvPr/>
            </p:nvPicPr>
            <p:blipFill>
              <a:blip r:embed="rId17"/>
              <a:stretch>
                <a:fillRect/>
              </a:stretch>
            </p:blipFill>
            <p:spPr>
              <a:xfrm>
                <a:off x="5679625" y="924303"/>
                <a:ext cx="3380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55">
                <a:extLst>
                  <a:ext uri="{FF2B5EF4-FFF2-40B4-BE49-F238E27FC236}">
                    <a16:creationId xmlns:a16="http://schemas.microsoft.com/office/drawing/2014/main" id="{69472058-FC84-6449-B78B-386DE695FAEC}"/>
                  </a:ext>
                </a:extLst>
              </p14:cNvPr>
              <p14:cNvContentPartPr/>
              <p14:nvPr/>
            </p14:nvContentPartPr>
            <p14:xfrm>
              <a:off x="5292635" y="952023"/>
              <a:ext cx="295560" cy="113760"/>
            </p14:xfrm>
          </p:contentPart>
        </mc:Choice>
        <mc:Fallback xmlns="">
          <p:pic>
            <p:nvPicPr>
              <p:cNvPr id="49" name="Ink 55">
                <a:extLst>
                  <a:ext uri="{FF2B5EF4-FFF2-40B4-BE49-F238E27FC236}">
                    <a16:creationId xmlns:a16="http://schemas.microsoft.com/office/drawing/2014/main" id="{69472058-FC84-6449-B78B-386DE695FAEC}"/>
                  </a:ext>
                </a:extLst>
              </p:cNvPr>
              <p:cNvPicPr/>
              <p:nvPr/>
            </p:nvPicPr>
            <p:blipFill>
              <a:blip r:embed="rId19"/>
              <a:stretch>
                <a:fillRect/>
              </a:stretch>
            </p:blipFill>
            <p:spPr>
              <a:xfrm>
                <a:off x="5284006" y="943717"/>
                <a:ext cx="312459" cy="13037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56">
                <a:extLst>
                  <a:ext uri="{FF2B5EF4-FFF2-40B4-BE49-F238E27FC236}">
                    <a16:creationId xmlns:a16="http://schemas.microsoft.com/office/drawing/2014/main" id="{253418FB-89C4-0D43-82C3-A1D1AFDA0F47}"/>
                  </a:ext>
                </a:extLst>
              </p14:cNvPr>
              <p14:cNvContentPartPr/>
              <p14:nvPr/>
            </p14:nvContentPartPr>
            <p14:xfrm>
              <a:off x="4764515" y="971103"/>
              <a:ext cx="144720" cy="138600"/>
            </p14:xfrm>
          </p:contentPart>
        </mc:Choice>
        <mc:Fallback xmlns="">
          <p:pic>
            <p:nvPicPr>
              <p:cNvPr id="50" name="Ink 56">
                <a:extLst>
                  <a:ext uri="{FF2B5EF4-FFF2-40B4-BE49-F238E27FC236}">
                    <a16:creationId xmlns:a16="http://schemas.microsoft.com/office/drawing/2014/main" id="{253418FB-89C4-0D43-82C3-A1D1AFDA0F47}"/>
                  </a:ext>
                </a:extLst>
              </p:cNvPr>
              <p:cNvPicPr/>
              <p:nvPr/>
            </p:nvPicPr>
            <p:blipFill>
              <a:blip r:embed="rId21"/>
              <a:stretch>
                <a:fillRect/>
              </a:stretch>
            </p:blipFill>
            <p:spPr>
              <a:xfrm>
                <a:off x="4756615" y="962485"/>
                <a:ext cx="161239" cy="15511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7">
                <a:extLst>
                  <a:ext uri="{FF2B5EF4-FFF2-40B4-BE49-F238E27FC236}">
                    <a16:creationId xmlns:a16="http://schemas.microsoft.com/office/drawing/2014/main" id="{9672712B-318C-364E-8C15-3E509F3A2FD6}"/>
                  </a:ext>
                </a:extLst>
              </p14:cNvPr>
              <p14:cNvContentPartPr/>
              <p14:nvPr/>
            </p14:nvContentPartPr>
            <p14:xfrm>
              <a:off x="3758675" y="977223"/>
              <a:ext cx="585000" cy="170280"/>
            </p14:xfrm>
          </p:contentPart>
        </mc:Choice>
        <mc:Fallback xmlns="">
          <p:pic>
            <p:nvPicPr>
              <p:cNvPr id="51" name="Ink 57">
                <a:extLst>
                  <a:ext uri="{FF2B5EF4-FFF2-40B4-BE49-F238E27FC236}">
                    <a16:creationId xmlns:a16="http://schemas.microsoft.com/office/drawing/2014/main" id="{9672712B-318C-364E-8C15-3E509F3A2FD6}"/>
                  </a:ext>
                </a:extLst>
              </p:cNvPr>
              <p:cNvPicPr/>
              <p:nvPr/>
            </p:nvPicPr>
            <p:blipFill>
              <a:blip r:embed="rId23"/>
              <a:stretch>
                <a:fillRect/>
              </a:stretch>
            </p:blipFill>
            <p:spPr>
              <a:xfrm>
                <a:off x="3750035" y="968565"/>
                <a:ext cx="602280"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8">
                <a:extLst>
                  <a:ext uri="{FF2B5EF4-FFF2-40B4-BE49-F238E27FC236}">
                    <a16:creationId xmlns:a16="http://schemas.microsoft.com/office/drawing/2014/main" id="{3ED56F3A-43EC-B44C-935E-285223C9C84D}"/>
                  </a:ext>
                </a:extLst>
              </p14:cNvPr>
              <p14:cNvContentPartPr/>
              <p14:nvPr/>
            </p14:nvContentPartPr>
            <p14:xfrm>
              <a:off x="3022835" y="1034103"/>
              <a:ext cx="283320" cy="106920"/>
            </p14:xfrm>
          </p:contentPart>
        </mc:Choice>
        <mc:Fallback xmlns="">
          <p:pic>
            <p:nvPicPr>
              <p:cNvPr id="52" name="Ink 58">
                <a:extLst>
                  <a:ext uri="{FF2B5EF4-FFF2-40B4-BE49-F238E27FC236}">
                    <a16:creationId xmlns:a16="http://schemas.microsoft.com/office/drawing/2014/main" id="{3ED56F3A-43EC-B44C-935E-285223C9C84D}"/>
                  </a:ext>
                </a:extLst>
              </p:cNvPr>
              <p:cNvPicPr/>
              <p:nvPr/>
            </p:nvPicPr>
            <p:blipFill>
              <a:blip r:embed="rId25"/>
              <a:stretch>
                <a:fillRect/>
              </a:stretch>
            </p:blipFill>
            <p:spPr>
              <a:xfrm>
                <a:off x="3013835" y="1025851"/>
                <a:ext cx="300240" cy="1234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9">
                <a:extLst>
                  <a:ext uri="{FF2B5EF4-FFF2-40B4-BE49-F238E27FC236}">
                    <a16:creationId xmlns:a16="http://schemas.microsoft.com/office/drawing/2014/main" id="{0CFD0467-48B4-FF49-88B3-313968923225}"/>
                  </a:ext>
                </a:extLst>
              </p14:cNvPr>
              <p14:cNvContentPartPr/>
              <p14:nvPr/>
            </p14:nvContentPartPr>
            <p14:xfrm>
              <a:off x="2620715" y="260463"/>
              <a:ext cx="999720" cy="315000"/>
            </p14:xfrm>
          </p:contentPart>
        </mc:Choice>
        <mc:Fallback xmlns="">
          <p:pic>
            <p:nvPicPr>
              <p:cNvPr id="53" name="Ink 59">
                <a:extLst>
                  <a:ext uri="{FF2B5EF4-FFF2-40B4-BE49-F238E27FC236}">
                    <a16:creationId xmlns:a16="http://schemas.microsoft.com/office/drawing/2014/main" id="{0CFD0467-48B4-FF49-88B3-313968923225}"/>
                  </a:ext>
                </a:extLst>
              </p:cNvPr>
              <p:cNvPicPr/>
              <p:nvPr/>
            </p:nvPicPr>
            <p:blipFill>
              <a:blip r:embed="rId27"/>
              <a:stretch>
                <a:fillRect/>
              </a:stretch>
            </p:blipFill>
            <p:spPr>
              <a:xfrm>
                <a:off x="2612078" y="251092"/>
                <a:ext cx="1017354" cy="3326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0">
                <a:extLst>
                  <a:ext uri="{FF2B5EF4-FFF2-40B4-BE49-F238E27FC236}">
                    <a16:creationId xmlns:a16="http://schemas.microsoft.com/office/drawing/2014/main" id="{BC32E17B-EFF0-1446-8581-70609F802E76}"/>
                  </a:ext>
                </a:extLst>
              </p14:cNvPr>
              <p14:cNvContentPartPr/>
              <p14:nvPr/>
            </p14:nvContentPartPr>
            <p14:xfrm>
              <a:off x="7084355" y="964623"/>
              <a:ext cx="207720" cy="75960"/>
            </p14:xfrm>
          </p:contentPart>
        </mc:Choice>
        <mc:Fallback xmlns="">
          <p:pic>
            <p:nvPicPr>
              <p:cNvPr id="61" name="Ink 60">
                <a:extLst>
                  <a:ext uri="{FF2B5EF4-FFF2-40B4-BE49-F238E27FC236}">
                    <a16:creationId xmlns:a16="http://schemas.microsoft.com/office/drawing/2014/main" id="{BC32E17B-EFF0-1446-8581-70609F802E76}"/>
                  </a:ext>
                </a:extLst>
              </p:cNvPr>
              <p:cNvPicPr/>
              <p:nvPr/>
            </p:nvPicPr>
            <p:blipFill>
              <a:blip r:embed="rId29"/>
              <a:stretch>
                <a:fillRect/>
              </a:stretch>
            </p:blipFill>
            <p:spPr>
              <a:xfrm>
                <a:off x="7075715" y="955942"/>
                <a:ext cx="22536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1">
                <a:extLst>
                  <a:ext uri="{FF2B5EF4-FFF2-40B4-BE49-F238E27FC236}">
                    <a16:creationId xmlns:a16="http://schemas.microsoft.com/office/drawing/2014/main" id="{DE180062-F889-894D-8960-0A8D30E8B2E4}"/>
                  </a:ext>
                </a:extLst>
              </p14:cNvPr>
              <p14:cNvContentPartPr/>
              <p14:nvPr/>
            </p14:nvContentPartPr>
            <p14:xfrm>
              <a:off x="7379915" y="997023"/>
              <a:ext cx="25560" cy="43560"/>
            </p14:xfrm>
          </p:contentPart>
        </mc:Choice>
        <mc:Fallback xmlns="">
          <p:pic>
            <p:nvPicPr>
              <p:cNvPr id="62" name="Ink 61">
                <a:extLst>
                  <a:ext uri="{FF2B5EF4-FFF2-40B4-BE49-F238E27FC236}">
                    <a16:creationId xmlns:a16="http://schemas.microsoft.com/office/drawing/2014/main" id="{DE180062-F889-894D-8960-0A8D30E8B2E4}"/>
                  </a:ext>
                </a:extLst>
              </p:cNvPr>
              <p:cNvPicPr/>
              <p:nvPr/>
            </p:nvPicPr>
            <p:blipFill>
              <a:blip r:embed="rId31"/>
              <a:stretch>
                <a:fillRect/>
              </a:stretch>
            </p:blipFill>
            <p:spPr>
              <a:xfrm>
                <a:off x="7370555" y="988383"/>
                <a:ext cx="42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AA235C1E-BC28-5A4B-B3E6-C9845F5528A1}"/>
                  </a:ext>
                </a:extLst>
              </p14:cNvPr>
              <p14:cNvContentPartPr/>
              <p14:nvPr/>
            </p14:nvContentPartPr>
            <p14:xfrm>
              <a:off x="7379915" y="882903"/>
              <a:ext cx="6480" cy="25560"/>
            </p14:xfrm>
          </p:contentPart>
        </mc:Choice>
        <mc:Fallback xmlns="">
          <p:pic>
            <p:nvPicPr>
              <p:cNvPr id="63" name="Ink 62">
                <a:extLst>
                  <a:ext uri="{FF2B5EF4-FFF2-40B4-BE49-F238E27FC236}">
                    <a16:creationId xmlns:a16="http://schemas.microsoft.com/office/drawing/2014/main" id="{AA235C1E-BC28-5A4B-B3E6-C9845F5528A1}"/>
                  </a:ext>
                </a:extLst>
              </p:cNvPr>
              <p:cNvPicPr/>
              <p:nvPr/>
            </p:nvPicPr>
            <p:blipFill>
              <a:blip r:embed="rId33"/>
              <a:stretch>
                <a:fillRect/>
              </a:stretch>
            </p:blipFill>
            <p:spPr>
              <a:xfrm>
                <a:off x="7371389" y="874623"/>
                <a:ext cx="22509"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3">
                <a:extLst>
                  <a:ext uri="{FF2B5EF4-FFF2-40B4-BE49-F238E27FC236}">
                    <a16:creationId xmlns:a16="http://schemas.microsoft.com/office/drawing/2014/main" id="{F6BE9752-FFA3-9340-B790-1C9E4DACF80A}"/>
                  </a:ext>
                </a:extLst>
              </p14:cNvPr>
              <p14:cNvContentPartPr/>
              <p14:nvPr/>
            </p14:nvContentPartPr>
            <p14:xfrm>
              <a:off x="7518155" y="933303"/>
              <a:ext cx="56880" cy="138600"/>
            </p14:xfrm>
          </p:contentPart>
        </mc:Choice>
        <mc:Fallback xmlns="">
          <p:pic>
            <p:nvPicPr>
              <p:cNvPr id="64" name="Ink 63">
                <a:extLst>
                  <a:ext uri="{FF2B5EF4-FFF2-40B4-BE49-F238E27FC236}">
                    <a16:creationId xmlns:a16="http://schemas.microsoft.com/office/drawing/2014/main" id="{F6BE9752-FFA3-9340-B790-1C9E4DACF80A}"/>
                  </a:ext>
                </a:extLst>
              </p:cNvPr>
              <p:cNvPicPr/>
              <p:nvPr/>
            </p:nvPicPr>
            <p:blipFill>
              <a:blip r:embed="rId35"/>
              <a:stretch>
                <a:fillRect/>
              </a:stretch>
            </p:blipFill>
            <p:spPr>
              <a:xfrm>
                <a:off x="7508795" y="923943"/>
                <a:ext cx="75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5" name="Ink 64">
                <a:extLst>
                  <a:ext uri="{FF2B5EF4-FFF2-40B4-BE49-F238E27FC236}">
                    <a16:creationId xmlns:a16="http://schemas.microsoft.com/office/drawing/2014/main" id="{392D88F9-C536-6D40-B007-B3FC71B450F5}"/>
                  </a:ext>
                </a:extLst>
              </p14:cNvPr>
              <p14:cNvContentPartPr/>
              <p14:nvPr/>
            </p14:nvContentPartPr>
            <p14:xfrm>
              <a:off x="7492955" y="927183"/>
              <a:ext cx="421560" cy="138600"/>
            </p14:xfrm>
          </p:contentPart>
        </mc:Choice>
        <mc:Fallback xmlns="">
          <p:pic>
            <p:nvPicPr>
              <p:cNvPr id="65" name="Ink 64">
                <a:extLst>
                  <a:ext uri="{FF2B5EF4-FFF2-40B4-BE49-F238E27FC236}">
                    <a16:creationId xmlns:a16="http://schemas.microsoft.com/office/drawing/2014/main" id="{392D88F9-C536-6D40-B007-B3FC71B450F5}"/>
                  </a:ext>
                </a:extLst>
              </p:cNvPr>
              <p:cNvPicPr/>
              <p:nvPr/>
            </p:nvPicPr>
            <p:blipFill>
              <a:blip r:embed="rId37"/>
              <a:stretch>
                <a:fillRect/>
              </a:stretch>
            </p:blipFill>
            <p:spPr>
              <a:xfrm>
                <a:off x="7483595" y="918183"/>
                <a:ext cx="439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6" name="Ink 65">
                <a:extLst>
                  <a:ext uri="{FF2B5EF4-FFF2-40B4-BE49-F238E27FC236}">
                    <a16:creationId xmlns:a16="http://schemas.microsoft.com/office/drawing/2014/main" id="{86D7C3AD-27B8-8A49-8D64-9AAC456555E2}"/>
                  </a:ext>
                </a:extLst>
              </p14:cNvPr>
              <p14:cNvContentPartPr/>
              <p14:nvPr/>
            </p14:nvContentPartPr>
            <p14:xfrm>
              <a:off x="8234915" y="965343"/>
              <a:ext cx="19080" cy="200880"/>
            </p14:xfrm>
          </p:contentPart>
        </mc:Choice>
        <mc:Fallback xmlns="">
          <p:pic>
            <p:nvPicPr>
              <p:cNvPr id="66" name="Ink 65">
                <a:extLst>
                  <a:ext uri="{FF2B5EF4-FFF2-40B4-BE49-F238E27FC236}">
                    <a16:creationId xmlns:a16="http://schemas.microsoft.com/office/drawing/2014/main" id="{86D7C3AD-27B8-8A49-8D64-9AAC456555E2}"/>
                  </a:ext>
                </a:extLst>
              </p:cNvPr>
              <p:cNvPicPr/>
              <p:nvPr/>
            </p:nvPicPr>
            <p:blipFill>
              <a:blip r:embed="rId39"/>
              <a:stretch>
                <a:fillRect/>
              </a:stretch>
            </p:blipFill>
            <p:spPr>
              <a:xfrm>
                <a:off x="8225555" y="955983"/>
                <a:ext cx="37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Ink 66">
                <a:extLst>
                  <a:ext uri="{FF2B5EF4-FFF2-40B4-BE49-F238E27FC236}">
                    <a16:creationId xmlns:a16="http://schemas.microsoft.com/office/drawing/2014/main" id="{15F9B635-A1EB-B643-AB68-4FE2943FF393}"/>
                  </a:ext>
                </a:extLst>
              </p14:cNvPr>
              <p14:cNvContentPartPr/>
              <p14:nvPr/>
            </p14:nvContentPartPr>
            <p14:xfrm>
              <a:off x="8234915" y="939783"/>
              <a:ext cx="163800" cy="113400"/>
            </p14:xfrm>
          </p:contentPart>
        </mc:Choice>
        <mc:Fallback xmlns="">
          <p:pic>
            <p:nvPicPr>
              <p:cNvPr id="67" name="Ink 66">
                <a:extLst>
                  <a:ext uri="{FF2B5EF4-FFF2-40B4-BE49-F238E27FC236}">
                    <a16:creationId xmlns:a16="http://schemas.microsoft.com/office/drawing/2014/main" id="{15F9B635-A1EB-B643-AB68-4FE2943FF393}"/>
                  </a:ext>
                </a:extLst>
              </p:cNvPr>
              <p:cNvPicPr/>
              <p:nvPr/>
            </p:nvPicPr>
            <p:blipFill>
              <a:blip r:embed="rId41"/>
              <a:stretch>
                <a:fillRect/>
              </a:stretch>
            </p:blipFill>
            <p:spPr>
              <a:xfrm>
                <a:off x="8225555" y="931143"/>
                <a:ext cx="181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8" name="Ink 67">
                <a:extLst>
                  <a:ext uri="{FF2B5EF4-FFF2-40B4-BE49-F238E27FC236}">
                    <a16:creationId xmlns:a16="http://schemas.microsoft.com/office/drawing/2014/main" id="{9653DC85-55C6-C04D-93FF-124AF5C97A35}"/>
                  </a:ext>
                </a:extLst>
              </p14:cNvPr>
              <p14:cNvContentPartPr/>
              <p14:nvPr/>
            </p14:nvContentPartPr>
            <p14:xfrm>
              <a:off x="8448755" y="952023"/>
              <a:ext cx="145080" cy="69480"/>
            </p14:xfrm>
          </p:contentPart>
        </mc:Choice>
        <mc:Fallback xmlns="">
          <p:pic>
            <p:nvPicPr>
              <p:cNvPr id="68" name="Ink 67">
                <a:extLst>
                  <a:ext uri="{FF2B5EF4-FFF2-40B4-BE49-F238E27FC236}">
                    <a16:creationId xmlns:a16="http://schemas.microsoft.com/office/drawing/2014/main" id="{9653DC85-55C6-C04D-93FF-124AF5C97A35}"/>
                  </a:ext>
                </a:extLst>
              </p:cNvPr>
              <p:cNvPicPr/>
              <p:nvPr/>
            </p:nvPicPr>
            <p:blipFill>
              <a:blip r:embed="rId43"/>
              <a:stretch>
                <a:fillRect/>
              </a:stretch>
            </p:blipFill>
            <p:spPr>
              <a:xfrm>
                <a:off x="8439755" y="944103"/>
                <a:ext cx="162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9" name="Ink 68">
                <a:extLst>
                  <a:ext uri="{FF2B5EF4-FFF2-40B4-BE49-F238E27FC236}">
                    <a16:creationId xmlns:a16="http://schemas.microsoft.com/office/drawing/2014/main" id="{403E3F87-A39F-414E-A5A0-79EEEFEBB0C7}"/>
                  </a:ext>
                </a:extLst>
              </p14:cNvPr>
              <p14:cNvContentPartPr/>
              <p14:nvPr/>
            </p14:nvContentPartPr>
            <p14:xfrm>
              <a:off x="8671595" y="971103"/>
              <a:ext cx="104400" cy="63360"/>
            </p14:xfrm>
          </p:contentPart>
        </mc:Choice>
        <mc:Fallback xmlns="">
          <p:pic>
            <p:nvPicPr>
              <p:cNvPr id="69" name="Ink 68">
                <a:extLst>
                  <a:ext uri="{FF2B5EF4-FFF2-40B4-BE49-F238E27FC236}">
                    <a16:creationId xmlns:a16="http://schemas.microsoft.com/office/drawing/2014/main" id="{403E3F87-A39F-414E-A5A0-79EEEFEBB0C7}"/>
                  </a:ext>
                </a:extLst>
              </p:cNvPr>
              <p:cNvPicPr/>
              <p:nvPr/>
            </p:nvPicPr>
            <p:blipFill>
              <a:blip r:embed="rId45"/>
              <a:stretch>
                <a:fillRect/>
              </a:stretch>
            </p:blipFill>
            <p:spPr>
              <a:xfrm>
                <a:off x="8663343" y="962463"/>
                <a:ext cx="121621"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Ink 69">
                <a:extLst>
                  <a:ext uri="{FF2B5EF4-FFF2-40B4-BE49-F238E27FC236}">
                    <a16:creationId xmlns:a16="http://schemas.microsoft.com/office/drawing/2014/main" id="{7A4A4707-A079-CF4F-A911-014B6EE69D75}"/>
                  </a:ext>
                </a:extLst>
              </p14:cNvPr>
              <p14:cNvContentPartPr/>
              <p14:nvPr/>
            </p14:nvContentPartPr>
            <p14:xfrm>
              <a:off x="8876075" y="858063"/>
              <a:ext cx="138600" cy="195120"/>
            </p14:xfrm>
          </p:contentPart>
        </mc:Choice>
        <mc:Fallback xmlns="">
          <p:pic>
            <p:nvPicPr>
              <p:cNvPr id="70" name="Ink 69">
                <a:extLst>
                  <a:ext uri="{FF2B5EF4-FFF2-40B4-BE49-F238E27FC236}">
                    <a16:creationId xmlns:a16="http://schemas.microsoft.com/office/drawing/2014/main" id="{7A4A4707-A079-CF4F-A911-014B6EE69D75}"/>
                  </a:ext>
                </a:extLst>
              </p:cNvPr>
              <p:cNvPicPr/>
              <p:nvPr/>
            </p:nvPicPr>
            <p:blipFill>
              <a:blip r:embed="rId47"/>
              <a:stretch>
                <a:fillRect/>
              </a:stretch>
            </p:blipFill>
            <p:spPr>
              <a:xfrm>
                <a:off x="8866715" y="848703"/>
                <a:ext cx="156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1" name="Ink 70">
                <a:extLst>
                  <a:ext uri="{FF2B5EF4-FFF2-40B4-BE49-F238E27FC236}">
                    <a16:creationId xmlns:a16="http://schemas.microsoft.com/office/drawing/2014/main" id="{C917079D-6FFF-F240-BF95-246FC2932CE5}"/>
                  </a:ext>
                </a:extLst>
              </p14:cNvPr>
              <p14:cNvContentPartPr/>
              <p14:nvPr/>
            </p14:nvContentPartPr>
            <p14:xfrm>
              <a:off x="9102515" y="983703"/>
              <a:ext cx="12960" cy="12960"/>
            </p14:xfrm>
          </p:contentPart>
        </mc:Choice>
        <mc:Fallback xmlns="">
          <p:pic>
            <p:nvPicPr>
              <p:cNvPr id="71" name="Ink 70">
                <a:extLst>
                  <a:ext uri="{FF2B5EF4-FFF2-40B4-BE49-F238E27FC236}">
                    <a16:creationId xmlns:a16="http://schemas.microsoft.com/office/drawing/2014/main" id="{C917079D-6FFF-F240-BF95-246FC2932CE5}"/>
                  </a:ext>
                </a:extLst>
              </p:cNvPr>
              <p:cNvPicPr/>
              <p:nvPr/>
            </p:nvPicPr>
            <p:blipFill>
              <a:blip r:embed="rId49"/>
              <a:stretch>
                <a:fillRect/>
              </a:stretch>
            </p:blipFill>
            <p:spPr>
              <a:xfrm>
                <a:off x="9093515" y="975423"/>
                <a:ext cx="30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2" name="Ink 82">
                <a:extLst>
                  <a:ext uri="{FF2B5EF4-FFF2-40B4-BE49-F238E27FC236}">
                    <a16:creationId xmlns:a16="http://schemas.microsoft.com/office/drawing/2014/main" id="{146DBF00-E01C-7F4E-8896-AEF98B09D507}"/>
                  </a:ext>
                </a:extLst>
              </p14:cNvPr>
              <p14:cNvContentPartPr/>
              <p14:nvPr/>
            </p14:nvContentPartPr>
            <p14:xfrm>
              <a:off x="9247235" y="901983"/>
              <a:ext cx="144720" cy="201600"/>
            </p14:xfrm>
          </p:contentPart>
        </mc:Choice>
        <mc:Fallback xmlns="">
          <p:pic>
            <p:nvPicPr>
              <p:cNvPr id="82" name="Ink 82">
                <a:extLst>
                  <a:ext uri="{FF2B5EF4-FFF2-40B4-BE49-F238E27FC236}">
                    <a16:creationId xmlns:a16="http://schemas.microsoft.com/office/drawing/2014/main" id="{146DBF00-E01C-7F4E-8896-AEF98B09D507}"/>
                  </a:ext>
                </a:extLst>
              </p:cNvPr>
              <p:cNvPicPr/>
              <p:nvPr/>
            </p:nvPicPr>
            <p:blipFill>
              <a:blip r:embed="rId51"/>
              <a:stretch>
                <a:fillRect/>
              </a:stretch>
            </p:blipFill>
            <p:spPr>
              <a:xfrm>
                <a:off x="9238257" y="892983"/>
                <a:ext cx="162675"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4" name="Ink 153">
                <a:extLst>
                  <a:ext uri="{FF2B5EF4-FFF2-40B4-BE49-F238E27FC236}">
                    <a16:creationId xmlns:a16="http://schemas.microsoft.com/office/drawing/2014/main" id="{8CA7925A-7F14-FE47-92EC-4872DDF2B670}"/>
                  </a:ext>
                </a:extLst>
              </p14:cNvPr>
              <p14:cNvContentPartPr/>
              <p14:nvPr/>
            </p14:nvContentPartPr>
            <p14:xfrm>
              <a:off x="3544835" y="1750503"/>
              <a:ext cx="360" cy="6480"/>
            </p14:xfrm>
          </p:contentPart>
        </mc:Choice>
        <mc:Fallback xmlns="">
          <p:pic>
            <p:nvPicPr>
              <p:cNvPr id="154" name="Ink 153">
                <a:extLst>
                  <a:ext uri="{FF2B5EF4-FFF2-40B4-BE49-F238E27FC236}">
                    <a16:creationId xmlns:a16="http://schemas.microsoft.com/office/drawing/2014/main" id="{8CA7925A-7F14-FE47-92EC-4872DDF2B670}"/>
                  </a:ext>
                </a:extLst>
              </p:cNvPr>
              <p:cNvPicPr/>
              <p:nvPr/>
            </p:nvPicPr>
            <p:blipFill>
              <a:blip r:embed="rId53"/>
              <a:stretch>
                <a:fillRect/>
              </a:stretch>
            </p:blipFill>
            <p:spPr>
              <a:xfrm>
                <a:off x="3535475" y="1742223"/>
                <a:ext cx="19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5" name="Ink 154">
                <a:extLst>
                  <a:ext uri="{FF2B5EF4-FFF2-40B4-BE49-F238E27FC236}">
                    <a16:creationId xmlns:a16="http://schemas.microsoft.com/office/drawing/2014/main" id="{5FD76C94-40A2-B844-B1A0-A0A726BE5457}"/>
                  </a:ext>
                </a:extLst>
              </p14:cNvPr>
              <p14:cNvContentPartPr/>
              <p14:nvPr/>
            </p14:nvContentPartPr>
            <p14:xfrm>
              <a:off x="3683075" y="1618743"/>
              <a:ext cx="151200" cy="188280"/>
            </p14:xfrm>
          </p:contentPart>
        </mc:Choice>
        <mc:Fallback xmlns="">
          <p:pic>
            <p:nvPicPr>
              <p:cNvPr id="155" name="Ink 154">
                <a:extLst>
                  <a:ext uri="{FF2B5EF4-FFF2-40B4-BE49-F238E27FC236}">
                    <a16:creationId xmlns:a16="http://schemas.microsoft.com/office/drawing/2014/main" id="{5FD76C94-40A2-B844-B1A0-A0A726BE5457}"/>
                  </a:ext>
                </a:extLst>
              </p:cNvPr>
              <p:cNvPicPr/>
              <p:nvPr/>
            </p:nvPicPr>
            <p:blipFill>
              <a:blip r:embed="rId55"/>
              <a:stretch>
                <a:fillRect/>
              </a:stretch>
            </p:blipFill>
            <p:spPr>
              <a:xfrm>
                <a:off x="3674815" y="1609743"/>
                <a:ext cx="1680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6" name="Ink 155">
                <a:extLst>
                  <a:ext uri="{FF2B5EF4-FFF2-40B4-BE49-F238E27FC236}">
                    <a16:creationId xmlns:a16="http://schemas.microsoft.com/office/drawing/2014/main" id="{8BEB802F-1BB0-664C-BD2E-BD1D9BA4A1AC}"/>
                  </a:ext>
                </a:extLst>
              </p14:cNvPr>
              <p14:cNvContentPartPr/>
              <p14:nvPr/>
            </p14:nvContentPartPr>
            <p14:xfrm>
              <a:off x="3909515" y="1769583"/>
              <a:ext cx="360" cy="360"/>
            </p14:xfrm>
          </p:contentPart>
        </mc:Choice>
        <mc:Fallback xmlns="">
          <p:pic>
            <p:nvPicPr>
              <p:cNvPr id="156" name="Ink 155">
                <a:extLst>
                  <a:ext uri="{FF2B5EF4-FFF2-40B4-BE49-F238E27FC236}">
                    <a16:creationId xmlns:a16="http://schemas.microsoft.com/office/drawing/2014/main" id="{8BEB802F-1BB0-664C-BD2E-BD1D9BA4A1AC}"/>
                  </a:ext>
                </a:extLst>
              </p:cNvPr>
              <p:cNvPicPr/>
              <p:nvPr/>
            </p:nvPicPr>
            <p:blipFill>
              <a:blip r:embed="rId57"/>
              <a:stretch>
                <a:fillRect/>
              </a:stretch>
            </p:blipFill>
            <p:spPr>
              <a:xfrm>
                <a:off x="3901595" y="1761663"/>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9" name="Ink 158">
                <a:extLst>
                  <a:ext uri="{FF2B5EF4-FFF2-40B4-BE49-F238E27FC236}">
                    <a16:creationId xmlns:a16="http://schemas.microsoft.com/office/drawing/2014/main" id="{C1300051-3CA1-6D4F-9691-5772155AE3FC}"/>
                  </a:ext>
                </a:extLst>
              </p14:cNvPr>
              <p14:cNvContentPartPr/>
              <p14:nvPr/>
            </p14:nvContentPartPr>
            <p14:xfrm>
              <a:off x="4425035" y="1599663"/>
              <a:ext cx="132480" cy="232200"/>
            </p14:xfrm>
          </p:contentPart>
        </mc:Choice>
        <mc:Fallback xmlns="">
          <p:pic>
            <p:nvPicPr>
              <p:cNvPr id="159" name="Ink 158">
                <a:extLst>
                  <a:ext uri="{FF2B5EF4-FFF2-40B4-BE49-F238E27FC236}">
                    <a16:creationId xmlns:a16="http://schemas.microsoft.com/office/drawing/2014/main" id="{C1300051-3CA1-6D4F-9691-5772155AE3FC}"/>
                  </a:ext>
                </a:extLst>
              </p:cNvPr>
              <p:cNvPicPr/>
              <p:nvPr/>
            </p:nvPicPr>
            <p:blipFill>
              <a:blip r:embed="rId59"/>
              <a:stretch>
                <a:fillRect/>
              </a:stretch>
            </p:blipFill>
            <p:spPr>
              <a:xfrm>
                <a:off x="4416395" y="1591023"/>
                <a:ext cx="149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0" name="Ink 159">
                <a:extLst>
                  <a:ext uri="{FF2B5EF4-FFF2-40B4-BE49-F238E27FC236}">
                    <a16:creationId xmlns:a16="http://schemas.microsoft.com/office/drawing/2014/main" id="{2646BB4A-6D4B-F74F-BA1C-526E2834BBF1}"/>
                  </a:ext>
                </a:extLst>
              </p14:cNvPr>
              <p14:cNvContentPartPr/>
              <p14:nvPr/>
            </p14:nvContentPartPr>
            <p14:xfrm>
              <a:off x="4720595" y="1731783"/>
              <a:ext cx="63360" cy="6480"/>
            </p14:xfrm>
          </p:contentPart>
        </mc:Choice>
        <mc:Fallback xmlns="">
          <p:pic>
            <p:nvPicPr>
              <p:cNvPr id="160" name="Ink 159">
                <a:extLst>
                  <a:ext uri="{FF2B5EF4-FFF2-40B4-BE49-F238E27FC236}">
                    <a16:creationId xmlns:a16="http://schemas.microsoft.com/office/drawing/2014/main" id="{2646BB4A-6D4B-F74F-BA1C-526E2834BBF1}"/>
                  </a:ext>
                </a:extLst>
              </p:cNvPr>
              <p:cNvPicPr/>
              <p:nvPr/>
            </p:nvPicPr>
            <p:blipFill>
              <a:blip r:embed="rId61"/>
              <a:stretch>
                <a:fillRect/>
              </a:stretch>
            </p:blipFill>
            <p:spPr>
              <a:xfrm>
                <a:off x="4712315" y="1723503"/>
                <a:ext cx="7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1" name="Ink 160">
                <a:extLst>
                  <a:ext uri="{FF2B5EF4-FFF2-40B4-BE49-F238E27FC236}">
                    <a16:creationId xmlns:a16="http://schemas.microsoft.com/office/drawing/2014/main" id="{3F23B64E-9C9C-5F40-9A60-AC59A35B5DA4}"/>
                  </a:ext>
                </a:extLst>
              </p14:cNvPr>
              <p14:cNvContentPartPr/>
              <p14:nvPr/>
            </p14:nvContentPartPr>
            <p14:xfrm>
              <a:off x="4953155" y="1706583"/>
              <a:ext cx="75960" cy="6480"/>
            </p14:xfrm>
          </p:contentPart>
        </mc:Choice>
        <mc:Fallback xmlns="">
          <p:pic>
            <p:nvPicPr>
              <p:cNvPr id="161" name="Ink 160">
                <a:extLst>
                  <a:ext uri="{FF2B5EF4-FFF2-40B4-BE49-F238E27FC236}">
                    <a16:creationId xmlns:a16="http://schemas.microsoft.com/office/drawing/2014/main" id="{3F23B64E-9C9C-5F40-9A60-AC59A35B5DA4}"/>
                  </a:ext>
                </a:extLst>
              </p:cNvPr>
              <p:cNvPicPr/>
              <p:nvPr/>
            </p:nvPicPr>
            <p:blipFill>
              <a:blip r:embed="rId63"/>
              <a:stretch>
                <a:fillRect/>
              </a:stretch>
            </p:blipFill>
            <p:spPr>
              <a:xfrm>
                <a:off x="4943795" y="1697223"/>
                <a:ext cx="93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2" name="Ink 161">
                <a:extLst>
                  <a:ext uri="{FF2B5EF4-FFF2-40B4-BE49-F238E27FC236}">
                    <a16:creationId xmlns:a16="http://schemas.microsoft.com/office/drawing/2014/main" id="{6A1DD041-6B9D-7C45-98E1-64DE8567B750}"/>
                  </a:ext>
                </a:extLst>
              </p14:cNvPr>
              <p14:cNvContentPartPr/>
              <p14:nvPr/>
            </p14:nvContentPartPr>
            <p14:xfrm>
              <a:off x="5147915" y="1693983"/>
              <a:ext cx="38160" cy="6480"/>
            </p14:xfrm>
          </p:contentPart>
        </mc:Choice>
        <mc:Fallback xmlns="">
          <p:pic>
            <p:nvPicPr>
              <p:cNvPr id="162" name="Ink 161">
                <a:extLst>
                  <a:ext uri="{FF2B5EF4-FFF2-40B4-BE49-F238E27FC236}">
                    <a16:creationId xmlns:a16="http://schemas.microsoft.com/office/drawing/2014/main" id="{6A1DD041-6B9D-7C45-98E1-64DE8567B750}"/>
                  </a:ext>
                </a:extLst>
              </p:cNvPr>
              <p:cNvPicPr/>
              <p:nvPr/>
            </p:nvPicPr>
            <p:blipFill>
              <a:blip r:embed="rId65"/>
              <a:stretch>
                <a:fillRect/>
              </a:stretch>
            </p:blipFill>
            <p:spPr>
              <a:xfrm>
                <a:off x="5138829" y="1684983"/>
                <a:ext cx="55968"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4" name="Ink 178">
                <a:extLst>
                  <a:ext uri="{FF2B5EF4-FFF2-40B4-BE49-F238E27FC236}">
                    <a16:creationId xmlns:a16="http://schemas.microsoft.com/office/drawing/2014/main" id="{ED388C18-5810-7E42-89E0-F4BDE11C9872}"/>
                  </a:ext>
                </a:extLst>
              </p14:cNvPr>
              <p14:cNvContentPartPr/>
              <p14:nvPr/>
            </p14:nvContentPartPr>
            <p14:xfrm>
              <a:off x="3104555" y="1474023"/>
              <a:ext cx="365040" cy="459360"/>
            </p14:xfrm>
          </p:contentPart>
        </mc:Choice>
        <mc:Fallback xmlns="">
          <p:pic>
            <p:nvPicPr>
              <p:cNvPr id="174" name="Ink 178">
                <a:extLst>
                  <a:ext uri="{FF2B5EF4-FFF2-40B4-BE49-F238E27FC236}">
                    <a16:creationId xmlns:a16="http://schemas.microsoft.com/office/drawing/2014/main" id="{ED388C18-5810-7E42-89E0-F4BDE11C9872}"/>
                  </a:ext>
                </a:extLst>
              </p:cNvPr>
              <p:cNvPicPr/>
              <p:nvPr/>
            </p:nvPicPr>
            <p:blipFill>
              <a:blip r:embed="rId67"/>
              <a:stretch>
                <a:fillRect/>
              </a:stretch>
            </p:blipFill>
            <p:spPr>
              <a:xfrm>
                <a:off x="3094835" y="1465376"/>
                <a:ext cx="383760" cy="47701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5" name="Ink 179">
                <a:extLst>
                  <a:ext uri="{FF2B5EF4-FFF2-40B4-BE49-F238E27FC236}">
                    <a16:creationId xmlns:a16="http://schemas.microsoft.com/office/drawing/2014/main" id="{64FCC687-409E-1648-8A5E-67E45E985F0B}"/>
                  </a:ext>
                </a:extLst>
              </p14:cNvPr>
              <p14:cNvContentPartPr/>
              <p14:nvPr/>
            </p14:nvContentPartPr>
            <p14:xfrm>
              <a:off x="6505835" y="1499223"/>
              <a:ext cx="333720" cy="383760"/>
            </p14:xfrm>
          </p:contentPart>
        </mc:Choice>
        <mc:Fallback xmlns="">
          <p:pic>
            <p:nvPicPr>
              <p:cNvPr id="175" name="Ink 179">
                <a:extLst>
                  <a:ext uri="{FF2B5EF4-FFF2-40B4-BE49-F238E27FC236}">
                    <a16:creationId xmlns:a16="http://schemas.microsoft.com/office/drawing/2014/main" id="{64FCC687-409E-1648-8A5E-67E45E985F0B}"/>
                  </a:ext>
                </a:extLst>
              </p:cNvPr>
              <p:cNvPicPr/>
              <p:nvPr/>
            </p:nvPicPr>
            <p:blipFill>
              <a:blip r:embed="rId69"/>
              <a:stretch>
                <a:fillRect/>
              </a:stretch>
            </p:blipFill>
            <p:spPr>
              <a:xfrm>
                <a:off x="6497195" y="1489872"/>
                <a:ext cx="352440" cy="40210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6" name="Ink 180">
                <a:extLst>
                  <a:ext uri="{FF2B5EF4-FFF2-40B4-BE49-F238E27FC236}">
                    <a16:creationId xmlns:a16="http://schemas.microsoft.com/office/drawing/2014/main" id="{9172C00A-5862-B44D-A504-E9FAD7BF0BD2}"/>
                  </a:ext>
                </a:extLst>
              </p14:cNvPr>
              <p14:cNvContentPartPr/>
              <p14:nvPr/>
            </p14:nvContentPartPr>
            <p14:xfrm>
              <a:off x="5726435" y="1568343"/>
              <a:ext cx="679320" cy="182880"/>
            </p14:xfrm>
          </p:contentPart>
        </mc:Choice>
        <mc:Fallback xmlns="">
          <p:pic>
            <p:nvPicPr>
              <p:cNvPr id="176" name="Ink 180">
                <a:extLst>
                  <a:ext uri="{FF2B5EF4-FFF2-40B4-BE49-F238E27FC236}">
                    <a16:creationId xmlns:a16="http://schemas.microsoft.com/office/drawing/2014/main" id="{9172C00A-5862-B44D-A504-E9FAD7BF0BD2}"/>
                  </a:ext>
                </a:extLst>
              </p:cNvPr>
              <p:cNvPicPr/>
              <p:nvPr/>
            </p:nvPicPr>
            <p:blipFill>
              <a:blip r:embed="rId71"/>
              <a:stretch>
                <a:fillRect/>
              </a:stretch>
            </p:blipFill>
            <p:spPr>
              <a:xfrm>
                <a:off x="5717800" y="1558983"/>
                <a:ext cx="696231"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7" name="Ink 181">
                <a:extLst>
                  <a:ext uri="{FF2B5EF4-FFF2-40B4-BE49-F238E27FC236}">
                    <a16:creationId xmlns:a16="http://schemas.microsoft.com/office/drawing/2014/main" id="{A729B84B-D8FC-5149-AA5B-2B58885591A9}"/>
                  </a:ext>
                </a:extLst>
              </p14:cNvPr>
              <p14:cNvContentPartPr/>
              <p14:nvPr/>
            </p14:nvContentPartPr>
            <p14:xfrm>
              <a:off x="5374355" y="1643943"/>
              <a:ext cx="245520" cy="113400"/>
            </p14:xfrm>
          </p:contentPart>
        </mc:Choice>
        <mc:Fallback xmlns="">
          <p:pic>
            <p:nvPicPr>
              <p:cNvPr id="177" name="Ink 181">
                <a:extLst>
                  <a:ext uri="{FF2B5EF4-FFF2-40B4-BE49-F238E27FC236}">
                    <a16:creationId xmlns:a16="http://schemas.microsoft.com/office/drawing/2014/main" id="{A729B84B-D8FC-5149-AA5B-2B58885591A9}"/>
                  </a:ext>
                </a:extLst>
              </p:cNvPr>
              <p:cNvPicPr/>
              <p:nvPr/>
            </p:nvPicPr>
            <p:blipFill>
              <a:blip r:embed="rId73"/>
              <a:stretch>
                <a:fillRect/>
              </a:stretch>
            </p:blipFill>
            <p:spPr>
              <a:xfrm>
                <a:off x="5365715" y="1634583"/>
                <a:ext cx="262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8" name="Ink 182">
                <a:extLst>
                  <a:ext uri="{FF2B5EF4-FFF2-40B4-BE49-F238E27FC236}">
                    <a16:creationId xmlns:a16="http://schemas.microsoft.com/office/drawing/2014/main" id="{B23A9A72-06C2-1D4A-9FAA-ACA079E3EDCD}"/>
                  </a:ext>
                </a:extLst>
              </p14:cNvPr>
              <p14:cNvContentPartPr/>
              <p14:nvPr/>
            </p14:nvContentPartPr>
            <p14:xfrm>
              <a:off x="4060355" y="1606863"/>
              <a:ext cx="169920" cy="232200"/>
            </p14:xfrm>
          </p:contentPart>
        </mc:Choice>
        <mc:Fallback xmlns="">
          <p:pic>
            <p:nvPicPr>
              <p:cNvPr id="178" name="Ink 182">
                <a:extLst>
                  <a:ext uri="{FF2B5EF4-FFF2-40B4-BE49-F238E27FC236}">
                    <a16:creationId xmlns:a16="http://schemas.microsoft.com/office/drawing/2014/main" id="{B23A9A72-06C2-1D4A-9FAA-ACA079E3EDCD}"/>
                  </a:ext>
                </a:extLst>
              </p:cNvPr>
              <p:cNvPicPr/>
              <p:nvPr/>
            </p:nvPicPr>
            <p:blipFill>
              <a:blip r:embed="rId75"/>
              <a:stretch>
                <a:fillRect/>
              </a:stretch>
            </p:blipFill>
            <p:spPr>
              <a:xfrm>
                <a:off x="4051374" y="1597863"/>
                <a:ext cx="188241"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6" name="Ink 185">
                <a:extLst>
                  <a:ext uri="{FF2B5EF4-FFF2-40B4-BE49-F238E27FC236}">
                    <a16:creationId xmlns:a16="http://schemas.microsoft.com/office/drawing/2014/main" id="{E0275765-D21C-5A40-88F7-490B5AA844B8}"/>
                  </a:ext>
                </a:extLst>
              </p14:cNvPr>
              <p14:cNvContentPartPr/>
              <p14:nvPr/>
            </p14:nvContentPartPr>
            <p14:xfrm>
              <a:off x="7436435" y="1693983"/>
              <a:ext cx="6480" cy="6480"/>
            </p14:xfrm>
          </p:contentPart>
        </mc:Choice>
        <mc:Fallback xmlns="">
          <p:pic>
            <p:nvPicPr>
              <p:cNvPr id="186" name="Ink 185">
                <a:extLst>
                  <a:ext uri="{FF2B5EF4-FFF2-40B4-BE49-F238E27FC236}">
                    <a16:creationId xmlns:a16="http://schemas.microsoft.com/office/drawing/2014/main" id="{E0275765-D21C-5A40-88F7-490B5AA844B8}"/>
                  </a:ext>
                </a:extLst>
              </p:cNvPr>
              <p:cNvPicPr/>
              <p:nvPr/>
            </p:nvPicPr>
            <p:blipFill>
              <a:blip r:embed="rId77"/>
              <a:stretch>
                <a:fillRect/>
              </a:stretch>
            </p:blipFill>
            <p:spPr>
              <a:xfrm>
                <a:off x="7427795" y="1685343"/>
                <a:ext cx="23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9" name="Ink 188">
                <a:extLst>
                  <a:ext uri="{FF2B5EF4-FFF2-40B4-BE49-F238E27FC236}">
                    <a16:creationId xmlns:a16="http://schemas.microsoft.com/office/drawing/2014/main" id="{BD26A1EE-D37B-7541-A86D-4FD3600EEB4D}"/>
                  </a:ext>
                </a:extLst>
              </p14:cNvPr>
              <p14:cNvContentPartPr/>
              <p14:nvPr/>
            </p14:nvContentPartPr>
            <p14:xfrm>
              <a:off x="7908035" y="1580943"/>
              <a:ext cx="163800" cy="220320"/>
            </p14:xfrm>
          </p:contentPart>
        </mc:Choice>
        <mc:Fallback xmlns="">
          <p:pic>
            <p:nvPicPr>
              <p:cNvPr id="189" name="Ink 188">
                <a:extLst>
                  <a:ext uri="{FF2B5EF4-FFF2-40B4-BE49-F238E27FC236}">
                    <a16:creationId xmlns:a16="http://schemas.microsoft.com/office/drawing/2014/main" id="{BD26A1EE-D37B-7541-A86D-4FD3600EEB4D}"/>
                  </a:ext>
                </a:extLst>
              </p:cNvPr>
              <p:cNvPicPr/>
              <p:nvPr/>
            </p:nvPicPr>
            <p:blipFill>
              <a:blip r:embed="rId79"/>
              <a:stretch>
                <a:fillRect/>
              </a:stretch>
            </p:blipFill>
            <p:spPr>
              <a:xfrm>
                <a:off x="7899055" y="1571958"/>
                <a:ext cx="181042"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0" name="Ink 189">
                <a:extLst>
                  <a:ext uri="{FF2B5EF4-FFF2-40B4-BE49-F238E27FC236}">
                    <a16:creationId xmlns:a16="http://schemas.microsoft.com/office/drawing/2014/main" id="{C9093BD7-A21C-7A45-B59B-E2895D9E9FCF}"/>
                  </a:ext>
                </a:extLst>
              </p14:cNvPr>
              <p14:cNvContentPartPr/>
              <p14:nvPr/>
            </p14:nvContentPartPr>
            <p14:xfrm>
              <a:off x="8171915" y="1681383"/>
              <a:ext cx="44280" cy="6480"/>
            </p14:xfrm>
          </p:contentPart>
        </mc:Choice>
        <mc:Fallback xmlns="">
          <p:pic>
            <p:nvPicPr>
              <p:cNvPr id="190" name="Ink 189">
                <a:extLst>
                  <a:ext uri="{FF2B5EF4-FFF2-40B4-BE49-F238E27FC236}">
                    <a16:creationId xmlns:a16="http://schemas.microsoft.com/office/drawing/2014/main" id="{C9093BD7-A21C-7A45-B59B-E2895D9E9FCF}"/>
                  </a:ext>
                </a:extLst>
              </p:cNvPr>
              <p:cNvPicPr/>
              <p:nvPr/>
            </p:nvPicPr>
            <p:blipFill>
              <a:blip r:embed="rId81"/>
              <a:stretch>
                <a:fillRect/>
              </a:stretch>
            </p:blipFill>
            <p:spPr>
              <a:xfrm>
                <a:off x="8163275" y="1673463"/>
                <a:ext cx="60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1" name="Ink 190">
                <a:extLst>
                  <a:ext uri="{FF2B5EF4-FFF2-40B4-BE49-F238E27FC236}">
                    <a16:creationId xmlns:a16="http://schemas.microsoft.com/office/drawing/2014/main" id="{51DED6A9-72E7-6746-8C81-90858E1570FC}"/>
                  </a:ext>
                </a:extLst>
              </p14:cNvPr>
              <p14:cNvContentPartPr/>
              <p14:nvPr/>
            </p14:nvContentPartPr>
            <p14:xfrm>
              <a:off x="8385755" y="1662663"/>
              <a:ext cx="69480" cy="6480"/>
            </p14:xfrm>
          </p:contentPart>
        </mc:Choice>
        <mc:Fallback xmlns="">
          <p:pic>
            <p:nvPicPr>
              <p:cNvPr id="191" name="Ink 190">
                <a:extLst>
                  <a:ext uri="{FF2B5EF4-FFF2-40B4-BE49-F238E27FC236}">
                    <a16:creationId xmlns:a16="http://schemas.microsoft.com/office/drawing/2014/main" id="{51DED6A9-72E7-6746-8C81-90858E1570FC}"/>
                  </a:ext>
                </a:extLst>
              </p:cNvPr>
              <p:cNvPicPr/>
              <p:nvPr/>
            </p:nvPicPr>
            <p:blipFill>
              <a:blip r:embed="rId83"/>
              <a:stretch>
                <a:fillRect/>
              </a:stretch>
            </p:blipFill>
            <p:spPr>
              <a:xfrm>
                <a:off x="8376395" y="1653796"/>
                <a:ext cx="8712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2" name="Ink 191">
                <a:extLst>
                  <a:ext uri="{FF2B5EF4-FFF2-40B4-BE49-F238E27FC236}">
                    <a16:creationId xmlns:a16="http://schemas.microsoft.com/office/drawing/2014/main" id="{25C3421D-0C0A-2442-89D7-87454DA5487D}"/>
                  </a:ext>
                </a:extLst>
              </p14:cNvPr>
              <p14:cNvContentPartPr/>
              <p14:nvPr/>
            </p14:nvContentPartPr>
            <p14:xfrm>
              <a:off x="8599595" y="1650063"/>
              <a:ext cx="50760" cy="12960"/>
            </p14:xfrm>
          </p:contentPart>
        </mc:Choice>
        <mc:Fallback xmlns="">
          <p:pic>
            <p:nvPicPr>
              <p:cNvPr id="192" name="Ink 191">
                <a:extLst>
                  <a:ext uri="{FF2B5EF4-FFF2-40B4-BE49-F238E27FC236}">
                    <a16:creationId xmlns:a16="http://schemas.microsoft.com/office/drawing/2014/main" id="{25C3421D-0C0A-2442-89D7-87454DA5487D}"/>
                  </a:ext>
                </a:extLst>
              </p:cNvPr>
              <p:cNvPicPr/>
              <p:nvPr/>
            </p:nvPicPr>
            <p:blipFill>
              <a:blip r:embed="rId85"/>
              <a:stretch>
                <a:fillRect/>
              </a:stretch>
            </p:blipFill>
            <p:spPr>
              <a:xfrm>
                <a:off x="8590168" y="1640436"/>
                <a:ext cx="68889"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3" name="Ink 192">
                <a:extLst>
                  <a:ext uri="{FF2B5EF4-FFF2-40B4-BE49-F238E27FC236}">
                    <a16:creationId xmlns:a16="http://schemas.microsoft.com/office/drawing/2014/main" id="{BC1A606F-C001-3743-9439-2FC38AB6EA5F}"/>
                  </a:ext>
                </a:extLst>
              </p14:cNvPr>
              <p14:cNvContentPartPr/>
              <p14:nvPr/>
            </p14:nvContentPartPr>
            <p14:xfrm>
              <a:off x="8851235" y="1568343"/>
              <a:ext cx="220320" cy="100800"/>
            </p14:xfrm>
          </p:contentPart>
        </mc:Choice>
        <mc:Fallback xmlns="">
          <p:pic>
            <p:nvPicPr>
              <p:cNvPr id="193" name="Ink 192">
                <a:extLst>
                  <a:ext uri="{FF2B5EF4-FFF2-40B4-BE49-F238E27FC236}">
                    <a16:creationId xmlns:a16="http://schemas.microsoft.com/office/drawing/2014/main" id="{BC1A606F-C001-3743-9439-2FC38AB6EA5F}"/>
                  </a:ext>
                </a:extLst>
              </p:cNvPr>
              <p:cNvPicPr/>
              <p:nvPr/>
            </p:nvPicPr>
            <p:blipFill>
              <a:blip r:embed="rId87"/>
              <a:stretch>
                <a:fillRect/>
              </a:stretch>
            </p:blipFill>
            <p:spPr>
              <a:xfrm>
                <a:off x="8842595" y="1559734"/>
                <a:ext cx="23796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2" name="Ink 205">
                <a:extLst>
                  <a:ext uri="{FF2B5EF4-FFF2-40B4-BE49-F238E27FC236}">
                    <a16:creationId xmlns:a16="http://schemas.microsoft.com/office/drawing/2014/main" id="{B401C57A-B195-3441-8BB6-909B6814E2A0}"/>
                  </a:ext>
                </a:extLst>
              </p14:cNvPr>
              <p14:cNvContentPartPr/>
              <p14:nvPr/>
            </p14:nvContentPartPr>
            <p14:xfrm>
              <a:off x="9605435" y="1461423"/>
              <a:ext cx="748800" cy="239040"/>
            </p14:xfrm>
          </p:contentPart>
        </mc:Choice>
        <mc:Fallback xmlns="">
          <p:pic>
            <p:nvPicPr>
              <p:cNvPr id="202" name="Ink 205">
                <a:extLst>
                  <a:ext uri="{FF2B5EF4-FFF2-40B4-BE49-F238E27FC236}">
                    <a16:creationId xmlns:a16="http://schemas.microsoft.com/office/drawing/2014/main" id="{B401C57A-B195-3441-8BB6-909B6814E2A0}"/>
                  </a:ext>
                </a:extLst>
              </p:cNvPr>
              <p:cNvPicPr/>
              <p:nvPr/>
            </p:nvPicPr>
            <p:blipFill>
              <a:blip r:embed="rId89"/>
              <a:stretch>
                <a:fillRect/>
              </a:stretch>
            </p:blipFill>
            <p:spPr>
              <a:xfrm>
                <a:off x="9596791" y="1453503"/>
                <a:ext cx="766809"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3" name="Ink 206">
                <a:extLst>
                  <a:ext uri="{FF2B5EF4-FFF2-40B4-BE49-F238E27FC236}">
                    <a16:creationId xmlns:a16="http://schemas.microsoft.com/office/drawing/2014/main" id="{FE38E04E-8494-8E4E-8F05-D93113875759}"/>
                  </a:ext>
                </a:extLst>
              </p14:cNvPr>
              <p14:cNvContentPartPr/>
              <p14:nvPr/>
            </p14:nvContentPartPr>
            <p14:xfrm>
              <a:off x="9146435" y="1537023"/>
              <a:ext cx="308520" cy="119880"/>
            </p14:xfrm>
          </p:contentPart>
        </mc:Choice>
        <mc:Fallback xmlns="">
          <p:pic>
            <p:nvPicPr>
              <p:cNvPr id="203" name="Ink 206">
                <a:extLst>
                  <a:ext uri="{FF2B5EF4-FFF2-40B4-BE49-F238E27FC236}">
                    <a16:creationId xmlns:a16="http://schemas.microsoft.com/office/drawing/2014/main" id="{FE38E04E-8494-8E4E-8F05-D93113875759}"/>
                  </a:ext>
                </a:extLst>
              </p:cNvPr>
              <p:cNvPicPr/>
              <p:nvPr/>
            </p:nvPicPr>
            <p:blipFill>
              <a:blip r:embed="rId91"/>
              <a:stretch>
                <a:fillRect/>
              </a:stretch>
            </p:blipFill>
            <p:spPr>
              <a:xfrm>
                <a:off x="9137075" y="1528023"/>
                <a:ext cx="326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4" name="Ink 207">
                <a:extLst>
                  <a:ext uri="{FF2B5EF4-FFF2-40B4-BE49-F238E27FC236}">
                    <a16:creationId xmlns:a16="http://schemas.microsoft.com/office/drawing/2014/main" id="{0F467411-6A5E-FF4D-BDFA-82C59905C686}"/>
                  </a:ext>
                </a:extLst>
              </p14:cNvPr>
              <p14:cNvContentPartPr/>
              <p14:nvPr/>
            </p14:nvContentPartPr>
            <p14:xfrm>
              <a:off x="7530755" y="1562223"/>
              <a:ext cx="226800" cy="232920"/>
            </p14:xfrm>
          </p:contentPart>
        </mc:Choice>
        <mc:Fallback xmlns="">
          <p:pic>
            <p:nvPicPr>
              <p:cNvPr id="204" name="Ink 207">
                <a:extLst>
                  <a:ext uri="{FF2B5EF4-FFF2-40B4-BE49-F238E27FC236}">
                    <a16:creationId xmlns:a16="http://schemas.microsoft.com/office/drawing/2014/main" id="{0F467411-6A5E-FF4D-BDFA-82C59905C686}"/>
                  </a:ext>
                </a:extLst>
              </p:cNvPr>
              <p:cNvPicPr/>
              <p:nvPr/>
            </p:nvPicPr>
            <p:blipFill>
              <a:blip r:embed="rId93"/>
              <a:stretch>
                <a:fillRect/>
              </a:stretch>
            </p:blipFill>
            <p:spPr>
              <a:xfrm>
                <a:off x="7521380" y="1553223"/>
                <a:ext cx="244107"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5" name="Ink 208">
                <a:extLst>
                  <a:ext uri="{FF2B5EF4-FFF2-40B4-BE49-F238E27FC236}">
                    <a16:creationId xmlns:a16="http://schemas.microsoft.com/office/drawing/2014/main" id="{9006AE8E-05DE-1043-9077-78599C6BB67E}"/>
                  </a:ext>
                </a:extLst>
              </p14:cNvPr>
              <p14:cNvContentPartPr/>
              <p14:nvPr/>
            </p14:nvContentPartPr>
            <p14:xfrm>
              <a:off x="7033955" y="1511823"/>
              <a:ext cx="327600" cy="289440"/>
            </p14:xfrm>
          </p:contentPart>
        </mc:Choice>
        <mc:Fallback xmlns="">
          <p:pic>
            <p:nvPicPr>
              <p:cNvPr id="205" name="Ink 208">
                <a:extLst>
                  <a:ext uri="{FF2B5EF4-FFF2-40B4-BE49-F238E27FC236}">
                    <a16:creationId xmlns:a16="http://schemas.microsoft.com/office/drawing/2014/main" id="{9006AE8E-05DE-1043-9077-78599C6BB67E}"/>
                  </a:ext>
                </a:extLst>
              </p:cNvPr>
              <p:cNvPicPr/>
              <p:nvPr/>
            </p:nvPicPr>
            <p:blipFill>
              <a:blip r:embed="rId95"/>
              <a:stretch>
                <a:fillRect/>
              </a:stretch>
            </p:blipFill>
            <p:spPr>
              <a:xfrm>
                <a:off x="7024224" y="1502834"/>
                <a:ext cx="345620" cy="30669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8" name="Ink 217">
                <a:extLst>
                  <a:ext uri="{FF2B5EF4-FFF2-40B4-BE49-F238E27FC236}">
                    <a16:creationId xmlns:a16="http://schemas.microsoft.com/office/drawing/2014/main" id="{6DA6BAFA-E276-8F45-8B49-623CF4130D60}"/>
                  </a:ext>
                </a:extLst>
              </p14:cNvPr>
              <p14:cNvContentPartPr/>
              <p14:nvPr/>
            </p14:nvContentPartPr>
            <p14:xfrm>
              <a:off x="7549835" y="237423"/>
              <a:ext cx="12960" cy="10800"/>
            </p14:xfrm>
          </p:contentPart>
        </mc:Choice>
        <mc:Fallback xmlns="">
          <p:pic>
            <p:nvPicPr>
              <p:cNvPr id="218" name="Ink 217">
                <a:extLst>
                  <a:ext uri="{FF2B5EF4-FFF2-40B4-BE49-F238E27FC236}">
                    <a16:creationId xmlns:a16="http://schemas.microsoft.com/office/drawing/2014/main" id="{6DA6BAFA-E276-8F45-8B49-623CF4130D60}"/>
                  </a:ext>
                </a:extLst>
              </p:cNvPr>
              <p:cNvPicPr/>
              <p:nvPr/>
            </p:nvPicPr>
            <p:blipFill>
              <a:blip r:embed="rId97"/>
              <a:stretch>
                <a:fillRect/>
              </a:stretch>
            </p:blipFill>
            <p:spPr>
              <a:xfrm>
                <a:off x="7541915" y="229503"/>
                <a:ext cx="28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9" name="Ink 218">
                <a:extLst>
                  <a:ext uri="{FF2B5EF4-FFF2-40B4-BE49-F238E27FC236}">
                    <a16:creationId xmlns:a16="http://schemas.microsoft.com/office/drawing/2014/main" id="{A9E777B6-3792-5E41-99A9-E668358A7640}"/>
                  </a:ext>
                </a:extLst>
              </p14:cNvPr>
              <p14:cNvContentPartPr/>
              <p14:nvPr/>
            </p14:nvContentPartPr>
            <p14:xfrm>
              <a:off x="7537235" y="317343"/>
              <a:ext cx="25560" cy="19080"/>
            </p14:xfrm>
          </p:contentPart>
        </mc:Choice>
        <mc:Fallback xmlns="">
          <p:pic>
            <p:nvPicPr>
              <p:cNvPr id="219" name="Ink 218">
                <a:extLst>
                  <a:ext uri="{FF2B5EF4-FFF2-40B4-BE49-F238E27FC236}">
                    <a16:creationId xmlns:a16="http://schemas.microsoft.com/office/drawing/2014/main" id="{A9E777B6-3792-5E41-99A9-E668358A7640}"/>
                  </a:ext>
                </a:extLst>
              </p:cNvPr>
              <p:cNvPicPr/>
              <p:nvPr/>
            </p:nvPicPr>
            <p:blipFill>
              <a:blip r:embed="rId99"/>
              <a:stretch>
                <a:fillRect/>
              </a:stretch>
            </p:blipFill>
            <p:spPr>
              <a:xfrm>
                <a:off x="7528235" y="308343"/>
                <a:ext cx="42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0" name="Ink 219">
                <a:extLst>
                  <a:ext uri="{FF2B5EF4-FFF2-40B4-BE49-F238E27FC236}">
                    <a16:creationId xmlns:a16="http://schemas.microsoft.com/office/drawing/2014/main" id="{BD5A14DE-0849-A645-A5EE-E38D109BF04C}"/>
                  </a:ext>
                </a:extLst>
              </p14:cNvPr>
              <p14:cNvContentPartPr/>
              <p14:nvPr/>
            </p14:nvContentPartPr>
            <p14:xfrm>
              <a:off x="7725875" y="210423"/>
              <a:ext cx="12960" cy="126000"/>
            </p14:xfrm>
          </p:contentPart>
        </mc:Choice>
        <mc:Fallback xmlns="">
          <p:pic>
            <p:nvPicPr>
              <p:cNvPr id="220" name="Ink 219">
                <a:extLst>
                  <a:ext uri="{FF2B5EF4-FFF2-40B4-BE49-F238E27FC236}">
                    <a16:creationId xmlns:a16="http://schemas.microsoft.com/office/drawing/2014/main" id="{BD5A14DE-0849-A645-A5EE-E38D109BF04C}"/>
                  </a:ext>
                </a:extLst>
              </p:cNvPr>
              <p:cNvPicPr/>
              <p:nvPr/>
            </p:nvPicPr>
            <p:blipFill>
              <a:blip r:embed="rId101"/>
              <a:stretch>
                <a:fillRect/>
              </a:stretch>
            </p:blipFill>
            <p:spPr>
              <a:xfrm>
                <a:off x="7716515" y="202143"/>
                <a:ext cx="31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1" name="Ink 220">
                <a:extLst>
                  <a:ext uri="{FF2B5EF4-FFF2-40B4-BE49-F238E27FC236}">
                    <a16:creationId xmlns:a16="http://schemas.microsoft.com/office/drawing/2014/main" id="{30B7CB58-CFF6-5347-958E-71F92553BBA1}"/>
                  </a:ext>
                </a:extLst>
              </p14:cNvPr>
              <p14:cNvContentPartPr/>
              <p14:nvPr/>
            </p14:nvContentPartPr>
            <p14:xfrm>
              <a:off x="7851515" y="203943"/>
              <a:ext cx="119880" cy="113400"/>
            </p14:xfrm>
          </p:contentPart>
        </mc:Choice>
        <mc:Fallback xmlns="">
          <p:pic>
            <p:nvPicPr>
              <p:cNvPr id="221" name="Ink 220">
                <a:extLst>
                  <a:ext uri="{FF2B5EF4-FFF2-40B4-BE49-F238E27FC236}">
                    <a16:creationId xmlns:a16="http://schemas.microsoft.com/office/drawing/2014/main" id="{30B7CB58-CFF6-5347-958E-71F92553BBA1}"/>
                  </a:ext>
                </a:extLst>
              </p:cNvPr>
              <p:cNvPicPr/>
              <p:nvPr/>
            </p:nvPicPr>
            <p:blipFill>
              <a:blip r:embed="rId103"/>
              <a:stretch>
                <a:fillRect/>
              </a:stretch>
            </p:blipFill>
            <p:spPr>
              <a:xfrm>
                <a:off x="7842875" y="195303"/>
                <a:ext cx="137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2" name="Ink 223">
                <a:extLst>
                  <a:ext uri="{FF2B5EF4-FFF2-40B4-BE49-F238E27FC236}">
                    <a16:creationId xmlns:a16="http://schemas.microsoft.com/office/drawing/2014/main" id="{F2A96385-F24E-CB4A-B1AB-3BF8EF248FC0}"/>
                  </a:ext>
                </a:extLst>
              </p14:cNvPr>
              <p14:cNvContentPartPr/>
              <p14:nvPr/>
            </p14:nvContentPartPr>
            <p14:xfrm>
              <a:off x="7166075" y="279543"/>
              <a:ext cx="252000" cy="176400"/>
            </p14:xfrm>
          </p:contentPart>
        </mc:Choice>
        <mc:Fallback xmlns="">
          <p:pic>
            <p:nvPicPr>
              <p:cNvPr id="222" name="Ink 223">
                <a:extLst>
                  <a:ext uri="{FF2B5EF4-FFF2-40B4-BE49-F238E27FC236}">
                    <a16:creationId xmlns:a16="http://schemas.microsoft.com/office/drawing/2014/main" id="{F2A96385-F24E-CB4A-B1AB-3BF8EF248FC0}"/>
                  </a:ext>
                </a:extLst>
              </p:cNvPr>
              <p:cNvPicPr/>
              <p:nvPr/>
            </p:nvPicPr>
            <p:blipFill>
              <a:blip r:embed="rId105"/>
              <a:stretch>
                <a:fillRect/>
              </a:stretch>
            </p:blipFill>
            <p:spPr>
              <a:xfrm>
                <a:off x="7157423" y="270543"/>
                <a:ext cx="268584"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3" name="Ink 224">
                <a:extLst>
                  <a:ext uri="{FF2B5EF4-FFF2-40B4-BE49-F238E27FC236}">
                    <a16:creationId xmlns:a16="http://schemas.microsoft.com/office/drawing/2014/main" id="{E643F769-6B24-6949-911D-AF0AA517AD80}"/>
                  </a:ext>
                </a:extLst>
              </p14:cNvPr>
              <p14:cNvContentPartPr/>
              <p14:nvPr/>
            </p14:nvContentPartPr>
            <p14:xfrm>
              <a:off x="4890155" y="84423"/>
              <a:ext cx="2081520" cy="478440"/>
            </p14:xfrm>
          </p:contentPart>
        </mc:Choice>
        <mc:Fallback xmlns="">
          <p:pic>
            <p:nvPicPr>
              <p:cNvPr id="223" name="Ink 224">
                <a:extLst>
                  <a:ext uri="{FF2B5EF4-FFF2-40B4-BE49-F238E27FC236}">
                    <a16:creationId xmlns:a16="http://schemas.microsoft.com/office/drawing/2014/main" id="{E643F769-6B24-6949-911D-AF0AA517AD80}"/>
                  </a:ext>
                </a:extLst>
              </p:cNvPr>
              <p:cNvPicPr/>
              <p:nvPr/>
            </p:nvPicPr>
            <p:blipFill>
              <a:blip r:embed="rId107"/>
              <a:stretch>
                <a:fillRect/>
              </a:stretch>
            </p:blipFill>
            <p:spPr>
              <a:xfrm>
                <a:off x="4881153" y="75776"/>
                <a:ext cx="2098803" cy="49501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0" name="Ink 231">
                <a:extLst>
                  <a:ext uri="{FF2B5EF4-FFF2-40B4-BE49-F238E27FC236}">
                    <a16:creationId xmlns:a16="http://schemas.microsoft.com/office/drawing/2014/main" id="{E2484194-AEB1-F146-8475-E0F051F56F13}"/>
                  </a:ext>
                </a:extLst>
              </p14:cNvPr>
              <p14:cNvContentPartPr/>
              <p14:nvPr/>
            </p14:nvContentPartPr>
            <p14:xfrm>
              <a:off x="1866155" y="719463"/>
              <a:ext cx="163800" cy="270720"/>
            </p14:xfrm>
          </p:contentPart>
        </mc:Choice>
        <mc:Fallback xmlns="">
          <p:pic>
            <p:nvPicPr>
              <p:cNvPr id="230" name="Ink 231">
                <a:extLst>
                  <a:ext uri="{FF2B5EF4-FFF2-40B4-BE49-F238E27FC236}">
                    <a16:creationId xmlns:a16="http://schemas.microsoft.com/office/drawing/2014/main" id="{E2484194-AEB1-F146-8475-E0F051F56F13}"/>
                  </a:ext>
                </a:extLst>
              </p:cNvPr>
              <p:cNvPicPr/>
              <p:nvPr/>
            </p:nvPicPr>
            <p:blipFill>
              <a:blip r:embed="rId109"/>
              <a:stretch>
                <a:fillRect/>
              </a:stretch>
            </p:blipFill>
            <p:spPr>
              <a:xfrm>
                <a:off x="1857155" y="710823"/>
                <a:ext cx="181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1" name="Ink 232">
                <a:extLst>
                  <a:ext uri="{FF2B5EF4-FFF2-40B4-BE49-F238E27FC236}">
                    <a16:creationId xmlns:a16="http://schemas.microsoft.com/office/drawing/2014/main" id="{6ADF797F-38A3-F341-82DC-F149B4EFD32C}"/>
                  </a:ext>
                </a:extLst>
              </p14:cNvPr>
              <p14:cNvContentPartPr/>
              <p14:nvPr/>
            </p14:nvContentPartPr>
            <p14:xfrm>
              <a:off x="2155235" y="782463"/>
              <a:ext cx="622800" cy="289440"/>
            </p14:xfrm>
          </p:contentPart>
        </mc:Choice>
        <mc:Fallback xmlns="">
          <p:pic>
            <p:nvPicPr>
              <p:cNvPr id="231" name="Ink 232">
                <a:extLst>
                  <a:ext uri="{FF2B5EF4-FFF2-40B4-BE49-F238E27FC236}">
                    <a16:creationId xmlns:a16="http://schemas.microsoft.com/office/drawing/2014/main" id="{6ADF797F-38A3-F341-82DC-F149B4EFD32C}"/>
                  </a:ext>
                </a:extLst>
              </p:cNvPr>
              <p:cNvPicPr/>
              <p:nvPr/>
            </p:nvPicPr>
            <p:blipFill>
              <a:blip r:embed="rId111"/>
              <a:stretch>
                <a:fillRect/>
              </a:stretch>
            </p:blipFill>
            <p:spPr>
              <a:xfrm>
                <a:off x="2146595" y="773474"/>
                <a:ext cx="640800" cy="30777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34" name="Ink 233">
                <a:extLst>
                  <a:ext uri="{FF2B5EF4-FFF2-40B4-BE49-F238E27FC236}">
                    <a16:creationId xmlns:a16="http://schemas.microsoft.com/office/drawing/2014/main" id="{87189699-3452-5640-86C3-A0E435B7D7A8}"/>
                  </a:ext>
                </a:extLst>
              </p14:cNvPr>
              <p14:cNvContentPartPr/>
              <p14:nvPr/>
            </p14:nvContentPartPr>
            <p14:xfrm>
              <a:off x="4884035" y="1983423"/>
              <a:ext cx="38160" cy="360"/>
            </p14:xfrm>
          </p:contentPart>
        </mc:Choice>
        <mc:Fallback xmlns="">
          <p:pic>
            <p:nvPicPr>
              <p:cNvPr id="234" name="Ink 233">
                <a:extLst>
                  <a:ext uri="{FF2B5EF4-FFF2-40B4-BE49-F238E27FC236}">
                    <a16:creationId xmlns:a16="http://schemas.microsoft.com/office/drawing/2014/main" id="{87189699-3452-5640-86C3-A0E435B7D7A8}"/>
                  </a:ext>
                </a:extLst>
              </p:cNvPr>
              <p:cNvPicPr/>
              <p:nvPr/>
            </p:nvPicPr>
            <p:blipFill>
              <a:blip r:embed="rId113"/>
              <a:stretch>
                <a:fillRect/>
              </a:stretch>
            </p:blipFill>
            <p:spPr>
              <a:xfrm>
                <a:off x="4875755" y="1974063"/>
                <a:ext cx="54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1" name="Ink 241">
                <a:extLst>
                  <a:ext uri="{FF2B5EF4-FFF2-40B4-BE49-F238E27FC236}">
                    <a16:creationId xmlns:a16="http://schemas.microsoft.com/office/drawing/2014/main" id="{91406FFD-E49A-8B42-A083-3633C80F0449}"/>
                  </a:ext>
                </a:extLst>
              </p14:cNvPr>
              <p14:cNvContentPartPr/>
              <p14:nvPr/>
            </p14:nvContentPartPr>
            <p14:xfrm>
              <a:off x="5116595" y="1851303"/>
              <a:ext cx="408960" cy="214200"/>
            </p14:xfrm>
          </p:contentPart>
        </mc:Choice>
        <mc:Fallback xmlns="">
          <p:pic>
            <p:nvPicPr>
              <p:cNvPr id="241" name="Ink 241">
                <a:extLst>
                  <a:ext uri="{FF2B5EF4-FFF2-40B4-BE49-F238E27FC236}">
                    <a16:creationId xmlns:a16="http://schemas.microsoft.com/office/drawing/2014/main" id="{91406FFD-E49A-8B42-A083-3633C80F0449}"/>
                  </a:ext>
                </a:extLst>
              </p:cNvPr>
              <p:cNvPicPr/>
              <p:nvPr/>
            </p:nvPicPr>
            <p:blipFill>
              <a:blip r:embed="rId115"/>
              <a:stretch>
                <a:fillRect/>
              </a:stretch>
            </p:blipFill>
            <p:spPr>
              <a:xfrm>
                <a:off x="5107243" y="1842303"/>
                <a:ext cx="427664"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6" name="Ink 245">
                <a:extLst>
                  <a:ext uri="{FF2B5EF4-FFF2-40B4-BE49-F238E27FC236}">
                    <a16:creationId xmlns:a16="http://schemas.microsoft.com/office/drawing/2014/main" id="{BEC3F0B1-8A82-4242-92F2-6D88B1E07020}"/>
                  </a:ext>
                </a:extLst>
              </p14:cNvPr>
              <p14:cNvContentPartPr/>
              <p14:nvPr/>
            </p14:nvContentPartPr>
            <p14:xfrm>
              <a:off x="8725235" y="2102583"/>
              <a:ext cx="50760" cy="126000"/>
            </p14:xfrm>
          </p:contentPart>
        </mc:Choice>
        <mc:Fallback xmlns="">
          <p:pic>
            <p:nvPicPr>
              <p:cNvPr id="246" name="Ink 245">
                <a:extLst>
                  <a:ext uri="{FF2B5EF4-FFF2-40B4-BE49-F238E27FC236}">
                    <a16:creationId xmlns:a16="http://schemas.microsoft.com/office/drawing/2014/main" id="{BEC3F0B1-8A82-4242-92F2-6D88B1E07020}"/>
                  </a:ext>
                </a:extLst>
              </p:cNvPr>
              <p:cNvPicPr/>
              <p:nvPr/>
            </p:nvPicPr>
            <p:blipFill>
              <a:blip r:embed="rId117"/>
              <a:stretch>
                <a:fillRect/>
              </a:stretch>
            </p:blipFill>
            <p:spPr>
              <a:xfrm>
                <a:off x="8715875" y="2093223"/>
                <a:ext cx="68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47" name="Ink 246">
                <a:extLst>
                  <a:ext uri="{FF2B5EF4-FFF2-40B4-BE49-F238E27FC236}">
                    <a16:creationId xmlns:a16="http://schemas.microsoft.com/office/drawing/2014/main" id="{59F47E9A-6E8E-424F-BE10-A3884B0C0ED3}"/>
                  </a:ext>
                </a:extLst>
              </p14:cNvPr>
              <p14:cNvContentPartPr/>
              <p14:nvPr/>
            </p14:nvContentPartPr>
            <p14:xfrm>
              <a:off x="8844755" y="2121663"/>
              <a:ext cx="82080" cy="69480"/>
            </p14:xfrm>
          </p:contentPart>
        </mc:Choice>
        <mc:Fallback xmlns="">
          <p:pic>
            <p:nvPicPr>
              <p:cNvPr id="247" name="Ink 246">
                <a:extLst>
                  <a:ext uri="{FF2B5EF4-FFF2-40B4-BE49-F238E27FC236}">
                    <a16:creationId xmlns:a16="http://schemas.microsoft.com/office/drawing/2014/main" id="{59F47E9A-6E8E-424F-BE10-A3884B0C0ED3}"/>
                  </a:ext>
                </a:extLst>
              </p:cNvPr>
              <p:cNvPicPr/>
              <p:nvPr/>
            </p:nvPicPr>
            <p:blipFill>
              <a:blip r:embed="rId119"/>
              <a:stretch>
                <a:fillRect/>
              </a:stretch>
            </p:blipFill>
            <p:spPr>
              <a:xfrm>
                <a:off x="8835755" y="2112663"/>
                <a:ext cx="997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48" name="Ink 247">
                <a:extLst>
                  <a:ext uri="{FF2B5EF4-FFF2-40B4-BE49-F238E27FC236}">
                    <a16:creationId xmlns:a16="http://schemas.microsoft.com/office/drawing/2014/main" id="{BE0F428A-D68E-1B4B-9BB6-92EB6BD2F14C}"/>
                  </a:ext>
                </a:extLst>
              </p14:cNvPr>
              <p14:cNvContentPartPr/>
              <p14:nvPr/>
            </p14:nvContentPartPr>
            <p14:xfrm>
              <a:off x="9020795" y="2134263"/>
              <a:ext cx="113400" cy="6480"/>
            </p14:xfrm>
          </p:contentPart>
        </mc:Choice>
        <mc:Fallback xmlns="">
          <p:pic>
            <p:nvPicPr>
              <p:cNvPr id="248" name="Ink 247">
                <a:extLst>
                  <a:ext uri="{FF2B5EF4-FFF2-40B4-BE49-F238E27FC236}">
                    <a16:creationId xmlns:a16="http://schemas.microsoft.com/office/drawing/2014/main" id="{BE0F428A-D68E-1B4B-9BB6-92EB6BD2F14C}"/>
                  </a:ext>
                </a:extLst>
              </p:cNvPr>
              <p:cNvPicPr/>
              <p:nvPr/>
            </p:nvPicPr>
            <p:blipFill>
              <a:blip r:embed="rId121"/>
              <a:stretch>
                <a:fillRect/>
              </a:stretch>
            </p:blipFill>
            <p:spPr>
              <a:xfrm>
                <a:off x="9011435" y="2125737"/>
                <a:ext cx="13104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49" name="Ink 248">
                <a:extLst>
                  <a:ext uri="{FF2B5EF4-FFF2-40B4-BE49-F238E27FC236}">
                    <a16:creationId xmlns:a16="http://schemas.microsoft.com/office/drawing/2014/main" id="{8D9E75C3-9C0C-7D46-BD36-042A63C57DBE}"/>
                  </a:ext>
                </a:extLst>
              </p14:cNvPr>
              <p14:cNvContentPartPr/>
              <p14:nvPr/>
            </p14:nvContentPartPr>
            <p14:xfrm>
              <a:off x="9234635" y="2046063"/>
              <a:ext cx="107280" cy="170280"/>
            </p14:xfrm>
          </p:contentPart>
        </mc:Choice>
        <mc:Fallback xmlns="">
          <p:pic>
            <p:nvPicPr>
              <p:cNvPr id="249" name="Ink 248">
                <a:extLst>
                  <a:ext uri="{FF2B5EF4-FFF2-40B4-BE49-F238E27FC236}">
                    <a16:creationId xmlns:a16="http://schemas.microsoft.com/office/drawing/2014/main" id="{8D9E75C3-9C0C-7D46-BD36-042A63C57DBE}"/>
                  </a:ext>
                </a:extLst>
              </p:cNvPr>
              <p:cNvPicPr/>
              <p:nvPr/>
            </p:nvPicPr>
            <p:blipFill>
              <a:blip r:embed="rId123"/>
              <a:stretch>
                <a:fillRect/>
              </a:stretch>
            </p:blipFill>
            <p:spPr>
              <a:xfrm>
                <a:off x="9225635" y="2037405"/>
                <a:ext cx="1260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0" name="Ink 250">
                <a:extLst>
                  <a:ext uri="{FF2B5EF4-FFF2-40B4-BE49-F238E27FC236}">
                    <a16:creationId xmlns:a16="http://schemas.microsoft.com/office/drawing/2014/main" id="{623F9F2F-72F3-6642-96B3-7E3CFE778463}"/>
                  </a:ext>
                </a:extLst>
              </p14:cNvPr>
              <p14:cNvContentPartPr/>
              <p14:nvPr/>
            </p14:nvContentPartPr>
            <p14:xfrm>
              <a:off x="8976875" y="1788303"/>
              <a:ext cx="163800" cy="157680"/>
            </p14:xfrm>
          </p:contentPart>
        </mc:Choice>
        <mc:Fallback xmlns="">
          <p:pic>
            <p:nvPicPr>
              <p:cNvPr id="250" name="Ink 250">
                <a:extLst>
                  <a:ext uri="{FF2B5EF4-FFF2-40B4-BE49-F238E27FC236}">
                    <a16:creationId xmlns:a16="http://schemas.microsoft.com/office/drawing/2014/main" id="{623F9F2F-72F3-6642-96B3-7E3CFE778463}"/>
                  </a:ext>
                </a:extLst>
              </p:cNvPr>
              <p:cNvPicPr/>
              <p:nvPr/>
            </p:nvPicPr>
            <p:blipFill>
              <a:blip r:embed="rId125"/>
              <a:stretch>
                <a:fillRect/>
              </a:stretch>
            </p:blipFill>
            <p:spPr>
              <a:xfrm>
                <a:off x="8967515" y="1779643"/>
                <a:ext cx="182520" cy="17463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62" name="Ink 262">
                <a:extLst>
                  <a:ext uri="{FF2B5EF4-FFF2-40B4-BE49-F238E27FC236}">
                    <a16:creationId xmlns:a16="http://schemas.microsoft.com/office/drawing/2014/main" id="{467E00FA-67C7-6943-AB3D-98230E9970A9}"/>
                  </a:ext>
                </a:extLst>
              </p14:cNvPr>
              <p14:cNvContentPartPr/>
              <p14:nvPr/>
            </p14:nvContentPartPr>
            <p14:xfrm>
              <a:off x="4079075" y="2140383"/>
              <a:ext cx="2703960" cy="1157400"/>
            </p14:xfrm>
          </p:contentPart>
        </mc:Choice>
        <mc:Fallback xmlns="">
          <p:pic>
            <p:nvPicPr>
              <p:cNvPr id="262" name="Ink 262">
                <a:extLst>
                  <a:ext uri="{FF2B5EF4-FFF2-40B4-BE49-F238E27FC236}">
                    <a16:creationId xmlns:a16="http://schemas.microsoft.com/office/drawing/2014/main" id="{467E00FA-67C7-6943-AB3D-98230E9970A9}"/>
                  </a:ext>
                </a:extLst>
              </p:cNvPr>
              <p:cNvPicPr/>
              <p:nvPr/>
            </p:nvPicPr>
            <p:blipFill>
              <a:blip r:embed="rId127"/>
              <a:stretch>
                <a:fillRect/>
              </a:stretch>
            </p:blipFill>
            <p:spPr>
              <a:xfrm>
                <a:off x="4070434" y="2131020"/>
                <a:ext cx="2721242" cy="117540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4" name="Ink 263">
                <a:extLst>
                  <a:ext uri="{FF2B5EF4-FFF2-40B4-BE49-F238E27FC236}">
                    <a16:creationId xmlns:a16="http://schemas.microsoft.com/office/drawing/2014/main" id="{D2684DCC-C77F-B14B-B8A3-BBC35A211222}"/>
                  </a:ext>
                </a:extLst>
              </p14:cNvPr>
              <p14:cNvContentPartPr/>
              <p14:nvPr/>
            </p14:nvContentPartPr>
            <p14:xfrm>
              <a:off x="5418275" y="3334863"/>
              <a:ext cx="82080" cy="151200"/>
            </p14:xfrm>
          </p:contentPart>
        </mc:Choice>
        <mc:Fallback xmlns="">
          <p:pic>
            <p:nvPicPr>
              <p:cNvPr id="264" name="Ink 263">
                <a:extLst>
                  <a:ext uri="{FF2B5EF4-FFF2-40B4-BE49-F238E27FC236}">
                    <a16:creationId xmlns:a16="http://schemas.microsoft.com/office/drawing/2014/main" id="{D2684DCC-C77F-B14B-B8A3-BBC35A211222}"/>
                  </a:ext>
                </a:extLst>
              </p:cNvPr>
              <p:cNvPicPr/>
              <p:nvPr/>
            </p:nvPicPr>
            <p:blipFill>
              <a:blip r:embed="rId129"/>
              <a:stretch>
                <a:fillRect/>
              </a:stretch>
            </p:blipFill>
            <p:spPr>
              <a:xfrm>
                <a:off x="5409635" y="3326223"/>
                <a:ext cx="98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5" name="Ink 264">
                <a:extLst>
                  <a:ext uri="{FF2B5EF4-FFF2-40B4-BE49-F238E27FC236}">
                    <a16:creationId xmlns:a16="http://schemas.microsoft.com/office/drawing/2014/main" id="{281AC0DB-1BF5-5B46-81A8-1D4141DA5483}"/>
                  </a:ext>
                </a:extLst>
              </p14:cNvPr>
              <p14:cNvContentPartPr/>
              <p14:nvPr/>
            </p14:nvContentPartPr>
            <p14:xfrm>
              <a:off x="5424755" y="3466983"/>
              <a:ext cx="75960" cy="31680"/>
            </p14:xfrm>
          </p:contentPart>
        </mc:Choice>
        <mc:Fallback xmlns="">
          <p:pic>
            <p:nvPicPr>
              <p:cNvPr id="265" name="Ink 264">
                <a:extLst>
                  <a:ext uri="{FF2B5EF4-FFF2-40B4-BE49-F238E27FC236}">
                    <a16:creationId xmlns:a16="http://schemas.microsoft.com/office/drawing/2014/main" id="{281AC0DB-1BF5-5B46-81A8-1D4141DA5483}"/>
                  </a:ext>
                </a:extLst>
              </p:cNvPr>
              <p:cNvPicPr/>
              <p:nvPr/>
            </p:nvPicPr>
            <p:blipFill>
              <a:blip r:embed="rId131"/>
              <a:stretch>
                <a:fillRect/>
              </a:stretch>
            </p:blipFill>
            <p:spPr>
              <a:xfrm>
                <a:off x="5415755" y="3458703"/>
                <a:ext cx="93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6" name="Ink 265">
                <a:extLst>
                  <a:ext uri="{FF2B5EF4-FFF2-40B4-BE49-F238E27FC236}">
                    <a16:creationId xmlns:a16="http://schemas.microsoft.com/office/drawing/2014/main" id="{5B7EF3D1-9E19-CF49-BD5F-3140F5D4E273}"/>
                  </a:ext>
                </a:extLst>
              </p14:cNvPr>
              <p14:cNvContentPartPr/>
              <p14:nvPr/>
            </p14:nvContentPartPr>
            <p14:xfrm>
              <a:off x="5519075" y="3445383"/>
              <a:ext cx="19080" cy="53280"/>
            </p14:xfrm>
          </p:contentPart>
        </mc:Choice>
        <mc:Fallback xmlns="">
          <p:pic>
            <p:nvPicPr>
              <p:cNvPr id="266" name="Ink 265">
                <a:extLst>
                  <a:ext uri="{FF2B5EF4-FFF2-40B4-BE49-F238E27FC236}">
                    <a16:creationId xmlns:a16="http://schemas.microsoft.com/office/drawing/2014/main" id="{5B7EF3D1-9E19-CF49-BD5F-3140F5D4E273}"/>
                  </a:ext>
                </a:extLst>
              </p:cNvPr>
              <p:cNvPicPr/>
              <p:nvPr/>
            </p:nvPicPr>
            <p:blipFill>
              <a:blip r:embed="rId133"/>
              <a:stretch>
                <a:fillRect/>
              </a:stretch>
            </p:blipFill>
            <p:spPr>
              <a:xfrm>
                <a:off x="5510795" y="3436383"/>
                <a:ext cx="36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7" name="Ink 266">
                <a:extLst>
                  <a:ext uri="{FF2B5EF4-FFF2-40B4-BE49-F238E27FC236}">
                    <a16:creationId xmlns:a16="http://schemas.microsoft.com/office/drawing/2014/main" id="{B91000CE-9F47-CD4D-9FAF-2F13E8A5578B}"/>
                  </a:ext>
                </a:extLst>
              </p14:cNvPr>
              <p14:cNvContentPartPr/>
              <p14:nvPr/>
            </p14:nvContentPartPr>
            <p14:xfrm>
              <a:off x="5984195" y="3454383"/>
              <a:ext cx="377640" cy="112680"/>
            </p14:xfrm>
          </p:contentPart>
        </mc:Choice>
        <mc:Fallback xmlns="">
          <p:pic>
            <p:nvPicPr>
              <p:cNvPr id="267" name="Ink 266">
                <a:extLst>
                  <a:ext uri="{FF2B5EF4-FFF2-40B4-BE49-F238E27FC236}">
                    <a16:creationId xmlns:a16="http://schemas.microsoft.com/office/drawing/2014/main" id="{B91000CE-9F47-CD4D-9FAF-2F13E8A5578B}"/>
                  </a:ext>
                </a:extLst>
              </p:cNvPr>
              <p:cNvPicPr/>
              <p:nvPr/>
            </p:nvPicPr>
            <p:blipFill>
              <a:blip r:embed="rId135"/>
              <a:stretch>
                <a:fillRect/>
              </a:stretch>
            </p:blipFill>
            <p:spPr>
              <a:xfrm>
                <a:off x="5975555" y="3445383"/>
                <a:ext cx="394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8" name="Ink 267">
                <a:extLst>
                  <a:ext uri="{FF2B5EF4-FFF2-40B4-BE49-F238E27FC236}">
                    <a16:creationId xmlns:a16="http://schemas.microsoft.com/office/drawing/2014/main" id="{C8BBCA11-AF74-3649-8108-40DAC59E3AD5}"/>
                  </a:ext>
                </a:extLst>
              </p14:cNvPr>
              <p14:cNvContentPartPr/>
              <p14:nvPr/>
            </p14:nvContentPartPr>
            <p14:xfrm>
              <a:off x="6480995" y="3379143"/>
              <a:ext cx="113400" cy="176400"/>
            </p14:xfrm>
          </p:contentPart>
        </mc:Choice>
        <mc:Fallback xmlns="">
          <p:pic>
            <p:nvPicPr>
              <p:cNvPr id="268" name="Ink 267">
                <a:extLst>
                  <a:ext uri="{FF2B5EF4-FFF2-40B4-BE49-F238E27FC236}">
                    <a16:creationId xmlns:a16="http://schemas.microsoft.com/office/drawing/2014/main" id="{C8BBCA11-AF74-3649-8108-40DAC59E3AD5}"/>
                  </a:ext>
                </a:extLst>
              </p:cNvPr>
              <p:cNvPicPr/>
              <p:nvPr/>
            </p:nvPicPr>
            <p:blipFill>
              <a:blip r:embed="rId137"/>
              <a:stretch>
                <a:fillRect/>
              </a:stretch>
            </p:blipFill>
            <p:spPr>
              <a:xfrm>
                <a:off x="6471995" y="3370503"/>
                <a:ext cx="131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9" name="Ink 268">
                <a:extLst>
                  <a:ext uri="{FF2B5EF4-FFF2-40B4-BE49-F238E27FC236}">
                    <a16:creationId xmlns:a16="http://schemas.microsoft.com/office/drawing/2014/main" id="{5C62D5F5-42D1-FB4B-A0AB-4915CE839498}"/>
                  </a:ext>
                </a:extLst>
              </p14:cNvPr>
              <p14:cNvContentPartPr/>
              <p14:nvPr/>
            </p14:nvContentPartPr>
            <p14:xfrm>
              <a:off x="6644435" y="3486063"/>
              <a:ext cx="321120" cy="113400"/>
            </p14:xfrm>
          </p:contentPart>
        </mc:Choice>
        <mc:Fallback xmlns="">
          <p:pic>
            <p:nvPicPr>
              <p:cNvPr id="269" name="Ink 268">
                <a:extLst>
                  <a:ext uri="{FF2B5EF4-FFF2-40B4-BE49-F238E27FC236}">
                    <a16:creationId xmlns:a16="http://schemas.microsoft.com/office/drawing/2014/main" id="{5C62D5F5-42D1-FB4B-A0AB-4915CE839498}"/>
                  </a:ext>
                </a:extLst>
              </p:cNvPr>
              <p:cNvPicPr/>
              <p:nvPr/>
            </p:nvPicPr>
            <p:blipFill>
              <a:blip r:embed="rId139"/>
              <a:stretch>
                <a:fillRect/>
              </a:stretch>
            </p:blipFill>
            <p:spPr>
              <a:xfrm>
                <a:off x="6635075" y="3477063"/>
                <a:ext cx="339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6" name="Ink 275">
                <a:extLst>
                  <a:ext uri="{FF2B5EF4-FFF2-40B4-BE49-F238E27FC236}">
                    <a16:creationId xmlns:a16="http://schemas.microsoft.com/office/drawing/2014/main" id="{58E5CBBC-501A-9F47-A043-A837A92BEFE5}"/>
                  </a:ext>
                </a:extLst>
              </p14:cNvPr>
              <p14:cNvContentPartPr/>
              <p14:nvPr/>
            </p14:nvContentPartPr>
            <p14:xfrm>
              <a:off x="3060635" y="3929583"/>
              <a:ext cx="12960" cy="15840"/>
            </p14:xfrm>
          </p:contentPart>
        </mc:Choice>
        <mc:Fallback xmlns="">
          <p:pic>
            <p:nvPicPr>
              <p:cNvPr id="276" name="Ink 275">
                <a:extLst>
                  <a:ext uri="{FF2B5EF4-FFF2-40B4-BE49-F238E27FC236}">
                    <a16:creationId xmlns:a16="http://schemas.microsoft.com/office/drawing/2014/main" id="{58E5CBBC-501A-9F47-A043-A837A92BEFE5}"/>
                  </a:ext>
                </a:extLst>
              </p:cNvPr>
              <p:cNvPicPr/>
              <p:nvPr/>
            </p:nvPicPr>
            <p:blipFill>
              <a:blip r:embed="rId141"/>
              <a:stretch>
                <a:fillRect/>
              </a:stretch>
            </p:blipFill>
            <p:spPr>
              <a:xfrm>
                <a:off x="3052118" y="3921663"/>
                <a:ext cx="29623"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7" name="Ink 277">
                <a:extLst>
                  <a:ext uri="{FF2B5EF4-FFF2-40B4-BE49-F238E27FC236}">
                    <a16:creationId xmlns:a16="http://schemas.microsoft.com/office/drawing/2014/main" id="{E54EBEAD-14D2-9045-B5D1-F3FDA43AE0B7}"/>
                  </a:ext>
                </a:extLst>
              </p14:cNvPr>
              <p14:cNvContentPartPr/>
              <p14:nvPr/>
            </p14:nvContentPartPr>
            <p14:xfrm>
              <a:off x="3022835" y="4026423"/>
              <a:ext cx="156960" cy="75960"/>
            </p14:xfrm>
          </p:contentPart>
        </mc:Choice>
        <mc:Fallback xmlns="">
          <p:pic>
            <p:nvPicPr>
              <p:cNvPr id="277" name="Ink 277">
                <a:extLst>
                  <a:ext uri="{FF2B5EF4-FFF2-40B4-BE49-F238E27FC236}">
                    <a16:creationId xmlns:a16="http://schemas.microsoft.com/office/drawing/2014/main" id="{E54EBEAD-14D2-9045-B5D1-F3FDA43AE0B7}"/>
                  </a:ext>
                </a:extLst>
              </p:cNvPr>
              <p:cNvPicPr/>
              <p:nvPr/>
            </p:nvPicPr>
            <p:blipFill>
              <a:blip r:embed="rId143"/>
              <a:stretch>
                <a:fillRect/>
              </a:stretch>
            </p:blipFill>
            <p:spPr>
              <a:xfrm>
                <a:off x="3013814" y="4017423"/>
                <a:ext cx="1742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9" name="Ink 278">
                <a:extLst>
                  <a:ext uri="{FF2B5EF4-FFF2-40B4-BE49-F238E27FC236}">
                    <a16:creationId xmlns:a16="http://schemas.microsoft.com/office/drawing/2014/main" id="{606403C6-137F-F248-A33C-1F43E99175D5}"/>
                  </a:ext>
                </a:extLst>
              </p14:cNvPr>
              <p14:cNvContentPartPr/>
              <p14:nvPr/>
            </p14:nvContentPartPr>
            <p14:xfrm>
              <a:off x="3620075" y="4284543"/>
              <a:ext cx="679320" cy="276840"/>
            </p14:xfrm>
          </p:contentPart>
        </mc:Choice>
        <mc:Fallback xmlns="">
          <p:pic>
            <p:nvPicPr>
              <p:cNvPr id="279" name="Ink 278">
                <a:extLst>
                  <a:ext uri="{FF2B5EF4-FFF2-40B4-BE49-F238E27FC236}">
                    <a16:creationId xmlns:a16="http://schemas.microsoft.com/office/drawing/2014/main" id="{606403C6-137F-F248-A33C-1F43E99175D5}"/>
                  </a:ext>
                </a:extLst>
              </p:cNvPr>
              <p:cNvPicPr/>
              <p:nvPr/>
            </p:nvPicPr>
            <p:blipFill>
              <a:blip r:embed="rId145"/>
              <a:stretch>
                <a:fillRect/>
              </a:stretch>
            </p:blipFill>
            <p:spPr>
              <a:xfrm>
                <a:off x="3603515" y="4266543"/>
                <a:ext cx="714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83" name="Ink 283">
                <a:extLst>
                  <a:ext uri="{FF2B5EF4-FFF2-40B4-BE49-F238E27FC236}">
                    <a16:creationId xmlns:a16="http://schemas.microsoft.com/office/drawing/2014/main" id="{B9A2B6EB-A3A6-7D47-B4F2-D5B57438C5D8}"/>
                  </a:ext>
                </a:extLst>
              </p14:cNvPr>
              <p14:cNvContentPartPr/>
              <p14:nvPr/>
            </p14:nvContentPartPr>
            <p14:xfrm>
              <a:off x="4437635" y="4296783"/>
              <a:ext cx="654120" cy="358920"/>
            </p14:xfrm>
          </p:contentPart>
        </mc:Choice>
        <mc:Fallback xmlns="">
          <p:pic>
            <p:nvPicPr>
              <p:cNvPr id="283" name="Ink 283">
                <a:extLst>
                  <a:ext uri="{FF2B5EF4-FFF2-40B4-BE49-F238E27FC236}">
                    <a16:creationId xmlns:a16="http://schemas.microsoft.com/office/drawing/2014/main" id="{B9A2B6EB-A3A6-7D47-B4F2-D5B57438C5D8}"/>
                  </a:ext>
                </a:extLst>
              </p:cNvPr>
              <p:cNvPicPr/>
              <p:nvPr/>
            </p:nvPicPr>
            <p:blipFill>
              <a:blip r:embed="rId147"/>
              <a:stretch>
                <a:fillRect/>
              </a:stretch>
            </p:blipFill>
            <p:spPr>
              <a:xfrm>
                <a:off x="4420715" y="4279846"/>
                <a:ext cx="687960" cy="39279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9" name="Ink 288">
                <a:extLst>
                  <a:ext uri="{FF2B5EF4-FFF2-40B4-BE49-F238E27FC236}">
                    <a16:creationId xmlns:a16="http://schemas.microsoft.com/office/drawing/2014/main" id="{51AD4550-0B62-574F-A78E-283CDD36C6D7}"/>
                  </a:ext>
                </a:extLst>
              </p14:cNvPr>
              <p14:cNvContentPartPr/>
              <p14:nvPr/>
            </p14:nvContentPartPr>
            <p14:xfrm>
              <a:off x="6153755" y="4208943"/>
              <a:ext cx="390240" cy="421560"/>
            </p14:xfrm>
          </p:contentPart>
        </mc:Choice>
        <mc:Fallback xmlns="">
          <p:pic>
            <p:nvPicPr>
              <p:cNvPr id="289" name="Ink 288">
                <a:extLst>
                  <a:ext uri="{FF2B5EF4-FFF2-40B4-BE49-F238E27FC236}">
                    <a16:creationId xmlns:a16="http://schemas.microsoft.com/office/drawing/2014/main" id="{51AD4550-0B62-574F-A78E-283CDD36C6D7}"/>
                  </a:ext>
                </a:extLst>
              </p:cNvPr>
              <p:cNvPicPr/>
              <p:nvPr/>
            </p:nvPicPr>
            <p:blipFill>
              <a:blip r:embed="rId149"/>
              <a:stretch>
                <a:fillRect/>
              </a:stretch>
            </p:blipFill>
            <p:spPr>
              <a:xfrm>
                <a:off x="6136475" y="4191678"/>
                <a:ext cx="425160" cy="457529"/>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92" name="Ink 291">
                <a:extLst>
                  <a:ext uri="{FF2B5EF4-FFF2-40B4-BE49-F238E27FC236}">
                    <a16:creationId xmlns:a16="http://schemas.microsoft.com/office/drawing/2014/main" id="{293FC217-5C58-DC45-9B7A-1AFA29E776B7}"/>
                  </a:ext>
                </a:extLst>
              </p14:cNvPr>
              <p14:cNvContentPartPr/>
              <p14:nvPr/>
            </p14:nvContentPartPr>
            <p14:xfrm>
              <a:off x="7203875" y="3882063"/>
              <a:ext cx="346320" cy="170280"/>
            </p14:xfrm>
          </p:contentPart>
        </mc:Choice>
        <mc:Fallback xmlns="">
          <p:pic>
            <p:nvPicPr>
              <p:cNvPr id="292" name="Ink 291">
                <a:extLst>
                  <a:ext uri="{FF2B5EF4-FFF2-40B4-BE49-F238E27FC236}">
                    <a16:creationId xmlns:a16="http://schemas.microsoft.com/office/drawing/2014/main" id="{293FC217-5C58-DC45-9B7A-1AFA29E776B7}"/>
                  </a:ext>
                </a:extLst>
              </p:cNvPr>
              <p:cNvPicPr/>
              <p:nvPr/>
            </p:nvPicPr>
            <p:blipFill>
              <a:blip r:embed="rId151"/>
              <a:stretch>
                <a:fillRect/>
              </a:stretch>
            </p:blipFill>
            <p:spPr>
              <a:xfrm>
                <a:off x="7186955" y="3865143"/>
                <a:ext cx="3801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93" name="Ink 295">
                <a:extLst>
                  <a:ext uri="{FF2B5EF4-FFF2-40B4-BE49-F238E27FC236}">
                    <a16:creationId xmlns:a16="http://schemas.microsoft.com/office/drawing/2014/main" id="{BF608C3C-EFCF-E64F-9E80-62A6B7F0DFA4}"/>
                  </a:ext>
                </a:extLst>
              </p14:cNvPr>
              <p14:cNvContentPartPr/>
              <p14:nvPr/>
            </p14:nvContentPartPr>
            <p14:xfrm>
              <a:off x="6493595" y="3944703"/>
              <a:ext cx="547200" cy="125280"/>
            </p14:xfrm>
          </p:contentPart>
        </mc:Choice>
        <mc:Fallback xmlns="">
          <p:pic>
            <p:nvPicPr>
              <p:cNvPr id="293" name="Ink 295">
                <a:extLst>
                  <a:ext uri="{FF2B5EF4-FFF2-40B4-BE49-F238E27FC236}">
                    <a16:creationId xmlns:a16="http://schemas.microsoft.com/office/drawing/2014/main" id="{BF608C3C-EFCF-E64F-9E80-62A6B7F0DFA4}"/>
                  </a:ext>
                </a:extLst>
              </p:cNvPr>
              <p:cNvPicPr/>
              <p:nvPr/>
            </p:nvPicPr>
            <p:blipFill>
              <a:blip r:embed="rId153"/>
              <a:stretch>
                <a:fillRect/>
              </a:stretch>
            </p:blipFill>
            <p:spPr>
              <a:xfrm>
                <a:off x="6476675" y="3927783"/>
                <a:ext cx="580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94" name="Ink 296">
                <a:extLst>
                  <a:ext uri="{FF2B5EF4-FFF2-40B4-BE49-F238E27FC236}">
                    <a16:creationId xmlns:a16="http://schemas.microsoft.com/office/drawing/2014/main" id="{38C721BB-37EB-CC4A-A191-82AA0E9728F9}"/>
                  </a:ext>
                </a:extLst>
              </p14:cNvPr>
              <p14:cNvContentPartPr/>
              <p14:nvPr/>
            </p14:nvContentPartPr>
            <p14:xfrm>
              <a:off x="5663435" y="3969903"/>
              <a:ext cx="277200" cy="126360"/>
            </p14:xfrm>
          </p:contentPart>
        </mc:Choice>
        <mc:Fallback xmlns="">
          <p:pic>
            <p:nvPicPr>
              <p:cNvPr id="294" name="Ink 296">
                <a:extLst>
                  <a:ext uri="{FF2B5EF4-FFF2-40B4-BE49-F238E27FC236}">
                    <a16:creationId xmlns:a16="http://schemas.microsoft.com/office/drawing/2014/main" id="{38C721BB-37EB-CC4A-A191-82AA0E9728F9}"/>
                  </a:ext>
                </a:extLst>
              </p:cNvPr>
              <p:cNvPicPr/>
              <p:nvPr/>
            </p:nvPicPr>
            <p:blipFill>
              <a:blip r:embed="rId155"/>
              <a:stretch>
                <a:fillRect/>
              </a:stretch>
            </p:blipFill>
            <p:spPr>
              <a:xfrm>
                <a:off x="5646133" y="3953296"/>
                <a:ext cx="312165" cy="15921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95" name="Ink 297">
                <a:extLst>
                  <a:ext uri="{FF2B5EF4-FFF2-40B4-BE49-F238E27FC236}">
                    <a16:creationId xmlns:a16="http://schemas.microsoft.com/office/drawing/2014/main" id="{37AC6D64-3CFD-6D41-AB59-9947EB7D6BA1}"/>
                  </a:ext>
                </a:extLst>
              </p14:cNvPr>
              <p14:cNvContentPartPr/>
              <p14:nvPr/>
            </p14:nvContentPartPr>
            <p14:xfrm>
              <a:off x="5437355" y="4221543"/>
              <a:ext cx="251640" cy="406080"/>
            </p14:xfrm>
          </p:contentPart>
        </mc:Choice>
        <mc:Fallback xmlns="">
          <p:pic>
            <p:nvPicPr>
              <p:cNvPr id="295" name="Ink 297">
                <a:extLst>
                  <a:ext uri="{FF2B5EF4-FFF2-40B4-BE49-F238E27FC236}">
                    <a16:creationId xmlns:a16="http://schemas.microsoft.com/office/drawing/2014/main" id="{37AC6D64-3CFD-6D41-AB59-9947EB7D6BA1}"/>
                  </a:ext>
                </a:extLst>
              </p:cNvPr>
              <p:cNvPicPr/>
              <p:nvPr/>
            </p:nvPicPr>
            <p:blipFill>
              <a:blip r:embed="rId157"/>
              <a:stretch>
                <a:fillRect/>
              </a:stretch>
            </p:blipFill>
            <p:spPr>
              <a:xfrm>
                <a:off x="5419381" y="4204998"/>
                <a:ext cx="286870" cy="439171"/>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05" name="Ink 304">
                <a:extLst>
                  <a:ext uri="{FF2B5EF4-FFF2-40B4-BE49-F238E27FC236}">
                    <a16:creationId xmlns:a16="http://schemas.microsoft.com/office/drawing/2014/main" id="{E63A8BEC-A536-2543-B66D-6CE73D7E4935}"/>
                  </a:ext>
                </a:extLst>
              </p14:cNvPr>
              <p14:cNvContentPartPr/>
              <p14:nvPr/>
            </p14:nvContentPartPr>
            <p14:xfrm>
              <a:off x="6172835" y="5107863"/>
              <a:ext cx="88200" cy="12960"/>
            </p14:xfrm>
          </p:contentPart>
        </mc:Choice>
        <mc:Fallback xmlns="">
          <p:pic>
            <p:nvPicPr>
              <p:cNvPr id="305" name="Ink 304">
                <a:extLst>
                  <a:ext uri="{FF2B5EF4-FFF2-40B4-BE49-F238E27FC236}">
                    <a16:creationId xmlns:a16="http://schemas.microsoft.com/office/drawing/2014/main" id="{E63A8BEC-A536-2543-B66D-6CE73D7E4935}"/>
                  </a:ext>
                </a:extLst>
              </p:cNvPr>
              <p:cNvPicPr/>
              <p:nvPr/>
            </p:nvPicPr>
            <p:blipFill>
              <a:blip r:embed="rId159"/>
              <a:stretch>
                <a:fillRect/>
              </a:stretch>
            </p:blipFill>
            <p:spPr>
              <a:xfrm>
                <a:off x="6154908" y="5089863"/>
                <a:ext cx="122261"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06" name="Ink 305">
                <a:extLst>
                  <a:ext uri="{FF2B5EF4-FFF2-40B4-BE49-F238E27FC236}">
                    <a16:creationId xmlns:a16="http://schemas.microsoft.com/office/drawing/2014/main" id="{CCA3C756-9F00-C54F-AC4F-462F8533370D}"/>
                  </a:ext>
                </a:extLst>
              </p14:cNvPr>
              <p14:cNvContentPartPr/>
              <p14:nvPr/>
            </p14:nvContentPartPr>
            <p14:xfrm>
              <a:off x="6153755" y="5189583"/>
              <a:ext cx="82080" cy="360"/>
            </p14:xfrm>
          </p:contentPart>
        </mc:Choice>
        <mc:Fallback xmlns="">
          <p:pic>
            <p:nvPicPr>
              <p:cNvPr id="306" name="Ink 305">
                <a:extLst>
                  <a:ext uri="{FF2B5EF4-FFF2-40B4-BE49-F238E27FC236}">
                    <a16:creationId xmlns:a16="http://schemas.microsoft.com/office/drawing/2014/main" id="{CCA3C756-9F00-C54F-AC4F-462F8533370D}"/>
                  </a:ext>
                </a:extLst>
              </p:cNvPr>
              <p:cNvPicPr/>
              <p:nvPr/>
            </p:nvPicPr>
            <p:blipFill>
              <a:blip r:embed="rId161"/>
              <a:stretch>
                <a:fillRect/>
              </a:stretch>
            </p:blipFill>
            <p:spPr>
              <a:xfrm>
                <a:off x="6136475" y="5172303"/>
                <a:ext cx="115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09" name="Ink 308">
                <a:extLst>
                  <a:ext uri="{FF2B5EF4-FFF2-40B4-BE49-F238E27FC236}">
                    <a16:creationId xmlns:a16="http://schemas.microsoft.com/office/drawing/2014/main" id="{C8E574E3-3A17-EA4E-8944-270B72EA2FD6}"/>
                  </a:ext>
                </a:extLst>
              </p14:cNvPr>
              <p14:cNvContentPartPr/>
              <p14:nvPr/>
            </p14:nvContentPartPr>
            <p14:xfrm>
              <a:off x="6876995" y="5045223"/>
              <a:ext cx="44280" cy="132480"/>
            </p14:xfrm>
          </p:contentPart>
        </mc:Choice>
        <mc:Fallback xmlns="">
          <p:pic>
            <p:nvPicPr>
              <p:cNvPr id="309" name="Ink 308">
                <a:extLst>
                  <a:ext uri="{FF2B5EF4-FFF2-40B4-BE49-F238E27FC236}">
                    <a16:creationId xmlns:a16="http://schemas.microsoft.com/office/drawing/2014/main" id="{C8E574E3-3A17-EA4E-8944-270B72EA2FD6}"/>
                  </a:ext>
                </a:extLst>
              </p:cNvPr>
              <p:cNvPicPr/>
              <p:nvPr/>
            </p:nvPicPr>
            <p:blipFill>
              <a:blip r:embed="rId163"/>
              <a:stretch>
                <a:fillRect/>
              </a:stretch>
            </p:blipFill>
            <p:spPr>
              <a:xfrm>
                <a:off x="6859140" y="5028303"/>
                <a:ext cx="77847"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10" name="Ink 309">
                <a:extLst>
                  <a:ext uri="{FF2B5EF4-FFF2-40B4-BE49-F238E27FC236}">
                    <a16:creationId xmlns:a16="http://schemas.microsoft.com/office/drawing/2014/main" id="{A26826F1-978D-3D4E-871A-BD516187A086}"/>
                  </a:ext>
                </a:extLst>
              </p14:cNvPr>
              <p14:cNvContentPartPr/>
              <p14:nvPr/>
            </p14:nvContentPartPr>
            <p14:xfrm>
              <a:off x="7059155" y="5196063"/>
              <a:ext cx="6480" cy="44280"/>
            </p14:xfrm>
          </p:contentPart>
        </mc:Choice>
        <mc:Fallback xmlns="">
          <p:pic>
            <p:nvPicPr>
              <p:cNvPr id="310" name="Ink 309">
                <a:extLst>
                  <a:ext uri="{FF2B5EF4-FFF2-40B4-BE49-F238E27FC236}">
                    <a16:creationId xmlns:a16="http://schemas.microsoft.com/office/drawing/2014/main" id="{A26826F1-978D-3D4E-871A-BD516187A086}"/>
                  </a:ext>
                </a:extLst>
              </p:cNvPr>
              <p:cNvPicPr/>
              <p:nvPr/>
            </p:nvPicPr>
            <p:blipFill>
              <a:blip r:embed="rId165"/>
              <a:stretch>
                <a:fillRect/>
              </a:stretch>
            </p:blipFill>
            <p:spPr>
              <a:xfrm>
                <a:off x="7042955" y="5178922"/>
                <a:ext cx="39960" cy="7749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11" name="Ink 310">
                <a:extLst>
                  <a:ext uri="{FF2B5EF4-FFF2-40B4-BE49-F238E27FC236}">
                    <a16:creationId xmlns:a16="http://schemas.microsoft.com/office/drawing/2014/main" id="{C691FF8E-5296-5049-B277-A26EE96B3C70}"/>
                  </a:ext>
                </a:extLst>
              </p14:cNvPr>
              <p14:cNvContentPartPr/>
              <p14:nvPr/>
            </p14:nvContentPartPr>
            <p14:xfrm>
              <a:off x="7216475" y="5045223"/>
              <a:ext cx="119880" cy="126000"/>
            </p14:xfrm>
          </p:contentPart>
        </mc:Choice>
        <mc:Fallback xmlns="">
          <p:pic>
            <p:nvPicPr>
              <p:cNvPr id="311" name="Ink 310">
                <a:extLst>
                  <a:ext uri="{FF2B5EF4-FFF2-40B4-BE49-F238E27FC236}">
                    <a16:creationId xmlns:a16="http://schemas.microsoft.com/office/drawing/2014/main" id="{C691FF8E-5296-5049-B277-A26EE96B3C70}"/>
                  </a:ext>
                </a:extLst>
              </p:cNvPr>
              <p:cNvPicPr/>
              <p:nvPr/>
            </p:nvPicPr>
            <p:blipFill>
              <a:blip r:embed="rId167"/>
              <a:stretch>
                <a:fillRect/>
              </a:stretch>
            </p:blipFill>
            <p:spPr>
              <a:xfrm>
                <a:off x="7199195" y="5028303"/>
                <a:ext cx="153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12" name="Ink 311">
                <a:extLst>
                  <a:ext uri="{FF2B5EF4-FFF2-40B4-BE49-F238E27FC236}">
                    <a16:creationId xmlns:a16="http://schemas.microsoft.com/office/drawing/2014/main" id="{5D8BA7D2-CF48-B344-8BFA-11E84E78EADF}"/>
                  </a:ext>
                </a:extLst>
              </p14:cNvPr>
              <p14:cNvContentPartPr/>
              <p14:nvPr/>
            </p14:nvContentPartPr>
            <p14:xfrm>
              <a:off x="7449035" y="5176983"/>
              <a:ext cx="25560" cy="75960"/>
            </p14:xfrm>
          </p:contentPart>
        </mc:Choice>
        <mc:Fallback xmlns="">
          <p:pic>
            <p:nvPicPr>
              <p:cNvPr id="312" name="Ink 311">
                <a:extLst>
                  <a:ext uri="{FF2B5EF4-FFF2-40B4-BE49-F238E27FC236}">
                    <a16:creationId xmlns:a16="http://schemas.microsoft.com/office/drawing/2014/main" id="{5D8BA7D2-CF48-B344-8BFA-11E84E78EADF}"/>
                  </a:ext>
                </a:extLst>
              </p:cNvPr>
              <p:cNvPicPr/>
              <p:nvPr/>
            </p:nvPicPr>
            <p:blipFill>
              <a:blip r:embed="rId169"/>
              <a:stretch>
                <a:fillRect/>
              </a:stretch>
            </p:blipFill>
            <p:spPr>
              <a:xfrm>
                <a:off x="7432969" y="5160063"/>
                <a:ext cx="58788"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13" name="Ink 312">
                <a:extLst>
                  <a:ext uri="{FF2B5EF4-FFF2-40B4-BE49-F238E27FC236}">
                    <a16:creationId xmlns:a16="http://schemas.microsoft.com/office/drawing/2014/main" id="{182CC0C9-15E3-D34C-9BB5-C60B6679E881}"/>
                  </a:ext>
                </a:extLst>
              </p14:cNvPr>
              <p14:cNvContentPartPr/>
              <p14:nvPr/>
            </p14:nvContentPartPr>
            <p14:xfrm>
              <a:off x="7637675" y="5101743"/>
              <a:ext cx="82080" cy="360"/>
            </p14:xfrm>
          </p:contentPart>
        </mc:Choice>
        <mc:Fallback xmlns="">
          <p:pic>
            <p:nvPicPr>
              <p:cNvPr id="313" name="Ink 312">
                <a:extLst>
                  <a:ext uri="{FF2B5EF4-FFF2-40B4-BE49-F238E27FC236}">
                    <a16:creationId xmlns:a16="http://schemas.microsoft.com/office/drawing/2014/main" id="{182CC0C9-15E3-D34C-9BB5-C60B6679E881}"/>
                  </a:ext>
                </a:extLst>
              </p:cNvPr>
              <p:cNvPicPr/>
              <p:nvPr/>
            </p:nvPicPr>
            <p:blipFill>
              <a:blip r:embed="rId171"/>
              <a:stretch>
                <a:fillRect/>
              </a:stretch>
            </p:blipFill>
            <p:spPr>
              <a:xfrm>
                <a:off x="7620395" y="5084463"/>
                <a:ext cx="115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14" name="Ink 313">
                <a:extLst>
                  <a:ext uri="{FF2B5EF4-FFF2-40B4-BE49-F238E27FC236}">
                    <a16:creationId xmlns:a16="http://schemas.microsoft.com/office/drawing/2014/main" id="{07CB9395-077C-044C-BE2E-1ED903362B87}"/>
                  </a:ext>
                </a:extLst>
              </p14:cNvPr>
              <p14:cNvContentPartPr/>
              <p14:nvPr/>
            </p14:nvContentPartPr>
            <p14:xfrm>
              <a:off x="7908035" y="5045223"/>
              <a:ext cx="56880" cy="12960"/>
            </p14:xfrm>
          </p:contentPart>
        </mc:Choice>
        <mc:Fallback xmlns="">
          <p:pic>
            <p:nvPicPr>
              <p:cNvPr id="314" name="Ink 313">
                <a:extLst>
                  <a:ext uri="{FF2B5EF4-FFF2-40B4-BE49-F238E27FC236}">
                    <a16:creationId xmlns:a16="http://schemas.microsoft.com/office/drawing/2014/main" id="{07CB9395-077C-044C-BE2E-1ED903362B87}"/>
                  </a:ext>
                </a:extLst>
              </p:cNvPr>
              <p:cNvPicPr/>
              <p:nvPr/>
            </p:nvPicPr>
            <p:blipFill>
              <a:blip r:embed="rId173"/>
              <a:stretch>
                <a:fillRect/>
              </a:stretch>
            </p:blipFill>
            <p:spPr>
              <a:xfrm>
                <a:off x="7889790" y="5029023"/>
                <a:ext cx="90865"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15" name="Ink 314">
                <a:extLst>
                  <a:ext uri="{FF2B5EF4-FFF2-40B4-BE49-F238E27FC236}">
                    <a16:creationId xmlns:a16="http://schemas.microsoft.com/office/drawing/2014/main" id="{5B878EE2-6C0A-1C43-BF4D-2CB6977E6A1A}"/>
                  </a:ext>
                </a:extLst>
              </p14:cNvPr>
              <p14:cNvContentPartPr/>
              <p14:nvPr/>
            </p14:nvContentPartPr>
            <p14:xfrm>
              <a:off x="8090195" y="5038743"/>
              <a:ext cx="19080" cy="6480"/>
            </p14:xfrm>
          </p:contentPart>
        </mc:Choice>
        <mc:Fallback xmlns="">
          <p:pic>
            <p:nvPicPr>
              <p:cNvPr id="315" name="Ink 314">
                <a:extLst>
                  <a:ext uri="{FF2B5EF4-FFF2-40B4-BE49-F238E27FC236}">
                    <a16:creationId xmlns:a16="http://schemas.microsoft.com/office/drawing/2014/main" id="{5B878EE2-6C0A-1C43-BF4D-2CB6977E6A1A}"/>
                  </a:ext>
                </a:extLst>
              </p:cNvPr>
              <p:cNvPicPr/>
              <p:nvPr/>
            </p:nvPicPr>
            <p:blipFill>
              <a:blip r:embed="rId175"/>
              <a:stretch>
                <a:fillRect/>
              </a:stretch>
            </p:blipFill>
            <p:spPr>
              <a:xfrm>
                <a:off x="8071835" y="5022543"/>
                <a:ext cx="53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16" name="Ink 315">
                <a:extLst>
                  <a:ext uri="{FF2B5EF4-FFF2-40B4-BE49-F238E27FC236}">
                    <a16:creationId xmlns:a16="http://schemas.microsoft.com/office/drawing/2014/main" id="{911E8FCC-2D69-1349-BBA7-E97E63881B25}"/>
                  </a:ext>
                </a:extLst>
              </p14:cNvPr>
              <p14:cNvContentPartPr/>
              <p14:nvPr/>
            </p14:nvContentPartPr>
            <p14:xfrm>
              <a:off x="8347955" y="4944423"/>
              <a:ext cx="321120" cy="189000"/>
            </p14:xfrm>
          </p:contentPart>
        </mc:Choice>
        <mc:Fallback xmlns="">
          <p:pic>
            <p:nvPicPr>
              <p:cNvPr id="316" name="Ink 315">
                <a:extLst>
                  <a:ext uri="{FF2B5EF4-FFF2-40B4-BE49-F238E27FC236}">
                    <a16:creationId xmlns:a16="http://schemas.microsoft.com/office/drawing/2014/main" id="{911E8FCC-2D69-1349-BBA7-E97E63881B25}"/>
                  </a:ext>
                </a:extLst>
              </p:cNvPr>
              <p:cNvPicPr/>
              <p:nvPr/>
            </p:nvPicPr>
            <p:blipFill>
              <a:blip r:embed="rId177"/>
              <a:stretch>
                <a:fillRect/>
              </a:stretch>
            </p:blipFill>
            <p:spPr>
              <a:xfrm>
                <a:off x="8330675" y="4927503"/>
                <a:ext cx="355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17" name="Ink 319">
                <a:extLst>
                  <a:ext uri="{FF2B5EF4-FFF2-40B4-BE49-F238E27FC236}">
                    <a16:creationId xmlns:a16="http://schemas.microsoft.com/office/drawing/2014/main" id="{E417C76B-00CC-5B4D-BA79-E3A0F5E7CE96}"/>
                  </a:ext>
                </a:extLst>
              </p14:cNvPr>
              <p14:cNvContentPartPr/>
              <p14:nvPr/>
            </p14:nvContentPartPr>
            <p14:xfrm>
              <a:off x="6474515" y="5070423"/>
              <a:ext cx="270000" cy="176400"/>
            </p14:xfrm>
          </p:contentPart>
        </mc:Choice>
        <mc:Fallback xmlns="">
          <p:pic>
            <p:nvPicPr>
              <p:cNvPr id="317" name="Ink 319">
                <a:extLst>
                  <a:ext uri="{FF2B5EF4-FFF2-40B4-BE49-F238E27FC236}">
                    <a16:creationId xmlns:a16="http://schemas.microsoft.com/office/drawing/2014/main" id="{E417C76B-00CC-5B4D-BA79-E3A0F5E7CE96}"/>
                  </a:ext>
                </a:extLst>
              </p:cNvPr>
              <p:cNvPicPr/>
              <p:nvPr/>
            </p:nvPicPr>
            <p:blipFill>
              <a:blip r:embed="rId179"/>
              <a:stretch>
                <a:fillRect/>
              </a:stretch>
            </p:blipFill>
            <p:spPr>
              <a:xfrm>
                <a:off x="6457235" y="5053503"/>
                <a:ext cx="30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18" name="Ink 320">
                <a:extLst>
                  <a:ext uri="{FF2B5EF4-FFF2-40B4-BE49-F238E27FC236}">
                    <a16:creationId xmlns:a16="http://schemas.microsoft.com/office/drawing/2014/main" id="{5072834C-4764-E64B-9435-D37DF9317248}"/>
                  </a:ext>
                </a:extLst>
              </p14:cNvPr>
              <p14:cNvContentPartPr/>
              <p14:nvPr/>
            </p14:nvContentPartPr>
            <p14:xfrm>
              <a:off x="5745155" y="5089143"/>
              <a:ext cx="245520" cy="119880"/>
            </p14:xfrm>
          </p:contentPart>
        </mc:Choice>
        <mc:Fallback xmlns="">
          <p:pic>
            <p:nvPicPr>
              <p:cNvPr id="318" name="Ink 320">
                <a:extLst>
                  <a:ext uri="{FF2B5EF4-FFF2-40B4-BE49-F238E27FC236}">
                    <a16:creationId xmlns:a16="http://schemas.microsoft.com/office/drawing/2014/main" id="{5072834C-4764-E64B-9435-D37DF9317248}"/>
                  </a:ext>
                </a:extLst>
              </p:cNvPr>
              <p:cNvPicPr/>
              <p:nvPr/>
            </p:nvPicPr>
            <p:blipFill>
              <a:blip r:embed="rId181"/>
              <a:stretch>
                <a:fillRect/>
              </a:stretch>
            </p:blipFill>
            <p:spPr>
              <a:xfrm>
                <a:off x="5728955" y="5072223"/>
                <a:ext cx="277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19" name="Ink 321">
                <a:extLst>
                  <a:ext uri="{FF2B5EF4-FFF2-40B4-BE49-F238E27FC236}">
                    <a16:creationId xmlns:a16="http://schemas.microsoft.com/office/drawing/2014/main" id="{10884704-3CB2-D449-B9BB-CB5C69EB1498}"/>
                  </a:ext>
                </a:extLst>
              </p14:cNvPr>
              <p14:cNvContentPartPr/>
              <p14:nvPr/>
            </p14:nvContentPartPr>
            <p14:xfrm>
              <a:off x="4148195" y="5067543"/>
              <a:ext cx="1138680" cy="235800"/>
            </p14:xfrm>
          </p:contentPart>
        </mc:Choice>
        <mc:Fallback xmlns="">
          <p:pic>
            <p:nvPicPr>
              <p:cNvPr id="319" name="Ink 321">
                <a:extLst>
                  <a:ext uri="{FF2B5EF4-FFF2-40B4-BE49-F238E27FC236}">
                    <a16:creationId xmlns:a16="http://schemas.microsoft.com/office/drawing/2014/main" id="{10884704-3CB2-D449-B9BB-CB5C69EB1498}"/>
                  </a:ext>
                </a:extLst>
              </p:cNvPr>
              <p:cNvPicPr/>
              <p:nvPr/>
            </p:nvPicPr>
            <p:blipFill>
              <a:blip r:embed="rId183"/>
              <a:stretch>
                <a:fillRect/>
              </a:stretch>
            </p:blipFill>
            <p:spPr>
              <a:xfrm>
                <a:off x="4131270" y="5050623"/>
                <a:ext cx="1172891" cy="269640"/>
              </a:xfrm>
              <a:prstGeom prst="rect">
                <a:avLst/>
              </a:prstGeom>
            </p:spPr>
          </p:pic>
        </mc:Fallback>
      </mc:AlternateContent>
    </p:spTree>
    <p:extLst>
      <p:ext uri="{BB962C8B-B14F-4D97-AF65-F5344CB8AC3E}">
        <p14:creationId xmlns:p14="http://schemas.microsoft.com/office/powerpoint/2010/main" val="254297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72800" cy="5016144"/>
          </a:xfrm>
        </p:spPr>
        <p:txBody>
          <a:bodyPr>
            <a:normAutofit fontScale="92500"/>
          </a:bodyPr>
          <a:lstStyle/>
          <a:p>
            <a:pPr>
              <a:buFont typeface="Arial" panose="020B0604020202020204" pitchFamily="34" charset="0"/>
              <a:buChar char="•"/>
            </a:pPr>
            <a:r>
              <a:rPr lang="en-US" dirty="0"/>
              <a:t>The central limit theorem states that sample means are normally distributed regardless of the shape of the population for large samples and for any sample size with normally distributed populations. </a:t>
            </a:r>
          </a:p>
          <a:p>
            <a:pPr>
              <a:buFont typeface="Arial" panose="020B0604020202020204" pitchFamily="34" charset="0"/>
              <a:buChar char="•"/>
            </a:pPr>
            <a:endParaRPr lang="en-US" dirty="0"/>
          </a:p>
          <a:p>
            <a:pPr>
              <a:buFont typeface="Arial" panose="020B0604020202020204" pitchFamily="34" charset="0"/>
              <a:buChar char="•"/>
            </a:pPr>
            <a:r>
              <a:rPr lang="en-US" dirty="0"/>
              <a:t>Thus, </a:t>
            </a:r>
            <a:r>
              <a:rPr lang="en-US" b="1" dirty="0"/>
              <a:t>sample means </a:t>
            </a:r>
            <a:r>
              <a:rPr lang="en-US" dirty="0"/>
              <a:t>can be </a:t>
            </a:r>
            <a:r>
              <a:rPr lang="en-US" b="1" dirty="0"/>
              <a:t>analyzed</a:t>
            </a:r>
            <a:r>
              <a:rPr lang="en-US" dirty="0"/>
              <a:t> by using </a:t>
            </a:r>
            <a:r>
              <a:rPr lang="en-US" b="1" i="1" dirty="0"/>
              <a:t>z </a:t>
            </a:r>
            <a:r>
              <a:rPr lang="en-US" b="1" dirty="0"/>
              <a:t>scores</a:t>
            </a:r>
          </a:p>
          <a:p>
            <a:pPr>
              <a:buFont typeface="Arial" panose="020B0604020202020204" pitchFamily="34" charset="0"/>
              <a:buChar char="•"/>
            </a:pPr>
            <a:endParaRPr lang="en-US" b="1" dirty="0"/>
          </a:p>
          <a:p>
            <a:pPr>
              <a:buFont typeface="Arial" panose="020B0604020202020204" pitchFamily="34" charset="0"/>
              <a:buChar char="•"/>
            </a:pPr>
            <a:r>
              <a:rPr lang="en-US" dirty="0"/>
              <a:t>The formula to determine z scores for individual values from a normal distribution:</a:t>
            </a:r>
          </a:p>
          <a:p>
            <a:pPr>
              <a:buFont typeface="Arial" panose="020B0604020202020204" pitchFamily="34" charset="0"/>
              <a:buChar char="•"/>
            </a:pPr>
            <a:endParaRPr lang="en-US" dirty="0"/>
          </a:p>
          <a:p>
            <a:pPr>
              <a:buFont typeface="Arial" panose="020B0604020202020204" pitchFamily="34" charset="0"/>
              <a:buChar char="•"/>
            </a:pPr>
            <a:r>
              <a:rPr lang="en-US" dirty="0"/>
              <a:t>If sample means are normally distributed, the z score formula applied to sample means would be</a:t>
            </a:r>
          </a:p>
          <a:p>
            <a:pPr>
              <a:buFont typeface="Arial" panose="020B0604020202020204" pitchFamily="34" charset="0"/>
              <a:buChar char="•"/>
            </a:pPr>
            <a:endParaRPr lang="en-US" dirty="0"/>
          </a:p>
          <a:p>
            <a:pPr>
              <a:buFont typeface="Arial" panose="020B0604020202020204" pitchFamily="34" charset="0"/>
              <a:buChar char="•"/>
            </a:pPr>
            <a:r>
              <a:rPr lang="en-US" dirty="0"/>
              <a:t>The standard deviation of the statistic of interest is      , sometimes referred to as the </a:t>
            </a:r>
            <a:r>
              <a:rPr lang="en-US" b="1" dirty="0"/>
              <a:t>standard error of the mean.</a:t>
            </a:r>
            <a:endParaRPr lang="en-IN" b="1" dirty="0"/>
          </a:p>
        </p:txBody>
      </p:sp>
      <p:sp>
        <p:nvSpPr>
          <p:cNvPr id="3" name="Content Placeholder 2"/>
          <p:cNvSpPr>
            <a:spLocks noGrp="1"/>
          </p:cNvSpPr>
          <p:nvPr>
            <p:ph sz="quarter" idx="10"/>
          </p:nvPr>
        </p:nvSpPr>
        <p:spPr/>
        <p:txBody>
          <a:bodyPr/>
          <a:lstStyle/>
          <a:p>
            <a:r>
              <a:rPr lang="en-IN" dirty="0"/>
              <a:t>Z score for sample means</a:t>
            </a:r>
          </a:p>
        </p:txBody>
      </p:sp>
      <p:pic>
        <p:nvPicPr>
          <p:cNvPr id="4" name="Picture 3"/>
          <p:cNvPicPr>
            <a:picLocks noChangeAspect="1"/>
          </p:cNvPicPr>
          <p:nvPr/>
        </p:nvPicPr>
        <p:blipFill>
          <a:blip r:embed="rId3"/>
          <a:stretch>
            <a:fillRect/>
          </a:stretch>
        </p:blipFill>
        <p:spPr>
          <a:xfrm>
            <a:off x="10997941" y="3672942"/>
            <a:ext cx="998442" cy="657936"/>
          </a:xfrm>
          <a:prstGeom prst="rect">
            <a:avLst/>
          </a:prstGeom>
        </p:spPr>
      </p:pic>
      <p:pic>
        <p:nvPicPr>
          <p:cNvPr id="5" name="Picture 4"/>
          <p:cNvPicPr>
            <a:picLocks noChangeAspect="1"/>
          </p:cNvPicPr>
          <p:nvPr/>
        </p:nvPicPr>
        <p:blipFill>
          <a:blip r:embed="rId4"/>
          <a:stretch>
            <a:fillRect/>
          </a:stretch>
        </p:blipFill>
        <p:spPr>
          <a:xfrm>
            <a:off x="4361763" y="4893309"/>
            <a:ext cx="1531037" cy="813726"/>
          </a:xfrm>
          <a:prstGeom prst="rect">
            <a:avLst/>
          </a:prstGeom>
        </p:spPr>
      </p:pic>
      <p:pic>
        <p:nvPicPr>
          <p:cNvPr id="6" name="Picture 5"/>
          <p:cNvPicPr>
            <a:picLocks noChangeAspect="1"/>
          </p:cNvPicPr>
          <p:nvPr/>
        </p:nvPicPr>
        <p:blipFill>
          <a:blip r:embed="rId5"/>
          <a:stretch>
            <a:fillRect/>
          </a:stretch>
        </p:blipFill>
        <p:spPr>
          <a:xfrm>
            <a:off x="7154129" y="5872238"/>
            <a:ext cx="365787" cy="339192"/>
          </a:xfrm>
          <a:prstGeom prst="rect">
            <a:avLst/>
          </a:prstGeom>
        </p:spPr>
      </p:pic>
    </p:spTree>
    <p:extLst>
      <p:ext uri="{BB962C8B-B14F-4D97-AF65-F5344CB8AC3E}">
        <p14:creationId xmlns:p14="http://schemas.microsoft.com/office/powerpoint/2010/main" val="184788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dirty="0"/>
              <a:t>The researcher would randomly </a:t>
            </a:r>
            <a:r>
              <a:rPr lang="en-US" dirty="0"/>
              <a:t>draw out all possible samples of the given size from the population, compute the sample means, and average them. This task is virtually impossible to accomplish in any </a:t>
            </a:r>
            <a:r>
              <a:rPr lang="en-IN" dirty="0"/>
              <a:t>realistic period of time.</a:t>
            </a:r>
          </a:p>
          <a:p>
            <a:pPr>
              <a:buFont typeface="Arial" panose="020B0604020202020204" pitchFamily="34" charset="0"/>
              <a:buChar char="•"/>
            </a:pPr>
            <a:endParaRPr lang="en-IN" dirty="0"/>
          </a:p>
          <a:p>
            <a:pPr>
              <a:buFont typeface="Arial" panose="020B0604020202020204" pitchFamily="34" charset="0"/>
              <a:buChar char="•"/>
            </a:pPr>
            <a:r>
              <a:rPr lang="en-IN" dirty="0"/>
              <a:t>Similar activity for variation</a:t>
            </a:r>
          </a:p>
          <a:p>
            <a:pPr>
              <a:buFont typeface="Arial" panose="020B0604020202020204" pitchFamily="34" charset="0"/>
              <a:buChar char="•"/>
            </a:pPr>
            <a:endParaRPr lang="en-IN" dirty="0"/>
          </a:p>
          <a:p>
            <a:pPr>
              <a:buFont typeface="Arial" panose="020B0604020202020204" pitchFamily="34" charset="0"/>
              <a:buChar char="•"/>
            </a:pPr>
            <a:r>
              <a:rPr lang="en-IN" dirty="0"/>
              <a:t>Using central limit theorem:</a:t>
            </a:r>
          </a:p>
          <a:p>
            <a:pPr marL="0" indent="0"/>
            <a:endParaRPr lang="en-IN" dirty="0"/>
          </a:p>
          <a:p>
            <a:pPr>
              <a:buFont typeface="Arial" panose="020B0604020202020204" pitchFamily="34" charset="0"/>
              <a:buChar char="•"/>
            </a:pPr>
            <a:endParaRPr lang="en-IN" dirty="0"/>
          </a:p>
        </p:txBody>
      </p:sp>
      <p:sp>
        <p:nvSpPr>
          <p:cNvPr id="3" name="Content Placeholder 2"/>
          <p:cNvSpPr>
            <a:spLocks noGrp="1"/>
          </p:cNvSpPr>
          <p:nvPr>
            <p:ph sz="quarter" idx="10"/>
          </p:nvPr>
        </p:nvSpPr>
        <p:spPr/>
        <p:txBody>
          <a:bodyPr/>
          <a:lstStyle/>
          <a:p>
            <a:r>
              <a:rPr lang="en-IN" dirty="0"/>
              <a:t>Z score for sample means</a:t>
            </a:r>
          </a:p>
        </p:txBody>
      </p:sp>
      <p:pic>
        <p:nvPicPr>
          <p:cNvPr id="4" name="Picture 3"/>
          <p:cNvPicPr>
            <a:picLocks noChangeAspect="1"/>
          </p:cNvPicPr>
          <p:nvPr/>
        </p:nvPicPr>
        <p:blipFill>
          <a:blip r:embed="rId3"/>
          <a:stretch>
            <a:fillRect/>
          </a:stretch>
        </p:blipFill>
        <p:spPr>
          <a:xfrm>
            <a:off x="5023371" y="4053385"/>
            <a:ext cx="1445667" cy="875375"/>
          </a:xfrm>
          <a:prstGeom prst="rect">
            <a:avLst/>
          </a:prstGeom>
        </p:spPr>
      </p:pic>
    </p:spTree>
    <p:extLst>
      <p:ext uri="{BB962C8B-B14F-4D97-AF65-F5344CB8AC3E}">
        <p14:creationId xmlns:p14="http://schemas.microsoft.com/office/powerpoint/2010/main" val="3558374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202504" cy="4525963"/>
          </a:xfrm>
        </p:spPr>
        <p:txBody>
          <a:bodyPr/>
          <a:lstStyle/>
          <a:p>
            <a:pPr marL="0" indent="0" algn="just"/>
            <a:endParaRPr lang="en-IN" sz="3200" dirty="0">
              <a:latin typeface="Calibri" panose="020F0502020204030204" pitchFamily="34" charset="0"/>
              <a:cs typeface="Calibri" panose="020F0502020204030204" pitchFamily="34" charset="0"/>
            </a:endParaRPr>
          </a:p>
          <a:p>
            <a:pPr marL="0" indent="0" algn="just"/>
            <a:r>
              <a:rPr lang="en-IN" sz="3200" dirty="0">
                <a:latin typeface="Calibri" panose="020F0502020204030204" pitchFamily="34" charset="0"/>
                <a:cs typeface="Calibri" panose="020F0502020204030204" pitchFamily="34" charset="0"/>
              </a:rPr>
              <a:t>Suppose </a:t>
            </a:r>
            <a:r>
              <a:rPr lang="en-US" sz="3200" dirty="0">
                <a:latin typeface="Calibri" panose="020F0502020204030204" pitchFamily="34" charset="0"/>
                <a:cs typeface="Calibri" panose="020F0502020204030204" pitchFamily="34" charset="0"/>
              </a:rPr>
              <a:t>the mean expenditure per customer at a tire store is $85.00, with a standard deviation of $9.00. If a random sample of 40 customers is taken, what is the probability that the sample average expenditure per customer for this sample will be $87.00 or more?</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4800" dirty="0">
                <a:latin typeface="Calibri" panose="020F0502020204030204" pitchFamily="34" charset="0"/>
                <a:cs typeface="Calibri" panose="020F0502020204030204" pitchFamily="34" charset="0"/>
              </a:rPr>
              <a:t>Example</a:t>
            </a:r>
          </a:p>
        </p:txBody>
      </p:sp>
    </p:spTree>
    <p:extLst>
      <p:ext uri="{BB962C8B-B14F-4D97-AF65-F5344CB8AC3E}">
        <p14:creationId xmlns:p14="http://schemas.microsoft.com/office/powerpoint/2010/main" val="3576572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Because the sample size is greater than 30, the central limit theorem can</a:t>
            </a:r>
          </a:p>
          <a:p>
            <a:r>
              <a:rPr lang="en-US" dirty="0"/>
              <a:t>be used, and the sample means are normally distributed.</a:t>
            </a:r>
          </a:p>
          <a:p>
            <a:r>
              <a:rPr lang="en-US" dirty="0"/>
              <a:t>µ= $85 </a:t>
            </a:r>
            <a:r>
              <a:rPr lang="el-GR" dirty="0"/>
              <a:t>σ</a:t>
            </a:r>
            <a:r>
              <a:rPr lang="en-IN" dirty="0"/>
              <a:t>= </a:t>
            </a:r>
            <a:r>
              <a:rPr lang="en-US" dirty="0"/>
              <a:t>$</a:t>
            </a:r>
            <a:r>
              <a:rPr lang="en-IN" dirty="0"/>
              <a:t>9</a:t>
            </a:r>
          </a:p>
          <a:p>
            <a:endParaRPr lang="en-IN" dirty="0"/>
          </a:p>
          <a:p>
            <a:endParaRPr lang="en-IN" dirty="0"/>
          </a:p>
          <a:p>
            <a:pPr marL="0" indent="0"/>
            <a:r>
              <a:rPr lang="en-US" dirty="0"/>
              <a:t>From the </a:t>
            </a:r>
            <a:r>
              <a:rPr lang="en-US" i="1" dirty="0"/>
              <a:t>z </a:t>
            </a:r>
            <a:r>
              <a:rPr lang="en-US" dirty="0"/>
              <a:t>distribution table, </a:t>
            </a:r>
            <a:r>
              <a:rPr lang="en-US" i="1" dirty="0"/>
              <a:t>z </a:t>
            </a:r>
            <a:r>
              <a:rPr lang="en-US" dirty="0"/>
              <a:t>= 1.41 produces a </a:t>
            </a:r>
          </a:p>
          <a:p>
            <a:pPr marL="0" indent="0"/>
            <a:r>
              <a:rPr lang="en-US" dirty="0"/>
              <a:t>probability of .4207. This number is the probability </a:t>
            </a:r>
          </a:p>
          <a:p>
            <a:pPr marL="0" indent="0"/>
            <a:r>
              <a:rPr lang="en-US" dirty="0"/>
              <a:t>of getting a sample mean between $87.00 and $85.00</a:t>
            </a:r>
          </a:p>
          <a:p>
            <a:pPr marL="0" indent="0"/>
            <a:endParaRPr lang="en-US" dirty="0"/>
          </a:p>
          <a:p>
            <a:pPr marL="0" indent="0"/>
            <a:r>
              <a:rPr lang="en-US" dirty="0"/>
              <a:t>Solving for the tail of the distribution yields</a:t>
            </a:r>
            <a:r>
              <a:rPr lang="en-IN" dirty="0"/>
              <a:t> </a:t>
            </a:r>
          </a:p>
          <a:p>
            <a:pPr marL="0" indent="0"/>
            <a:r>
              <a:rPr lang="en-IN" b="1" dirty="0"/>
              <a:t>.5000 - .4207 = .0793</a:t>
            </a:r>
          </a:p>
        </p:txBody>
      </p:sp>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3562066" y="2347410"/>
            <a:ext cx="3862671" cy="1103905"/>
          </a:xfrm>
          <a:prstGeom prst="rect">
            <a:avLst/>
          </a:prstGeom>
        </p:spPr>
      </p:pic>
      <p:pic>
        <p:nvPicPr>
          <p:cNvPr id="5" name="Picture 4"/>
          <p:cNvPicPr>
            <a:picLocks noChangeAspect="1"/>
          </p:cNvPicPr>
          <p:nvPr/>
        </p:nvPicPr>
        <p:blipFill>
          <a:blip r:embed="rId3"/>
          <a:stretch>
            <a:fillRect/>
          </a:stretch>
        </p:blipFill>
        <p:spPr>
          <a:xfrm>
            <a:off x="7874759" y="2743200"/>
            <a:ext cx="3875964" cy="3106288"/>
          </a:xfrm>
          <a:prstGeom prst="rect">
            <a:avLst/>
          </a:prstGeom>
        </p:spPr>
      </p:pic>
    </p:spTree>
    <p:extLst>
      <p:ext uri="{BB962C8B-B14F-4D97-AF65-F5344CB8AC3E}">
        <p14:creationId xmlns:p14="http://schemas.microsoft.com/office/powerpoint/2010/main" val="3328079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just"/>
            <a:endParaRPr lang="en-US" sz="3200" dirty="0">
              <a:latin typeface="Calibri" panose="020F0502020204030204" pitchFamily="34" charset="0"/>
              <a:cs typeface="Calibri" panose="020F0502020204030204" pitchFamily="34" charset="0"/>
            </a:endParaRPr>
          </a:p>
          <a:p>
            <a:pPr marL="0" indent="0" algn="just"/>
            <a:r>
              <a:rPr lang="en-US" sz="3200" dirty="0">
                <a:latin typeface="Calibri" panose="020F0502020204030204" pitchFamily="34" charset="0"/>
                <a:cs typeface="Calibri" panose="020F0502020204030204" pitchFamily="34" charset="0"/>
              </a:rPr>
              <a:t>Suppose that during any hour in a large department store, the average number of shoppers is 448, with a standard deviation of 21 shoppers. What is the probability that a random sample of 49 different shopping hours will yield a sample mean between 441 and 446 shoppers?</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4400" dirty="0">
                <a:latin typeface="Calibri" panose="020F0502020204030204" pitchFamily="34" charset="0"/>
                <a:cs typeface="Calibri" panose="020F0502020204030204" pitchFamily="34" charset="0"/>
              </a:rPr>
              <a:t>Exercise</a:t>
            </a:r>
          </a:p>
        </p:txBody>
      </p:sp>
    </p:spTree>
    <p:extLst>
      <p:ext uri="{BB962C8B-B14F-4D97-AF65-F5344CB8AC3E}">
        <p14:creationId xmlns:p14="http://schemas.microsoft.com/office/powerpoint/2010/main" val="1184393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For this problem, µ= 448, </a:t>
                </a:r>
                <a:r>
                  <a:rPr lang="el-GR" dirty="0"/>
                  <a:t>σ</a:t>
                </a:r>
                <a:r>
                  <a:rPr lang="en-US" dirty="0"/>
                  <a:t>= 21, and n = 49. The problem is to determine</a:t>
                </a:r>
              </a:p>
              <a:p>
                <a:r>
                  <a:rPr lang="en-US" dirty="0"/>
                  <a:t>P(441&lt;= </a:t>
                </a:r>
                <a14:m>
                  <m:oMath xmlns:m="http://schemas.openxmlformats.org/officeDocument/2006/math">
                    <m:acc>
                      <m:accPr>
                        <m:chr m:val="̅"/>
                        <m:ctrlPr>
                          <a:rPr lang="en-US"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US" dirty="0"/>
                  <a:t> &lt;=446). The following diagram depicts the problem.</a:t>
                </a:r>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89" t="-942"/>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3"/>
          <a:stretch>
            <a:fillRect/>
          </a:stretch>
        </p:blipFill>
        <p:spPr>
          <a:xfrm>
            <a:off x="8839200" y="2497540"/>
            <a:ext cx="3030229" cy="3522261"/>
          </a:xfrm>
          <a:prstGeom prst="rect">
            <a:avLst/>
          </a:prstGeom>
        </p:spPr>
      </p:pic>
      <p:pic>
        <p:nvPicPr>
          <p:cNvPr id="5" name="Picture 4"/>
          <p:cNvPicPr>
            <a:picLocks noChangeAspect="1"/>
          </p:cNvPicPr>
          <p:nvPr/>
        </p:nvPicPr>
        <p:blipFill>
          <a:blip r:embed="rId4"/>
          <a:stretch>
            <a:fillRect/>
          </a:stretch>
        </p:blipFill>
        <p:spPr>
          <a:xfrm>
            <a:off x="518614" y="2497540"/>
            <a:ext cx="2278750" cy="986477"/>
          </a:xfrm>
          <a:prstGeom prst="rect">
            <a:avLst/>
          </a:prstGeom>
        </p:spPr>
      </p:pic>
      <p:pic>
        <p:nvPicPr>
          <p:cNvPr id="6" name="Picture 5"/>
          <p:cNvPicPr>
            <a:picLocks noChangeAspect="1"/>
          </p:cNvPicPr>
          <p:nvPr/>
        </p:nvPicPr>
        <p:blipFill>
          <a:blip r:embed="rId5"/>
          <a:stretch>
            <a:fillRect/>
          </a:stretch>
        </p:blipFill>
        <p:spPr>
          <a:xfrm>
            <a:off x="4759929" y="2556821"/>
            <a:ext cx="2265742" cy="927196"/>
          </a:xfrm>
          <a:prstGeom prst="rect">
            <a:avLst/>
          </a:prstGeom>
        </p:spPr>
      </p:pic>
      <p:pic>
        <p:nvPicPr>
          <p:cNvPr id="7" name="Picture 6"/>
          <p:cNvPicPr>
            <a:picLocks noChangeAspect="1"/>
          </p:cNvPicPr>
          <p:nvPr/>
        </p:nvPicPr>
        <p:blipFill>
          <a:blip r:embed="rId6"/>
          <a:stretch>
            <a:fillRect/>
          </a:stretch>
        </p:blipFill>
        <p:spPr>
          <a:xfrm>
            <a:off x="2279175" y="3833609"/>
            <a:ext cx="2794651" cy="1426782"/>
          </a:xfrm>
          <a:prstGeom prst="rect">
            <a:avLst/>
          </a:prstGeom>
        </p:spPr>
      </p:pic>
    </p:spTree>
    <p:extLst>
      <p:ext uri="{BB962C8B-B14F-4D97-AF65-F5344CB8AC3E}">
        <p14:creationId xmlns:p14="http://schemas.microsoft.com/office/powerpoint/2010/main" val="231972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dirty="0"/>
              <a:t>The earlier example was based on the </a:t>
            </a:r>
            <a:r>
              <a:rPr lang="en-US" dirty="0"/>
              <a:t>assumption that the population was infinitely or extremely large. </a:t>
            </a:r>
          </a:p>
          <a:p>
            <a:pPr>
              <a:buFont typeface="Arial" panose="020B0604020202020204" pitchFamily="34" charset="0"/>
              <a:buChar char="•"/>
            </a:pPr>
            <a:endParaRPr lang="en-US" dirty="0"/>
          </a:p>
          <a:p>
            <a:pPr>
              <a:buFont typeface="Arial" panose="020B0604020202020204" pitchFamily="34" charset="0"/>
              <a:buChar char="•"/>
            </a:pPr>
            <a:r>
              <a:rPr lang="en-US" dirty="0"/>
              <a:t>In cases of a finite population, </a:t>
            </a:r>
            <a:r>
              <a:rPr lang="en-US" i="1" dirty="0"/>
              <a:t>a statistical adjustment can be made to the z formula for sample means</a:t>
            </a:r>
            <a:r>
              <a:rPr lang="en-US" dirty="0"/>
              <a:t>. The adjustment is called the </a:t>
            </a:r>
            <a:r>
              <a:rPr lang="en-US" b="1" dirty="0"/>
              <a:t>finite correction factor</a:t>
            </a:r>
          </a:p>
          <a:p>
            <a:pPr>
              <a:buFont typeface="Arial" panose="020B0604020202020204" pitchFamily="34" charset="0"/>
              <a:buChar char="•"/>
            </a:pPr>
            <a:endParaRPr lang="en-US" b="1" dirty="0"/>
          </a:p>
          <a:p>
            <a:pPr>
              <a:buFont typeface="Arial" panose="020B0604020202020204" pitchFamily="34" charset="0"/>
              <a:buChar char="•"/>
            </a:pPr>
            <a:r>
              <a:rPr lang="en-US" dirty="0"/>
              <a:t>Following is the z formula for sample means when samples are drawn from finite populations.</a:t>
            </a:r>
            <a:endParaRPr lang="en-IN" dirty="0"/>
          </a:p>
        </p:txBody>
      </p:sp>
      <p:sp>
        <p:nvSpPr>
          <p:cNvPr id="3" name="Content Placeholder 2"/>
          <p:cNvSpPr>
            <a:spLocks noGrp="1"/>
          </p:cNvSpPr>
          <p:nvPr>
            <p:ph sz="quarter" idx="10"/>
          </p:nvPr>
        </p:nvSpPr>
        <p:spPr/>
        <p:txBody>
          <a:bodyPr/>
          <a:lstStyle/>
          <a:p>
            <a:r>
              <a:rPr lang="en-US" dirty="0"/>
              <a:t>Sampling from a Finite Population</a:t>
            </a:r>
            <a:endParaRPr lang="en-IN" dirty="0"/>
          </a:p>
        </p:txBody>
      </p:sp>
      <p:pic>
        <p:nvPicPr>
          <p:cNvPr id="4" name="Picture 3"/>
          <p:cNvPicPr>
            <a:picLocks noChangeAspect="1"/>
          </p:cNvPicPr>
          <p:nvPr/>
        </p:nvPicPr>
        <p:blipFill>
          <a:blip r:embed="rId3"/>
          <a:stretch>
            <a:fillRect/>
          </a:stretch>
        </p:blipFill>
        <p:spPr>
          <a:xfrm>
            <a:off x="2121515" y="3571093"/>
            <a:ext cx="1126651" cy="659713"/>
          </a:xfrm>
          <a:prstGeom prst="rect">
            <a:avLst/>
          </a:prstGeom>
        </p:spPr>
      </p:pic>
      <p:pic>
        <p:nvPicPr>
          <p:cNvPr id="5" name="Picture 4"/>
          <p:cNvPicPr>
            <a:picLocks noChangeAspect="1"/>
          </p:cNvPicPr>
          <p:nvPr/>
        </p:nvPicPr>
        <p:blipFill>
          <a:blip r:embed="rId4"/>
          <a:stretch>
            <a:fillRect/>
          </a:stretch>
        </p:blipFill>
        <p:spPr>
          <a:xfrm>
            <a:off x="4292291" y="4913194"/>
            <a:ext cx="2217691" cy="1106607"/>
          </a:xfrm>
          <a:prstGeom prst="rect">
            <a:avLst/>
          </a:prstGeom>
        </p:spPr>
      </p:pic>
    </p:spTree>
    <p:extLst>
      <p:ext uri="{BB962C8B-B14F-4D97-AF65-F5344CB8AC3E}">
        <p14:creationId xmlns:p14="http://schemas.microsoft.com/office/powerpoint/2010/main" val="3787084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t>As the size of the finite population becomes larger in relation to sample size, the finite correction factor approaches 1. </a:t>
            </a:r>
          </a:p>
          <a:p>
            <a:pPr>
              <a:buFont typeface="Arial" panose="020B0604020202020204" pitchFamily="34" charset="0"/>
              <a:buChar char="•"/>
            </a:pPr>
            <a:endParaRPr lang="en-US" dirty="0"/>
          </a:p>
          <a:p>
            <a:pPr>
              <a:buFont typeface="Arial" panose="020B0604020202020204" pitchFamily="34" charset="0"/>
              <a:buChar char="•"/>
            </a:pPr>
            <a:r>
              <a:rPr lang="en-US" dirty="0"/>
              <a:t>In theory, whenever researchers are working with a finite population, they can use the finite correction factor. </a:t>
            </a:r>
          </a:p>
          <a:p>
            <a:pPr>
              <a:buFont typeface="Arial" panose="020B0604020202020204" pitchFamily="34" charset="0"/>
              <a:buChar char="•"/>
            </a:pPr>
            <a:endParaRPr lang="en-US" dirty="0"/>
          </a:p>
          <a:p>
            <a:pPr>
              <a:buFont typeface="Arial" panose="020B0604020202020204" pitchFamily="34" charset="0"/>
              <a:buChar char="•"/>
            </a:pPr>
            <a:r>
              <a:rPr lang="en-US" dirty="0"/>
              <a:t>A rough rule of thumb for many researchers is that, if the sample size is </a:t>
            </a:r>
            <a:r>
              <a:rPr lang="en-US" b="1" dirty="0"/>
              <a:t>less</a:t>
            </a:r>
            <a:r>
              <a:rPr lang="en-US" dirty="0"/>
              <a:t> than </a:t>
            </a:r>
            <a:r>
              <a:rPr lang="en-US" b="1" dirty="0"/>
              <a:t>5%</a:t>
            </a:r>
            <a:r>
              <a:rPr lang="en-US" dirty="0"/>
              <a:t> of the finite population size or </a:t>
            </a:r>
            <a:r>
              <a:rPr lang="en-US" b="1" i="1" dirty="0"/>
              <a:t>n/N &lt; </a:t>
            </a:r>
            <a:r>
              <a:rPr lang="en-US" b="1" dirty="0"/>
              <a:t>0.05</a:t>
            </a:r>
            <a:r>
              <a:rPr lang="en-US" dirty="0"/>
              <a:t>, the finite correction factor does </a:t>
            </a:r>
            <a:r>
              <a:rPr lang="en-US" b="1" dirty="0"/>
              <a:t>not</a:t>
            </a:r>
            <a:r>
              <a:rPr lang="en-US" dirty="0"/>
              <a:t> significantly </a:t>
            </a:r>
            <a:r>
              <a:rPr lang="en-IN" dirty="0"/>
              <a:t>modify the solution.</a:t>
            </a:r>
          </a:p>
        </p:txBody>
      </p:sp>
      <p:sp>
        <p:nvSpPr>
          <p:cNvPr id="3" name="Content Placeholder 2"/>
          <p:cNvSpPr>
            <a:spLocks noGrp="1"/>
          </p:cNvSpPr>
          <p:nvPr>
            <p:ph sz="quarter" idx="10"/>
          </p:nvPr>
        </p:nvSpPr>
        <p:spPr/>
        <p:txBody>
          <a:bodyPr/>
          <a:lstStyle/>
          <a:p>
            <a:r>
              <a:rPr lang="en-IN" dirty="0"/>
              <a:t>Rules for finite population</a:t>
            </a:r>
          </a:p>
        </p:txBody>
      </p:sp>
    </p:spTree>
    <p:extLst>
      <p:ext uri="{BB962C8B-B14F-4D97-AF65-F5344CB8AC3E}">
        <p14:creationId xmlns:p14="http://schemas.microsoft.com/office/powerpoint/2010/main" val="2987558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dirty="0"/>
              <a:t>A production company’s 350 hourly employees average 37.6 years of age, with a standard deviation of 8.3 years. If a random sample of 45 hourly employees is taken, what is the probability that the sample will have an average age of less than 40 years?</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3522559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Font typeface="Arial" panose="020B0604020202020204" pitchFamily="34" charset="0"/>
              <a:buChar char="•"/>
            </a:pPr>
            <a:r>
              <a:rPr lang="en-US" dirty="0"/>
              <a:t>The population mean is 37.6, with a population standard deviation of 8.3</a:t>
            </a:r>
            <a:r>
              <a:rPr lang="en-IN" dirty="0"/>
              <a:t>.  </a:t>
            </a:r>
          </a:p>
          <a:p>
            <a:pPr>
              <a:buFont typeface="Arial" panose="020B0604020202020204" pitchFamily="34" charset="0"/>
              <a:buChar char="•"/>
            </a:pPr>
            <a:r>
              <a:rPr lang="en-US" dirty="0"/>
              <a:t>The sample size is 45, but it is being drawn from a finite population of 350; that is, n = 45 and N = 350.</a:t>
            </a:r>
          </a:p>
          <a:p>
            <a:pPr>
              <a:buFont typeface="Arial" panose="020B0604020202020204" pitchFamily="34" charset="0"/>
              <a:buChar char="•"/>
            </a:pPr>
            <a:r>
              <a:rPr lang="en-US" dirty="0"/>
              <a:t>The sample mean under consideration is 40</a:t>
            </a:r>
          </a:p>
          <a:p>
            <a:pPr>
              <a:buFont typeface="Arial" panose="020B0604020202020204" pitchFamily="34" charset="0"/>
              <a:buChar char="•"/>
            </a:pPr>
            <a:r>
              <a:rPr lang="en-US" dirty="0"/>
              <a:t>Using the z formula with the finite correction factor gives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This z value yields a probability of .4808. Therefore, the probability of getting a sample average age of less than 40 years is </a:t>
            </a:r>
            <a:r>
              <a:rPr lang="en-US" b="1" dirty="0"/>
              <a:t>.4808 + .5000 = .9808.</a:t>
            </a:r>
          </a:p>
        </p:txBody>
      </p:sp>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8839200" y="2272297"/>
            <a:ext cx="3034352" cy="2805267"/>
          </a:xfrm>
          <a:prstGeom prst="rect">
            <a:avLst/>
          </a:prstGeom>
        </p:spPr>
      </p:pic>
      <p:pic>
        <p:nvPicPr>
          <p:cNvPr id="5" name="Picture 4"/>
          <p:cNvPicPr>
            <a:picLocks noChangeAspect="1"/>
          </p:cNvPicPr>
          <p:nvPr/>
        </p:nvPicPr>
        <p:blipFill>
          <a:blip r:embed="rId3"/>
          <a:stretch>
            <a:fillRect/>
          </a:stretch>
        </p:blipFill>
        <p:spPr>
          <a:xfrm>
            <a:off x="3682999" y="3629801"/>
            <a:ext cx="2786039" cy="914898"/>
          </a:xfrm>
          <a:prstGeom prst="rect">
            <a:avLst/>
          </a:prstGeom>
        </p:spPr>
      </p:pic>
    </p:spTree>
    <p:extLst>
      <p:ext uri="{BB962C8B-B14F-4D97-AF65-F5344CB8AC3E}">
        <p14:creationId xmlns:p14="http://schemas.microsoft.com/office/powerpoint/2010/main" val="344266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70709" y="1407902"/>
            <a:ext cx="10554788" cy="4906929"/>
          </a:xfrm>
          <a:prstGeom prst="rect">
            <a:avLst/>
          </a:prstGeom>
        </p:spPr>
      </p:pic>
    </p:spTree>
    <p:extLst>
      <p:ext uri="{BB962C8B-B14F-4D97-AF65-F5344CB8AC3E}">
        <p14:creationId xmlns:p14="http://schemas.microsoft.com/office/powerpoint/2010/main" val="542419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If research results in </a:t>
            </a:r>
            <a:r>
              <a:rPr lang="en-US" b="1" i="1" dirty="0"/>
              <a:t>countable</a:t>
            </a:r>
            <a:r>
              <a:rPr lang="en-US" i="1" dirty="0"/>
              <a:t> </a:t>
            </a:r>
            <a:r>
              <a:rPr lang="en-US" dirty="0"/>
              <a:t>items such as how many people in a sample have a flexible work schedule, the sample proportion is often the </a:t>
            </a:r>
            <a:r>
              <a:rPr lang="en-IN" dirty="0"/>
              <a:t>statistic of choice.</a:t>
            </a:r>
          </a:p>
          <a:p>
            <a:endParaRPr lang="en-IN" dirty="0"/>
          </a:p>
        </p:txBody>
      </p:sp>
      <p:sp>
        <p:nvSpPr>
          <p:cNvPr id="3" name="Content Placeholder 2"/>
          <p:cNvSpPr>
            <a:spLocks noGrp="1"/>
          </p:cNvSpPr>
          <p:nvPr>
            <p:ph sz="quarter" idx="10"/>
          </p:nvPr>
        </p:nvSpPr>
        <p:spPr/>
        <p:txBody>
          <a:bodyPr/>
          <a:lstStyle/>
          <a:p>
            <a:r>
              <a:rPr lang="en-IN" dirty="0"/>
              <a:t>Sampling Distribution Of  Sample Proportion</a:t>
            </a:r>
          </a:p>
        </p:txBody>
      </p:sp>
      <p:pic>
        <p:nvPicPr>
          <p:cNvPr id="5" name="Picture 4"/>
          <p:cNvPicPr>
            <a:picLocks noChangeAspect="1"/>
          </p:cNvPicPr>
          <p:nvPr/>
        </p:nvPicPr>
        <p:blipFill>
          <a:blip r:embed="rId3"/>
          <a:stretch>
            <a:fillRect/>
          </a:stretch>
        </p:blipFill>
        <p:spPr>
          <a:xfrm>
            <a:off x="1228300" y="2976562"/>
            <a:ext cx="7529938" cy="1472608"/>
          </a:xfrm>
          <a:prstGeom prst="rect">
            <a:avLst/>
          </a:prstGeom>
        </p:spPr>
      </p:pic>
    </p:spTree>
    <p:extLst>
      <p:ext uri="{BB962C8B-B14F-4D97-AF65-F5344CB8AC3E}">
        <p14:creationId xmlns:p14="http://schemas.microsoft.com/office/powerpoint/2010/main" val="1977152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In a sample of 100 factory workers, 30 workers might belong to a union.</a:t>
            </a:r>
          </a:p>
          <a:p>
            <a:pPr>
              <a:buFont typeface="Arial" panose="020B0604020202020204" pitchFamily="34" charset="0"/>
              <a:buChar char="•"/>
            </a:pPr>
            <a:endParaRPr lang="en-US" dirty="0"/>
          </a:p>
          <a:p>
            <a:pPr>
              <a:buFont typeface="Arial" panose="020B0604020202020204" pitchFamily="34" charset="0"/>
              <a:buChar char="•"/>
            </a:pPr>
            <a:r>
              <a:rPr lang="en-US" dirty="0"/>
              <a:t>The value of sample proportion for this characteristic, union membership, is </a:t>
            </a:r>
          </a:p>
          <a:p>
            <a:pPr marL="0" indent="0"/>
            <a:r>
              <a:rPr lang="en-US" dirty="0"/>
              <a:t>		30/100 = .30</a:t>
            </a:r>
            <a:endParaRPr lang="en-IN" dirty="0"/>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1456131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Font typeface="Arial" panose="020B0604020202020204" pitchFamily="34" charset="0"/>
              <a:buChar char="•"/>
            </a:pPr>
            <a:r>
              <a:rPr lang="en-IN" dirty="0"/>
              <a:t>The central limit theorem </a:t>
            </a:r>
            <a:r>
              <a:rPr lang="en-US" dirty="0"/>
              <a:t>applies to sample proportions in that the normal distribution approximates the shape of the distribution of sample proportions</a:t>
            </a:r>
          </a:p>
          <a:p>
            <a:pPr>
              <a:buFont typeface="Arial" panose="020B0604020202020204" pitchFamily="34" charset="0"/>
              <a:buChar char="•"/>
            </a:pPr>
            <a:endParaRPr lang="en-US" dirty="0"/>
          </a:p>
          <a:p>
            <a:pPr>
              <a:buFont typeface="Arial" panose="020B0604020202020204" pitchFamily="34" charset="0"/>
              <a:buChar char="•"/>
            </a:pPr>
            <a:r>
              <a:rPr lang="en-US" dirty="0"/>
              <a:t>If </a:t>
            </a:r>
            <a:r>
              <a:rPr lang="en-US" i="1" dirty="0"/>
              <a:t>n*p &gt; </a:t>
            </a:r>
            <a:r>
              <a:rPr lang="en-US" dirty="0"/>
              <a:t>5 and </a:t>
            </a:r>
            <a:r>
              <a:rPr lang="en-US" i="1" dirty="0"/>
              <a:t>n*q &gt; </a:t>
            </a:r>
            <a:r>
              <a:rPr lang="en-US" dirty="0"/>
              <a:t>5( </a:t>
            </a:r>
            <a:r>
              <a:rPr lang="en-US" i="1" dirty="0"/>
              <a:t>p </a:t>
            </a:r>
            <a:r>
              <a:rPr lang="en-US" dirty="0"/>
              <a:t>is the population proportion and </a:t>
            </a:r>
            <a:r>
              <a:rPr lang="en-US" i="1" dirty="0"/>
              <a:t>q </a:t>
            </a:r>
            <a:r>
              <a:rPr lang="en-US" dirty="0"/>
              <a:t>= 1 - </a:t>
            </a:r>
            <a:r>
              <a:rPr lang="en-US" i="1" dirty="0"/>
              <a:t>p</a:t>
            </a: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dirty="0"/>
              <a:t>The mean of sample proportions for all samples of size </a:t>
            </a:r>
            <a:r>
              <a:rPr lang="en-US" i="1" dirty="0"/>
              <a:t>n </a:t>
            </a:r>
            <a:r>
              <a:rPr lang="en-US" dirty="0"/>
              <a:t>randomly drawn from a population is </a:t>
            </a:r>
            <a:r>
              <a:rPr lang="en-US" i="1" dirty="0"/>
              <a:t>p </a:t>
            </a:r>
            <a:r>
              <a:rPr lang="en-US" dirty="0"/>
              <a:t>(the population proportion) and the standard deviation of sample </a:t>
            </a:r>
            <a:r>
              <a:rPr lang="en-IN" dirty="0"/>
              <a:t>proportions is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sometimes referred to as the </a:t>
            </a:r>
            <a:r>
              <a:rPr lang="en-US" b="1" dirty="0"/>
              <a:t>standard error of the proportion</a:t>
            </a:r>
            <a:endParaRPr lang="en-IN" dirty="0"/>
          </a:p>
        </p:txBody>
      </p:sp>
      <p:sp>
        <p:nvSpPr>
          <p:cNvPr id="3" name="Content Placeholder 2"/>
          <p:cNvSpPr>
            <a:spLocks noGrp="1"/>
          </p:cNvSpPr>
          <p:nvPr>
            <p:ph sz="quarter" idx="10"/>
          </p:nvPr>
        </p:nvSpPr>
        <p:spPr/>
        <p:txBody>
          <a:bodyPr/>
          <a:lstStyle/>
          <a:p>
            <a:r>
              <a:rPr lang="en-US" dirty="0"/>
              <a:t>How does a researcher use the sample proportion in analysis?</a:t>
            </a:r>
            <a:endParaRPr lang="en-IN" dirty="0"/>
          </a:p>
        </p:txBody>
      </p:sp>
      <p:pic>
        <p:nvPicPr>
          <p:cNvPr id="4" name="Picture 3"/>
          <p:cNvPicPr>
            <a:picLocks noChangeAspect="1"/>
          </p:cNvPicPr>
          <p:nvPr/>
        </p:nvPicPr>
        <p:blipFill>
          <a:blip r:embed="rId2"/>
          <a:stretch>
            <a:fillRect/>
          </a:stretch>
        </p:blipFill>
        <p:spPr>
          <a:xfrm>
            <a:off x="4748923" y="4269683"/>
            <a:ext cx="955841" cy="848223"/>
          </a:xfrm>
          <a:prstGeom prst="rect">
            <a:avLst/>
          </a:prstGeom>
        </p:spPr>
      </p:pic>
    </p:spTree>
    <p:extLst>
      <p:ext uri="{BB962C8B-B14F-4D97-AF65-F5344CB8AC3E}">
        <p14:creationId xmlns:p14="http://schemas.microsoft.com/office/powerpoint/2010/main" val="3814478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For </a:t>
            </a:r>
            <a:r>
              <a:rPr lang="en-IN" i="1" dirty="0"/>
              <a:t>n*p &gt; </a:t>
            </a:r>
            <a:r>
              <a:rPr lang="en-IN" dirty="0"/>
              <a:t>5 </a:t>
            </a:r>
            <a:r>
              <a:rPr lang="en-US" dirty="0"/>
              <a:t>and </a:t>
            </a:r>
            <a:r>
              <a:rPr lang="en-US" i="1" dirty="0"/>
              <a:t>n*q </a:t>
            </a:r>
            <a:r>
              <a:rPr lang="en-US" dirty="0"/>
              <a:t>&gt; 5</a:t>
            </a:r>
            <a:endParaRPr lang="en-IN" dirty="0"/>
          </a:p>
        </p:txBody>
      </p:sp>
      <p:sp>
        <p:nvSpPr>
          <p:cNvPr id="3" name="Content Placeholder 2"/>
          <p:cNvSpPr>
            <a:spLocks noGrp="1"/>
          </p:cNvSpPr>
          <p:nvPr>
            <p:ph sz="quarter" idx="10"/>
          </p:nvPr>
        </p:nvSpPr>
        <p:spPr/>
        <p:txBody>
          <a:bodyPr/>
          <a:lstStyle/>
          <a:p>
            <a:r>
              <a:rPr lang="en-IN" i="1" dirty="0"/>
              <a:t>Z </a:t>
            </a:r>
            <a:r>
              <a:rPr lang="en-IN" dirty="0"/>
              <a:t>Formula For Sample Proportions</a:t>
            </a:r>
          </a:p>
        </p:txBody>
      </p:sp>
      <p:pic>
        <p:nvPicPr>
          <p:cNvPr id="4" name="Picture 3"/>
          <p:cNvPicPr>
            <a:picLocks noChangeAspect="1"/>
          </p:cNvPicPr>
          <p:nvPr/>
        </p:nvPicPr>
        <p:blipFill>
          <a:blip r:embed="rId2"/>
          <a:stretch>
            <a:fillRect/>
          </a:stretch>
        </p:blipFill>
        <p:spPr>
          <a:xfrm>
            <a:off x="2361063" y="2347415"/>
            <a:ext cx="5135112" cy="1795960"/>
          </a:xfrm>
          <a:prstGeom prst="rect">
            <a:avLst/>
          </a:prstGeom>
        </p:spPr>
      </p:pic>
    </p:spTree>
    <p:extLst>
      <p:ext uri="{BB962C8B-B14F-4D97-AF65-F5344CB8AC3E}">
        <p14:creationId xmlns:p14="http://schemas.microsoft.com/office/powerpoint/2010/main" val="1457528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Suppose 60% of the electrical contractors in a region use a particular brand of wire. What is the probability of taking a random sample of size 120 from these electrical contractors and finding that .50 or less use that brand of wire?</a:t>
            </a:r>
            <a:endParaRPr lang="en-IN" dirty="0"/>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1058810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r>
              <a:rPr lang="en-US" dirty="0"/>
              <a:t>The probability corresponding to </a:t>
            </a:r>
            <a:r>
              <a:rPr lang="en-US" i="1" dirty="0"/>
              <a:t>z </a:t>
            </a:r>
            <a:r>
              <a:rPr lang="en-US" dirty="0"/>
              <a:t>= -2</a:t>
            </a:r>
            <a:r>
              <a:rPr lang="en-US" i="1" dirty="0"/>
              <a:t>.</a:t>
            </a:r>
            <a:r>
              <a:rPr lang="en-US" dirty="0"/>
              <a:t>24 is .4875. </a:t>
            </a:r>
          </a:p>
          <a:p>
            <a:endParaRPr lang="en-US" dirty="0"/>
          </a:p>
          <a:p>
            <a:r>
              <a:rPr lang="en-US" dirty="0"/>
              <a:t>For </a:t>
            </a:r>
            <a:r>
              <a:rPr lang="en-US" i="1" dirty="0"/>
              <a:t>z &lt; </a:t>
            </a:r>
            <a:r>
              <a:rPr lang="en-US" dirty="0"/>
              <a:t>-2</a:t>
            </a:r>
            <a:r>
              <a:rPr lang="en-US" i="1" dirty="0"/>
              <a:t>.</a:t>
            </a:r>
            <a:r>
              <a:rPr lang="en-US" dirty="0"/>
              <a:t>24 (the tail of the distribution), the answer is </a:t>
            </a:r>
            <a:r>
              <a:rPr lang="en-US" i="1" dirty="0"/>
              <a:t>.</a:t>
            </a:r>
            <a:r>
              <a:rPr lang="en-US" dirty="0"/>
              <a:t>5000 - </a:t>
            </a:r>
            <a:r>
              <a:rPr lang="en-US" i="1" dirty="0"/>
              <a:t>.</a:t>
            </a:r>
            <a:r>
              <a:rPr lang="en-US" dirty="0"/>
              <a:t>4875 = .</a:t>
            </a:r>
            <a:r>
              <a:rPr lang="en-US" b="1" dirty="0"/>
              <a:t>0125</a:t>
            </a:r>
            <a:r>
              <a:rPr lang="en-US" dirty="0"/>
              <a:t>.</a:t>
            </a:r>
            <a:endParaRPr lang="en-IN" dirty="0"/>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8"/>
            <a:ext cx="4820693" cy="1576908"/>
          </a:xfrm>
          <a:prstGeom prst="rect">
            <a:avLst/>
          </a:prstGeom>
        </p:spPr>
      </p:pic>
      <p:pic>
        <p:nvPicPr>
          <p:cNvPr id="6" name="Picture 5"/>
          <p:cNvPicPr>
            <a:picLocks noChangeAspect="1"/>
          </p:cNvPicPr>
          <p:nvPr/>
        </p:nvPicPr>
        <p:blipFill>
          <a:blip r:embed="rId3"/>
          <a:stretch>
            <a:fillRect/>
          </a:stretch>
        </p:blipFill>
        <p:spPr>
          <a:xfrm>
            <a:off x="8455025" y="1080021"/>
            <a:ext cx="3391232" cy="2563931"/>
          </a:xfrm>
          <a:prstGeom prst="rect">
            <a:avLst/>
          </a:prstGeom>
        </p:spPr>
      </p:pic>
    </p:spTree>
    <p:extLst>
      <p:ext uri="{BB962C8B-B14F-4D97-AF65-F5344CB8AC3E}">
        <p14:creationId xmlns:p14="http://schemas.microsoft.com/office/powerpoint/2010/main" val="3188290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dirty="0"/>
              <a:t>If 10% of a population of parts is defective, what is the probability of randomly selecting 80 parts and finding that 12 or more parts are defective?</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312537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pPr>
              <a:buFont typeface="Arial" panose="020B0604020202020204" pitchFamily="34" charset="0"/>
              <a:buChar char="•"/>
            </a:pPr>
            <a:r>
              <a:rPr lang="en-US" dirty="0"/>
              <a:t>The probability of .4319 for a z value of 1.49, which is the area between the sample proportion, .15, and the population proportion, .10. The answer </a:t>
            </a:r>
            <a:r>
              <a:rPr lang="en-IN" dirty="0"/>
              <a:t>to the question is</a:t>
            </a:r>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8"/>
            <a:ext cx="5535234" cy="1576908"/>
          </a:xfrm>
          <a:prstGeom prst="rect">
            <a:avLst/>
          </a:prstGeom>
        </p:spPr>
      </p:pic>
      <p:pic>
        <p:nvPicPr>
          <p:cNvPr id="6" name="Picture 5"/>
          <p:cNvPicPr>
            <a:picLocks noChangeAspect="1"/>
          </p:cNvPicPr>
          <p:nvPr/>
        </p:nvPicPr>
        <p:blipFill>
          <a:blip r:embed="rId3"/>
          <a:stretch>
            <a:fillRect/>
          </a:stretch>
        </p:blipFill>
        <p:spPr>
          <a:xfrm>
            <a:off x="3780431" y="5232993"/>
            <a:ext cx="3422673" cy="671726"/>
          </a:xfrm>
          <a:prstGeom prst="rect">
            <a:avLst/>
          </a:prstGeom>
        </p:spPr>
      </p:pic>
      <p:pic>
        <p:nvPicPr>
          <p:cNvPr id="7" name="Picture 6"/>
          <p:cNvPicPr>
            <a:picLocks noChangeAspect="1"/>
          </p:cNvPicPr>
          <p:nvPr/>
        </p:nvPicPr>
        <p:blipFill>
          <a:blip r:embed="rId4"/>
          <a:stretch>
            <a:fillRect/>
          </a:stretch>
        </p:blipFill>
        <p:spPr>
          <a:xfrm>
            <a:off x="7203104" y="1542150"/>
            <a:ext cx="4176096" cy="2456644"/>
          </a:xfrm>
          <a:prstGeom prst="rect">
            <a:avLst/>
          </a:prstGeom>
        </p:spPr>
      </p:pic>
    </p:spTree>
    <p:extLst>
      <p:ext uri="{BB962C8B-B14F-4D97-AF65-F5344CB8AC3E}">
        <p14:creationId xmlns:p14="http://schemas.microsoft.com/office/powerpoint/2010/main" val="2422773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Three forms of statistical inference</a:t>
            </a:r>
          </a:p>
          <a:p>
            <a:endParaRPr lang="en-US" dirty="0"/>
          </a:p>
          <a:p>
            <a:pPr>
              <a:buFont typeface="Arial" panose="020B0604020202020204" pitchFamily="34" charset="0"/>
              <a:buChar char="•"/>
            </a:pPr>
            <a:r>
              <a:rPr lang="en-IN" dirty="0"/>
              <a:t>Point estimation</a:t>
            </a:r>
          </a:p>
          <a:p>
            <a:pPr>
              <a:buFont typeface="Arial" panose="020B0604020202020204" pitchFamily="34" charset="0"/>
              <a:buChar char="•"/>
            </a:pPr>
            <a:r>
              <a:rPr lang="en-IN" dirty="0"/>
              <a:t>Interval estimation</a:t>
            </a:r>
          </a:p>
          <a:p>
            <a:pPr>
              <a:buFont typeface="Arial" panose="020B0604020202020204" pitchFamily="34" charset="0"/>
              <a:buChar char="•"/>
            </a:pPr>
            <a:r>
              <a:rPr lang="en-IN" dirty="0"/>
              <a:t>Hypothesis testing</a:t>
            </a:r>
          </a:p>
          <a:p>
            <a:endParaRPr lang="en-IN" dirty="0"/>
          </a:p>
        </p:txBody>
      </p:sp>
      <p:sp>
        <p:nvSpPr>
          <p:cNvPr id="3" name="Content Placeholder 2"/>
          <p:cNvSpPr>
            <a:spLocks noGrp="1"/>
          </p:cNvSpPr>
          <p:nvPr>
            <p:ph sz="quarter" idx="10"/>
          </p:nvPr>
        </p:nvSpPr>
        <p:spPr/>
        <p:txBody>
          <a:bodyPr/>
          <a:lstStyle/>
          <a:p>
            <a:r>
              <a:rPr lang="en-US" dirty="0"/>
              <a:t>Forms Of Statistical Inference</a:t>
            </a:r>
            <a:endParaRPr lang="en-IN" dirty="0"/>
          </a:p>
        </p:txBody>
      </p:sp>
    </p:spTree>
    <p:extLst>
      <p:ext uri="{BB962C8B-B14F-4D97-AF65-F5344CB8AC3E}">
        <p14:creationId xmlns:p14="http://schemas.microsoft.com/office/powerpoint/2010/main" val="2755119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Estimating The Population Mean Using</a:t>
            </a:r>
          </a:p>
          <a:p>
            <a:r>
              <a:rPr lang="en-US" dirty="0"/>
              <a:t>The Z Statistic</a:t>
            </a:r>
            <a:endParaRPr lang="en-IN" dirty="0"/>
          </a:p>
        </p:txBody>
      </p:sp>
    </p:spTree>
    <p:extLst>
      <p:ext uri="{BB962C8B-B14F-4D97-AF65-F5344CB8AC3E}">
        <p14:creationId xmlns:p14="http://schemas.microsoft.com/office/powerpoint/2010/main" val="65815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3F1A31C-6B6C-B544-9440-C67FBA0457CA}"/>
                  </a:ext>
                </a:extLst>
              </p14:cNvPr>
              <p14:cNvContentPartPr/>
              <p14:nvPr/>
            </p14:nvContentPartPr>
            <p14:xfrm>
              <a:off x="3280595" y="710411"/>
              <a:ext cx="25560" cy="69480"/>
            </p14:xfrm>
          </p:contentPart>
        </mc:Choice>
        <mc:Fallback xmlns="">
          <p:pic>
            <p:nvPicPr>
              <p:cNvPr id="8" name="Ink 7">
                <a:extLst>
                  <a:ext uri="{FF2B5EF4-FFF2-40B4-BE49-F238E27FC236}">
                    <a16:creationId xmlns:a16="http://schemas.microsoft.com/office/drawing/2014/main" id="{53F1A31C-6B6C-B544-9440-C67FBA0457CA}"/>
                  </a:ext>
                </a:extLst>
              </p:cNvPr>
              <p:cNvPicPr/>
              <p:nvPr/>
            </p:nvPicPr>
            <p:blipFill>
              <a:blip r:embed="rId5"/>
              <a:stretch>
                <a:fillRect/>
              </a:stretch>
            </p:blipFill>
            <p:spPr>
              <a:xfrm>
                <a:off x="3271595" y="701771"/>
                <a:ext cx="42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B628513-4482-4845-B2C9-E0813B1115B5}"/>
                  </a:ext>
                </a:extLst>
              </p14:cNvPr>
              <p14:cNvContentPartPr/>
              <p14:nvPr/>
            </p14:nvContentPartPr>
            <p14:xfrm>
              <a:off x="3312275" y="625091"/>
              <a:ext cx="19080" cy="10080"/>
            </p14:xfrm>
          </p:contentPart>
        </mc:Choice>
        <mc:Fallback xmlns="">
          <p:pic>
            <p:nvPicPr>
              <p:cNvPr id="9" name="Ink 8">
                <a:extLst>
                  <a:ext uri="{FF2B5EF4-FFF2-40B4-BE49-F238E27FC236}">
                    <a16:creationId xmlns:a16="http://schemas.microsoft.com/office/drawing/2014/main" id="{9B628513-4482-4845-B2C9-E0813B1115B5}"/>
                  </a:ext>
                </a:extLst>
              </p:cNvPr>
              <p:cNvPicPr/>
              <p:nvPr/>
            </p:nvPicPr>
            <p:blipFill>
              <a:blip r:embed="rId7"/>
              <a:stretch>
                <a:fillRect/>
              </a:stretch>
            </p:blipFill>
            <p:spPr>
              <a:xfrm>
                <a:off x="3303995" y="617097"/>
                <a:ext cx="36360" cy="267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FB0F4E-512E-804B-944D-25637B8FBA0F}"/>
                  </a:ext>
                </a:extLst>
              </p14:cNvPr>
              <p14:cNvContentPartPr/>
              <p14:nvPr/>
            </p14:nvContentPartPr>
            <p14:xfrm>
              <a:off x="3488315" y="685211"/>
              <a:ext cx="113400" cy="132480"/>
            </p14:xfrm>
          </p:contentPart>
        </mc:Choice>
        <mc:Fallback xmlns="">
          <p:pic>
            <p:nvPicPr>
              <p:cNvPr id="10" name="Ink 9">
                <a:extLst>
                  <a:ext uri="{FF2B5EF4-FFF2-40B4-BE49-F238E27FC236}">
                    <a16:creationId xmlns:a16="http://schemas.microsoft.com/office/drawing/2014/main" id="{0FFB0F4E-512E-804B-944D-25637B8FBA0F}"/>
                  </a:ext>
                </a:extLst>
              </p:cNvPr>
              <p:cNvPicPr/>
              <p:nvPr/>
            </p:nvPicPr>
            <p:blipFill>
              <a:blip r:embed="rId9"/>
              <a:stretch>
                <a:fillRect/>
              </a:stretch>
            </p:blipFill>
            <p:spPr>
              <a:xfrm>
                <a:off x="3479315" y="676571"/>
                <a:ext cx="131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093CE505-466E-1044-994D-0F3C7B22A3D2}"/>
                  </a:ext>
                </a:extLst>
              </p14:cNvPr>
              <p14:cNvContentPartPr/>
              <p14:nvPr/>
            </p14:nvContentPartPr>
            <p14:xfrm>
              <a:off x="3701795" y="685211"/>
              <a:ext cx="107280" cy="142200"/>
            </p14:xfrm>
          </p:contentPart>
        </mc:Choice>
        <mc:Fallback xmlns="">
          <p:pic>
            <p:nvPicPr>
              <p:cNvPr id="11" name="Ink 10">
                <a:extLst>
                  <a:ext uri="{FF2B5EF4-FFF2-40B4-BE49-F238E27FC236}">
                    <a16:creationId xmlns:a16="http://schemas.microsoft.com/office/drawing/2014/main" id="{093CE505-466E-1044-994D-0F3C7B22A3D2}"/>
                  </a:ext>
                </a:extLst>
              </p:cNvPr>
              <p:cNvPicPr/>
              <p:nvPr/>
            </p:nvPicPr>
            <p:blipFill>
              <a:blip r:embed="rId11"/>
              <a:stretch>
                <a:fillRect/>
              </a:stretch>
            </p:blipFill>
            <p:spPr>
              <a:xfrm>
                <a:off x="3693515" y="676571"/>
                <a:ext cx="12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636F5D36-377E-0641-9080-1ED9EC22239E}"/>
                  </a:ext>
                </a:extLst>
              </p14:cNvPr>
              <p14:cNvContentPartPr/>
              <p14:nvPr/>
            </p14:nvContentPartPr>
            <p14:xfrm>
              <a:off x="6354995" y="446171"/>
              <a:ext cx="170280" cy="327240"/>
            </p14:xfrm>
          </p:contentPart>
        </mc:Choice>
        <mc:Fallback xmlns="">
          <p:pic>
            <p:nvPicPr>
              <p:cNvPr id="24" name="Ink 23">
                <a:extLst>
                  <a:ext uri="{FF2B5EF4-FFF2-40B4-BE49-F238E27FC236}">
                    <a16:creationId xmlns:a16="http://schemas.microsoft.com/office/drawing/2014/main" id="{636F5D36-377E-0641-9080-1ED9EC22239E}"/>
                  </a:ext>
                </a:extLst>
              </p:cNvPr>
              <p:cNvPicPr/>
              <p:nvPr/>
            </p:nvPicPr>
            <p:blipFill>
              <a:blip r:embed="rId13"/>
              <a:stretch>
                <a:fillRect/>
              </a:stretch>
            </p:blipFill>
            <p:spPr>
              <a:xfrm>
                <a:off x="6346337" y="437531"/>
                <a:ext cx="187597"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6">
                <a:extLst>
                  <a:ext uri="{FF2B5EF4-FFF2-40B4-BE49-F238E27FC236}">
                    <a16:creationId xmlns:a16="http://schemas.microsoft.com/office/drawing/2014/main" id="{A9F0FBD0-0AA8-5E46-B7E5-DB6E3A7E4DDD}"/>
                  </a:ext>
                </a:extLst>
              </p14:cNvPr>
              <p14:cNvContentPartPr/>
              <p14:nvPr/>
            </p14:nvContentPartPr>
            <p14:xfrm>
              <a:off x="6612755" y="459491"/>
              <a:ext cx="1069560" cy="282600"/>
            </p14:xfrm>
          </p:contentPart>
        </mc:Choice>
        <mc:Fallback xmlns="">
          <p:pic>
            <p:nvPicPr>
              <p:cNvPr id="31" name="Ink 36">
                <a:extLst>
                  <a:ext uri="{FF2B5EF4-FFF2-40B4-BE49-F238E27FC236}">
                    <a16:creationId xmlns:a16="http://schemas.microsoft.com/office/drawing/2014/main" id="{A9F0FBD0-0AA8-5E46-B7E5-DB6E3A7E4DDD}"/>
                  </a:ext>
                </a:extLst>
              </p:cNvPr>
              <p:cNvPicPr/>
              <p:nvPr/>
            </p:nvPicPr>
            <p:blipFill>
              <a:blip r:embed="rId15"/>
              <a:stretch>
                <a:fillRect/>
              </a:stretch>
            </p:blipFill>
            <p:spPr>
              <a:xfrm>
                <a:off x="6603752" y="450491"/>
                <a:ext cx="1087566"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7">
                <a:extLst>
                  <a:ext uri="{FF2B5EF4-FFF2-40B4-BE49-F238E27FC236}">
                    <a16:creationId xmlns:a16="http://schemas.microsoft.com/office/drawing/2014/main" id="{75096E4B-AC74-6C45-9234-8338BA579B34}"/>
                  </a:ext>
                </a:extLst>
              </p14:cNvPr>
              <p14:cNvContentPartPr/>
              <p14:nvPr/>
            </p14:nvContentPartPr>
            <p14:xfrm>
              <a:off x="5443475" y="559211"/>
              <a:ext cx="698040" cy="245880"/>
            </p14:xfrm>
          </p:contentPart>
        </mc:Choice>
        <mc:Fallback xmlns="">
          <p:pic>
            <p:nvPicPr>
              <p:cNvPr id="32" name="Ink 37">
                <a:extLst>
                  <a:ext uri="{FF2B5EF4-FFF2-40B4-BE49-F238E27FC236}">
                    <a16:creationId xmlns:a16="http://schemas.microsoft.com/office/drawing/2014/main" id="{75096E4B-AC74-6C45-9234-8338BA579B34}"/>
                  </a:ext>
                </a:extLst>
              </p:cNvPr>
              <p:cNvPicPr/>
              <p:nvPr/>
            </p:nvPicPr>
            <p:blipFill>
              <a:blip r:embed="rId17"/>
              <a:stretch>
                <a:fillRect/>
              </a:stretch>
            </p:blipFill>
            <p:spPr>
              <a:xfrm>
                <a:off x="5435199" y="550919"/>
                <a:ext cx="714591" cy="26318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8">
                <a:extLst>
                  <a:ext uri="{FF2B5EF4-FFF2-40B4-BE49-F238E27FC236}">
                    <a16:creationId xmlns:a16="http://schemas.microsoft.com/office/drawing/2014/main" id="{D9DC6D76-63EE-A744-B907-96501BB65C26}"/>
                  </a:ext>
                </a:extLst>
              </p14:cNvPr>
              <p14:cNvContentPartPr/>
              <p14:nvPr/>
            </p14:nvContentPartPr>
            <p14:xfrm>
              <a:off x="5292635" y="622211"/>
              <a:ext cx="25200" cy="151200"/>
            </p14:xfrm>
          </p:contentPart>
        </mc:Choice>
        <mc:Fallback xmlns="">
          <p:pic>
            <p:nvPicPr>
              <p:cNvPr id="33" name="Ink 38">
                <a:extLst>
                  <a:ext uri="{FF2B5EF4-FFF2-40B4-BE49-F238E27FC236}">
                    <a16:creationId xmlns:a16="http://schemas.microsoft.com/office/drawing/2014/main" id="{D9DC6D76-63EE-A744-B907-96501BB65C26}"/>
                  </a:ext>
                </a:extLst>
              </p:cNvPr>
              <p:cNvPicPr/>
              <p:nvPr/>
            </p:nvPicPr>
            <p:blipFill>
              <a:blip r:embed="rId19"/>
              <a:stretch>
                <a:fillRect/>
              </a:stretch>
            </p:blipFill>
            <p:spPr>
              <a:xfrm>
                <a:off x="5284472" y="613931"/>
                <a:ext cx="41527"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9">
                <a:extLst>
                  <a:ext uri="{FF2B5EF4-FFF2-40B4-BE49-F238E27FC236}">
                    <a16:creationId xmlns:a16="http://schemas.microsoft.com/office/drawing/2014/main" id="{3E2DF916-5636-434D-A569-70194F889546}"/>
                  </a:ext>
                </a:extLst>
              </p14:cNvPr>
              <p14:cNvContentPartPr/>
              <p14:nvPr/>
            </p14:nvContentPartPr>
            <p14:xfrm>
              <a:off x="4739315" y="471371"/>
              <a:ext cx="434160" cy="358560"/>
            </p14:xfrm>
          </p:contentPart>
        </mc:Choice>
        <mc:Fallback xmlns="">
          <p:pic>
            <p:nvPicPr>
              <p:cNvPr id="34" name="Ink 39">
                <a:extLst>
                  <a:ext uri="{FF2B5EF4-FFF2-40B4-BE49-F238E27FC236}">
                    <a16:creationId xmlns:a16="http://schemas.microsoft.com/office/drawing/2014/main" id="{3E2DF916-5636-434D-A569-70194F889546}"/>
                  </a:ext>
                </a:extLst>
              </p:cNvPr>
              <p:cNvPicPr/>
              <p:nvPr/>
            </p:nvPicPr>
            <p:blipFill>
              <a:blip r:embed="rId21"/>
              <a:stretch>
                <a:fillRect/>
              </a:stretch>
            </p:blipFill>
            <p:spPr>
              <a:xfrm>
                <a:off x="4730322" y="462740"/>
                <a:ext cx="451785" cy="37618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40">
                <a:extLst>
                  <a:ext uri="{FF2B5EF4-FFF2-40B4-BE49-F238E27FC236}">
                    <a16:creationId xmlns:a16="http://schemas.microsoft.com/office/drawing/2014/main" id="{F0F1F9C6-586D-174B-80DB-BE99B8640E7A}"/>
                  </a:ext>
                </a:extLst>
              </p14:cNvPr>
              <p14:cNvContentPartPr/>
              <p14:nvPr/>
            </p14:nvContentPartPr>
            <p14:xfrm>
              <a:off x="3896915" y="710411"/>
              <a:ext cx="446760" cy="100800"/>
            </p14:xfrm>
          </p:contentPart>
        </mc:Choice>
        <mc:Fallback xmlns="">
          <p:pic>
            <p:nvPicPr>
              <p:cNvPr id="35" name="Ink 40">
                <a:extLst>
                  <a:ext uri="{FF2B5EF4-FFF2-40B4-BE49-F238E27FC236}">
                    <a16:creationId xmlns:a16="http://schemas.microsoft.com/office/drawing/2014/main" id="{F0F1F9C6-586D-174B-80DB-BE99B8640E7A}"/>
                  </a:ext>
                </a:extLst>
              </p:cNvPr>
              <p:cNvPicPr/>
              <p:nvPr/>
            </p:nvPicPr>
            <p:blipFill>
              <a:blip r:embed="rId23"/>
              <a:stretch>
                <a:fillRect/>
              </a:stretch>
            </p:blipFill>
            <p:spPr>
              <a:xfrm>
                <a:off x="3887915" y="701802"/>
                <a:ext cx="46404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41">
                <a:extLst>
                  <a:ext uri="{FF2B5EF4-FFF2-40B4-BE49-F238E27FC236}">
                    <a16:creationId xmlns:a16="http://schemas.microsoft.com/office/drawing/2014/main" id="{4C610EE9-A20D-E949-8B38-10EA88D4EE78}"/>
                  </a:ext>
                </a:extLst>
              </p14:cNvPr>
              <p14:cNvContentPartPr/>
              <p14:nvPr/>
            </p14:nvContentPartPr>
            <p14:xfrm>
              <a:off x="2695955" y="427451"/>
              <a:ext cx="497160" cy="408960"/>
            </p14:xfrm>
          </p:contentPart>
        </mc:Choice>
        <mc:Fallback xmlns="">
          <p:pic>
            <p:nvPicPr>
              <p:cNvPr id="36" name="Ink 41">
                <a:extLst>
                  <a:ext uri="{FF2B5EF4-FFF2-40B4-BE49-F238E27FC236}">
                    <a16:creationId xmlns:a16="http://schemas.microsoft.com/office/drawing/2014/main" id="{4C610EE9-A20D-E949-8B38-10EA88D4EE78}"/>
                  </a:ext>
                </a:extLst>
              </p:cNvPr>
              <p:cNvPicPr/>
              <p:nvPr/>
            </p:nvPicPr>
            <p:blipFill>
              <a:blip r:embed="rId25"/>
              <a:stretch>
                <a:fillRect/>
              </a:stretch>
            </p:blipFill>
            <p:spPr>
              <a:xfrm>
                <a:off x="2686588" y="418811"/>
                <a:ext cx="515894"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03EF449A-7373-0E47-B255-9F293245C358}"/>
                  </a:ext>
                </a:extLst>
              </p14:cNvPr>
              <p14:cNvContentPartPr/>
              <p14:nvPr/>
            </p14:nvContentPartPr>
            <p14:xfrm>
              <a:off x="3550955" y="1722371"/>
              <a:ext cx="31680" cy="82080"/>
            </p14:xfrm>
          </p:contentPart>
        </mc:Choice>
        <mc:Fallback xmlns="">
          <p:pic>
            <p:nvPicPr>
              <p:cNvPr id="47" name="Ink 46">
                <a:extLst>
                  <a:ext uri="{FF2B5EF4-FFF2-40B4-BE49-F238E27FC236}">
                    <a16:creationId xmlns:a16="http://schemas.microsoft.com/office/drawing/2014/main" id="{03EF449A-7373-0E47-B255-9F293245C358}"/>
                  </a:ext>
                </a:extLst>
              </p:cNvPr>
              <p:cNvPicPr/>
              <p:nvPr/>
            </p:nvPicPr>
            <p:blipFill>
              <a:blip r:embed="rId27"/>
              <a:stretch>
                <a:fillRect/>
              </a:stretch>
            </p:blipFill>
            <p:spPr>
              <a:xfrm>
                <a:off x="3542315" y="1713011"/>
                <a:ext cx="48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68AE0B4A-D183-DA4F-BACC-A2184B60EB1D}"/>
                  </a:ext>
                </a:extLst>
              </p14:cNvPr>
              <p14:cNvContentPartPr/>
              <p14:nvPr/>
            </p14:nvContentPartPr>
            <p14:xfrm>
              <a:off x="4343315" y="1609331"/>
              <a:ext cx="126000" cy="6480"/>
            </p14:xfrm>
          </p:contentPart>
        </mc:Choice>
        <mc:Fallback xmlns="">
          <p:pic>
            <p:nvPicPr>
              <p:cNvPr id="51" name="Ink 50">
                <a:extLst>
                  <a:ext uri="{FF2B5EF4-FFF2-40B4-BE49-F238E27FC236}">
                    <a16:creationId xmlns:a16="http://schemas.microsoft.com/office/drawing/2014/main" id="{68AE0B4A-D183-DA4F-BACC-A2184B60EB1D}"/>
                  </a:ext>
                </a:extLst>
              </p:cNvPr>
              <p:cNvPicPr/>
              <p:nvPr/>
            </p:nvPicPr>
            <p:blipFill>
              <a:blip r:embed="rId29"/>
              <a:stretch>
                <a:fillRect/>
              </a:stretch>
            </p:blipFill>
            <p:spPr>
              <a:xfrm>
                <a:off x="4333982" y="1600464"/>
                <a:ext cx="14359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90A6D76F-CEB7-7043-BFDA-E0EAA6D34BB9}"/>
                  </a:ext>
                </a:extLst>
              </p14:cNvPr>
              <p14:cNvContentPartPr/>
              <p14:nvPr/>
            </p14:nvContentPartPr>
            <p14:xfrm>
              <a:off x="4381115" y="1672331"/>
              <a:ext cx="88200" cy="38160"/>
            </p14:xfrm>
          </p:contentPart>
        </mc:Choice>
        <mc:Fallback xmlns="">
          <p:pic>
            <p:nvPicPr>
              <p:cNvPr id="52" name="Ink 51">
                <a:extLst>
                  <a:ext uri="{FF2B5EF4-FFF2-40B4-BE49-F238E27FC236}">
                    <a16:creationId xmlns:a16="http://schemas.microsoft.com/office/drawing/2014/main" id="{90A6D76F-CEB7-7043-BFDA-E0EAA6D34BB9}"/>
                  </a:ext>
                </a:extLst>
              </p:cNvPr>
              <p:cNvPicPr/>
              <p:nvPr/>
            </p:nvPicPr>
            <p:blipFill>
              <a:blip r:embed="rId31"/>
              <a:stretch>
                <a:fillRect/>
              </a:stretch>
            </p:blipFill>
            <p:spPr>
              <a:xfrm>
                <a:off x="4372152" y="1663331"/>
                <a:ext cx="10541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7E787AF4-9A5F-784D-B42F-718F4BC52A9B}"/>
                  </a:ext>
                </a:extLst>
              </p14:cNvPr>
              <p14:cNvContentPartPr/>
              <p14:nvPr/>
            </p14:nvContentPartPr>
            <p14:xfrm>
              <a:off x="4871435" y="1571531"/>
              <a:ext cx="157680" cy="138600"/>
            </p14:xfrm>
          </p:contentPart>
        </mc:Choice>
        <mc:Fallback xmlns="">
          <p:pic>
            <p:nvPicPr>
              <p:cNvPr id="53" name="Ink 52">
                <a:extLst>
                  <a:ext uri="{FF2B5EF4-FFF2-40B4-BE49-F238E27FC236}">
                    <a16:creationId xmlns:a16="http://schemas.microsoft.com/office/drawing/2014/main" id="{7E787AF4-9A5F-784D-B42F-718F4BC52A9B}"/>
                  </a:ext>
                </a:extLst>
              </p:cNvPr>
              <p:cNvPicPr/>
              <p:nvPr/>
            </p:nvPicPr>
            <p:blipFill>
              <a:blip r:embed="rId33"/>
              <a:stretch>
                <a:fillRect/>
              </a:stretch>
            </p:blipFill>
            <p:spPr>
              <a:xfrm>
                <a:off x="4862435" y="1563251"/>
                <a:ext cx="174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7" name="Ink 60">
                <a:extLst>
                  <a:ext uri="{FF2B5EF4-FFF2-40B4-BE49-F238E27FC236}">
                    <a16:creationId xmlns:a16="http://schemas.microsoft.com/office/drawing/2014/main" id="{E22467BF-7F73-A44C-9111-CED7663C6270}"/>
                  </a:ext>
                </a:extLst>
              </p14:cNvPr>
              <p14:cNvContentPartPr/>
              <p14:nvPr/>
            </p14:nvContentPartPr>
            <p14:xfrm>
              <a:off x="4877555" y="1320251"/>
              <a:ext cx="384120" cy="195120"/>
            </p14:xfrm>
          </p:contentPart>
        </mc:Choice>
        <mc:Fallback xmlns="">
          <p:pic>
            <p:nvPicPr>
              <p:cNvPr id="57" name="Ink 60">
                <a:extLst>
                  <a:ext uri="{FF2B5EF4-FFF2-40B4-BE49-F238E27FC236}">
                    <a16:creationId xmlns:a16="http://schemas.microsoft.com/office/drawing/2014/main" id="{E22467BF-7F73-A44C-9111-CED7663C6270}"/>
                  </a:ext>
                </a:extLst>
              </p:cNvPr>
              <p:cNvPicPr/>
              <p:nvPr/>
            </p:nvPicPr>
            <p:blipFill>
              <a:blip r:embed="rId35"/>
              <a:stretch>
                <a:fillRect/>
              </a:stretch>
            </p:blipFill>
            <p:spPr>
              <a:xfrm>
                <a:off x="4868907" y="1311627"/>
                <a:ext cx="400696"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Ink 61">
                <a:extLst>
                  <a:ext uri="{FF2B5EF4-FFF2-40B4-BE49-F238E27FC236}">
                    <a16:creationId xmlns:a16="http://schemas.microsoft.com/office/drawing/2014/main" id="{FF994CCC-5970-B146-A77B-52E325EB9069}"/>
                  </a:ext>
                </a:extLst>
              </p14:cNvPr>
              <p14:cNvContentPartPr/>
              <p14:nvPr/>
            </p14:nvContentPartPr>
            <p14:xfrm>
              <a:off x="3689195" y="1464611"/>
              <a:ext cx="371520" cy="321120"/>
            </p14:xfrm>
          </p:contentPart>
        </mc:Choice>
        <mc:Fallback xmlns="">
          <p:pic>
            <p:nvPicPr>
              <p:cNvPr id="58" name="Ink 61">
                <a:extLst>
                  <a:ext uri="{FF2B5EF4-FFF2-40B4-BE49-F238E27FC236}">
                    <a16:creationId xmlns:a16="http://schemas.microsoft.com/office/drawing/2014/main" id="{FF994CCC-5970-B146-A77B-52E325EB9069}"/>
                  </a:ext>
                </a:extLst>
              </p:cNvPr>
              <p:cNvPicPr/>
              <p:nvPr/>
            </p:nvPicPr>
            <p:blipFill>
              <a:blip r:embed="rId37"/>
              <a:stretch>
                <a:fillRect/>
              </a:stretch>
            </p:blipFill>
            <p:spPr>
              <a:xfrm>
                <a:off x="3680907" y="1455601"/>
                <a:ext cx="388817" cy="33841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9" name="Ink 62">
                <a:extLst>
                  <a:ext uri="{FF2B5EF4-FFF2-40B4-BE49-F238E27FC236}">
                    <a16:creationId xmlns:a16="http://schemas.microsoft.com/office/drawing/2014/main" id="{4E046EFF-7087-A84A-ACB4-031B0A2E99AB}"/>
                  </a:ext>
                </a:extLst>
              </p14:cNvPr>
              <p14:cNvContentPartPr/>
              <p14:nvPr/>
            </p14:nvContentPartPr>
            <p14:xfrm>
              <a:off x="2991515" y="1527611"/>
              <a:ext cx="478080" cy="346320"/>
            </p14:xfrm>
          </p:contentPart>
        </mc:Choice>
        <mc:Fallback xmlns="">
          <p:pic>
            <p:nvPicPr>
              <p:cNvPr id="59" name="Ink 62">
                <a:extLst>
                  <a:ext uri="{FF2B5EF4-FFF2-40B4-BE49-F238E27FC236}">
                    <a16:creationId xmlns:a16="http://schemas.microsoft.com/office/drawing/2014/main" id="{4E046EFF-7087-A84A-ACB4-031B0A2E99AB}"/>
                  </a:ext>
                </a:extLst>
              </p:cNvPr>
              <p:cNvPicPr/>
              <p:nvPr/>
            </p:nvPicPr>
            <p:blipFill>
              <a:blip r:embed="rId39"/>
              <a:stretch>
                <a:fillRect/>
              </a:stretch>
            </p:blipFill>
            <p:spPr>
              <a:xfrm>
                <a:off x="2982162" y="1518971"/>
                <a:ext cx="49570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63">
                <a:extLst>
                  <a:ext uri="{FF2B5EF4-FFF2-40B4-BE49-F238E27FC236}">
                    <a16:creationId xmlns:a16="http://schemas.microsoft.com/office/drawing/2014/main" id="{F4211565-AAC1-F54D-961E-E904FA6E77A3}"/>
                  </a:ext>
                </a:extLst>
              </p14:cNvPr>
              <p14:cNvContentPartPr/>
              <p14:nvPr/>
            </p14:nvContentPartPr>
            <p14:xfrm>
              <a:off x="2695955" y="1603211"/>
              <a:ext cx="189000" cy="213840"/>
            </p14:xfrm>
          </p:contentPart>
        </mc:Choice>
        <mc:Fallback xmlns="">
          <p:pic>
            <p:nvPicPr>
              <p:cNvPr id="60" name="Ink 63">
                <a:extLst>
                  <a:ext uri="{FF2B5EF4-FFF2-40B4-BE49-F238E27FC236}">
                    <a16:creationId xmlns:a16="http://schemas.microsoft.com/office/drawing/2014/main" id="{F4211565-AAC1-F54D-961E-E904FA6E77A3}"/>
                  </a:ext>
                </a:extLst>
              </p:cNvPr>
              <p:cNvPicPr/>
              <p:nvPr/>
            </p:nvPicPr>
            <p:blipFill>
              <a:blip r:embed="rId41"/>
              <a:stretch>
                <a:fillRect/>
              </a:stretch>
            </p:blipFill>
            <p:spPr>
              <a:xfrm>
                <a:off x="2686955" y="1594226"/>
                <a:ext cx="206640" cy="23109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F63DABBD-CF9A-F843-B642-5900F6BC7301}"/>
                  </a:ext>
                </a:extLst>
              </p14:cNvPr>
              <p14:cNvContentPartPr/>
              <p14:nvPr/>
            </p14:nvContentPartPr>
            <p14:xfrm>
              <a:off x="5506475" y="1289291"/>
              <a:ext cx="252000" cy="163080"/>
            </p14:xfrm>
          </p:contentPart>
        </mc:Choice>
        <mc:Fallback xmlns="">
          <p:pic>
            <p:nvPicPr>
              <p:cNvPr id="67" name="Ink 66">
                <a:extLst>
                  <a:ext uri="{FF2B5EF4-FFF2-40B4-BE49-F238E27FC236}">
                    <a16:creationId xmlns:a16="http://schemas.microsoft.com/office/drawing/2014/main" id="{F63DABBD-CF9A-F843-B642-5900F6BC7301}"/>
                  </a:ext>
                </a:extLst>
              </p:cNvPr>
              <p:cNvPicPr/>
              <p:nvPr/>
            </p:nvPicPr>
            <p:blipFill>
              <a:blip r:embed="rId43"/>
              <a:stretch>
                <a:fillRect/>
              </a:stretch>
            </p:blipFill>
            <p:spPr>
              <a:xfrm>
                <a:off x="5498195" y="1280651"/>
                <a:ext cx="268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8DF5F869-12A6-6B4F-BE38-8F937C220738}"/>
                  </a:ext>
                </a:extLst>
              </p14:cNvPr>
              <p14:cNvContentPartPr/>
              <p14:nvPr/>
            </p14:nvContentPartPr>
            <p14:xfrm>
              <a:off x="5525195" y="2219171"/>
              <a:ext cx="19080" cy="35280"/>
            </p14:xfrm>
          </p:contentPart>
        </mc:Choice>
        <mc:Fallback xmlns="">
          <p:pic>
            <p:nvPicPr>
              <p:cNvPr id="71" name="Ink 70">
                <a:extLst>
                  <a:ext uri="{FF2B5EF4-FFF2-40B4-BE49-F238E27FC236}">
                    <a16:creationId xmlns:a16="http://schemas.microsoft.com/office/drawing/2014/main" id="{8DF5F869-12A6-6B4F-BE38-8F937C220738}"/>
                  </a:ext>
                </a:extLst>
              </p:cNvPr>
              <p:cNvPicPr/>
              <p:nvPr/>
            </p:nvPicPr>
            <p:blipFill>
              <a:blip r:embed="rId45"/>
              <a:stretch>
                <a:fillRect/>
              </a:stretch>
            </p:blipFill>
            <p:spPr>
              <a:xfrm>
                <a:off x="5516555" y="2209811"/>
                <a:ext cx="37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2" name="Ink 71">
                <a:extLst>
                  <a:ext uri="{FF2B5EF4-FFF2-40B4-BE49-F238E27FC236}">
                    <a16:creationId xmlns:a16="http://schemas.microsoft.com/office/drawing/2014/main" id="{B01F3A32-2477-9944-817D-E27A9B1FF39B}"/>
                  </a:ext>
                </a:extLst>
              </p14:cNvPr>
              <p14:cNvContentPartPr/>
              <p14:nvPr/>
            </p14:nvContentPartPr>
            <p14:xfrm>
              <a:off x="6059435" y="1867091"/>
              <a:ext cx="25560" cy="75960"/>
            </p14:xfrm>
          </p:contentPart>
        </mc:Choice>
        <mc:Fallback xmlns="">
          <p:pic>
            <p:nvPicPr>
              <p:cNvPr id="72" name="Ink 71">
                <a:extLst>
                  <a:ext uri="{FF2B5EF4-FFF2-40B4-BE49-F238E27FC236}">
                    <a16:creationId xmlns:a16="http://schemas.microsoft.com/office/drawing/2014/main" id="{B01F3A32-2477-9944-817D-E27A9B1FF39B}"/>
                  </a:ext>
                </a:extLst>
              </p:cNvPr>
              <p:cNvPicPr/>
              <p:nvPr/>
            </p:nvPicPr>
            <p:blipFill>
              <a:blip r:embed="rId47"/>
              <a:stretch>
                <a:fillRect/>
              </a:stretch>
            </p:blipFill>
            <p:spPr>
              <a:xfrm>
                <a:off x="6051155" y="1858048"/>
                <a:ext cx="4248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5" name="Ink 74">
                <a:extLst>
                  <a:ext uri="{FF2B5EF4-FFF2-40B4-BE49-F238E27FC236}">
                    <a16:creationId xmlns:a16="http://schemas.microsoft.com/office/drawing/2014/main" id="{EAF29392-0433-124B-B92F-298EE746D2BD}"/>
                  </a:ext>
                </a:extLst>
              </p14:cNvPr>
              <p14:cNvContentPartPr/>
              <p14:nvPr/>
            </p14:nvContentPartPr>
            <p14:xfrm>
              <a:off x="6644435" y="1697171"/>
              <a:ext cx="94680" cy="19080"/>
            </p14:xfrm>
          </p:contentPart>
        </mc:Choice>
        <mc:Fallback xmlns="">
          <p:pic>
            <p:nvPicPr>
              <p:cNvPr id="75" name="Ink 74">
                <a:extLst>
                  <a:ext uri="{FF2B5EF4-FFF2-40B4-BE49-F238E27FC236}">
                    <a16:creationId xmlns:a16="http://schemas.microsoft.com/office/drawing/2014/main" id="{EAF29392-0433-124B-B92F-298EE746D2BD}"/>
                  </a:ext>
                </a:extLst>
              </p:cNvPr>
              <p:cNvPicPr/>
              <p:nvPr/>
            </p:nvPicPr>
            <p:blipFill>
              <a:blip r:embed="rId49"/>
              <a:stretch>
                <a:fillRect/>
              </a:stretch>
            </p:blipFill>
            <p:spPr>
              <a:xfrm>
                <a:off x="6635435" y="1688171"/>
                <a:ext cx="112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 name="Ink 75">
                <a:extLst>
                  <a:ext uri="{FF2B5EF4-FFF2-40B4-BE49-F238E27FC236}">
                    <a16:creationId xmlns:a16="http://schemas.microsoft.com/office/drawing/2014/main" id="{118B3087-7846-C04C-B942-41368D3E4E89}"/>
                  </a:ext>
                </a:extLst>
              </p14:cNvPr>
              <p14:cNvContentPartPr/>
              <p14:nvPr/>
            </p14:nvContentPartPr>
            <p14:xfrm>
              <a:off x="6688355" y="1766651"/>
              <a:ext cx="82080" cy="25560"/>
            </p14:xfrm>
          </p:contentPart>
        </mc:Choice>
        <mc:Fallback xmlns="">
          <p:pic>
            <p:nvPicPr>
              <p:cNvPr id="76" name="Ink 75">
                <a:extLst>
                  <a:ext uri="{FF2B5EF4-FFF2-40B4-BE49-F238E27FC236}">
                    <a16:creationId xmlns:a16="http://schemas.microsoft.com/office/drawing/2014/main" id="{118B3087-7846-C04C-B942-41368D3E4E89}"/>
                  </a:ext>
                </a:extLst>
              </p:cNvPr>
              <p:cNvPicPr/>
              <p:nvPr/>
            </p:nvPicPr>
            <p:blipFill>
              <a:blip r:embed="rId51"/>
              <a:stretch>
                <a:fillRect/>
              </a:stretch>
            </p:blipFill>
            <p:spPr>
              <a:xfrm>
                <a:off x="6679355" y="1757651"/>
                <a:ext cx="99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7" name="Ink 76">
                <a:extLst>
                  <a:ext uri="{FF2B5EF4-FFF2-40B4-BE49-F238E27FC236}">
                    <a16:creationId xmlns:a16="http://schemas.microsoft.com/office/drawing/2014/main" id="{C9D0276A-0F9D-2A40-B14F-5AD087BF218A}"/>
                  </a:ext>
                </a:extLst>
              </p14:cNvPr>
              <p14:cNvContentPartPr/>
              <p14:nvPr/>
            </p14:nvContentPartPr>
            <p14:xfrm>
              <a:off x="6958715" y="1678451"/>
              <a:ext cx="151200" cy="94680"/>
            </p14:xfrm>
          </p:contentPart>
        </mc:Choice>
        <mc:Fallback xmlns="">
          <p:pic>
            <p:nvPicPr>
              <p:cNvPr id="77" name="Ink 76">
                <a:extLst>
                  <a:ext uri="{FF2B5EF4-FFF2-40B4-BE49-F238E27FC236}">
                    <a16:creationId xmlns:a16="http://schemas.microsoft.com/office/drawing/2014/main" id="{C9D0276A-0F9D-2A40-B14F-5AD087BF218A}"/>
                  </a:ext>
                </a:extLst>
              </p:cNvPr>
              <p:cNvPicPr/>
              <p:nvPr/>
            </p:nvPicPr>
            <p:blipFill>
              <a:blip r:embed="rId53"/>
              <a:stretch>
                <a:fillRect/>
              </a:stretch>
            </p:blipFill>
            <p:spPr>
              <a:xfrm>
                <a:off x="6949736" y="1669091"/>
                <a:ext cx="169157"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8" name="Ink 77">
                <a:extLst>
                  <a:ext uri="{FF2B5EF4-FFF2-40B4-BE49-F238E27FC236}">
                    <a16:creationId xmlns:a16="http://schemas.microsoft.com/office/drawing/2014/main" id="{FDDC314A-4874-5846-AB10-DBCA858803A2}"/>
                  </a:ext>
                </a:extLst>
              </p14:cNvPr>
              <p14:cNvContentPartPr/>
              <p14:nvPr/>
            </p14:nvContentPartPr>
            <p14:xfrm>
              <a:off x="7203875" y="1747571"/>
              <a:ext cx="63360" cy="113400"/>
            </p14:xfrm>
          </p:contentPart>
        </mc:Choice>
        <mc:Fallback xmlns="">
          <p:pic>
            <p:nvPicPr>
              <p:cNvPr id="78" name="Ink 77">
                <a:extLst>
                  <a:ext uri="{FF2B5EF4-FFF2-40B4-BE49-F238E27FC236}">
                    <a16:creationId xmlns:a16="http://schemas.microsoft.com/office/drawing/2014/main" id="{FDDC314A-4874-5846-AB10-DBCA858803A2}"/>
                  </a:ext>
                </a:extLst>
              </p:cNvPr>
              <p:cNvPicPr/>
              <p:nvPr/>
            </p:nvPicPr>
            <p:blipFill>
              <a:blip r:embed="rId55"/>
              <a:stretch>
                <a:fillRect/>
              </a:stretch>
            </p:blipFill>
            <p:spPr>
              <a:xfrm>
                <a:off x="7195595" y="1738211"/>
                <a:ext cx="80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3" name="Ink 82">
                <a:extLst>
                  <a:ext uri="{FF2B5EF4-FFF2-40B4-BE49-F238E27FC236}">
                    <a16:creationId xmlns:a16="http://schemas.microsoft.com/office/drawing/2014/main" id="{D399FDA5-ADE7-C74D-A4E6-E95D5369A80E}"/>
                  </a:ext>
                </a:extLst>
              </p14:cNvPr>
              <p14:cNvContentPartPr/>
              <p14:nvPr/>
            </p14:nvContentPartPr>
            <p14:xfrm>
              <a:off x="8084075" y="1716251"/>
              <a:ext cx="151200" cy="6480"/>
            </p14:xfrm>
          </p:contentPart>
        </mc:Choice>
        <mc:Fallback xmlns="">
          <p:pic>
            <p:nvPicPr>
              <p:cNvPr id="83" name="Ink 82">
                <a:extLst>
                  <a:ext uri="{FF2B5EF4-FFF2-40B4-BE49-F238E27FC236}">
                    <a16:creationId xmlns:a16="http://schemas.microsoft.com/office/drawing/2014/main" id="{D399FDA5-ADE7-C74D-A4E6-E95D5369A80E}"/>
                  </a:ext>
                </a:extLst>
              </p:cNvPr>
              <p:cNvPicPr/>
              <p:nvPr/>
            </p:nvPicPr>
            <p:blipFill>
              <a:blip r:embed="rId57"/>
              <a:stretch>
                <a:fillRect/>
              </a:stretch>
            </p:blipFill>
            <p:spPr>
              <a:xfrm>
                <a:off x="8074737" y="1708748"/>
                <a:ext cx="168439"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4" name="Ink 83">
                <a:extLst>
                  <a:ext uri="{FF2B5EF4-FFF2-40B4-BE49-F238E27FC236}">
                    <a16:creationId xmlns:a16="http://schemas.microsoft.com/office/drawing/2014/main" id="{09E28378-04E8-E045-B155-EDF597E225F1}"/>
                  </a:ext>
                </a:extLst>
              </p14:cNvPr>
              <p14:cNvContentPartPr/>
              <p14:nvPr/>
            </p14:nvContentPartPr>
            <p14:xfrm>
              <a:off x="8417435" y="1691051"/>
              <a:ext cx="100800" cy="12960"/>
            </p14:xfrm>
          </p:contentPart>
        </mc:Choice>
        <mc:Fallback xmlns="">
          <p:pic>
            <p:nvPicPr>
              <p:cNvPr id="84" name="Ink 83">
                <a:extLst>
                  <a:ext uri="{FF2B5EF4-FFF2-40B4-BE49-F238E27FC236}">
                    <a16:creationId xmlns:a16="http://schemas.microsoft.com/office/drawing/2014/main" id="{09E28378-04E8-E045-B155-EDF597E225F1}"/>
                  </a:ext>
                </a:extLst>
              </p:cNvPr>
              <p:cNvPicPr/>
              <p:nvPr/>
            </p:nvPicPr>
            <p:blipFill>
              <a:blip r:embed="rId59"/>
              <a:stretch>
                <a:fillRect/>
              </a:stretch>
            </p:blipFill>
            <p:spPr>
              <a:xfrm>
                <a:off x="8408075" y="1682534"/>
                <a:ext cx="11844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5" name="Ink 84">
                <a:extLst>
                  <a:ext uri="{FF2B5EF4-FFF2-40B4-BE49-F238E27FC236}">
                    <a16:creationId xmlns:a16="http://schemas.microsoft.com/office/drawing/2014/main" id="{00CE02A6-125F-C343-B348-53E449B69B8F}"/>
                  </a:ext>
                </a:extLst>
              </p14:cNvPr>
              <p14:cNvContentPartPr/>
              <p14:nvPr/>
            </p14:nvContentPartPr>
            <p14:xfrm>
              <a:off x="8693915" y="1678451"/>
              <a:ext cx="44280" cy="19080"/>
            </p14:xfrm>
          </p:contentPart>
        </mc:Choice>
        <mc:Fallback xmlns="">
          <p:pic>
            <p:nvPicPr>
              <p:cNvPr id="85" name="Ink 84">
                <a:extLst>
                  <a:ext uri="{FF2B5EF4-FFF2-40B4-BE49-F238E27FC236}">
                    <a16:creationId xmlns:a16="http://schemas.microsoft.com/office/drawing/2014/main" id="{00CE02A6-125F-C343-B348-53E449B69B8F}"/>
                  </a:ext>
                </a:extLst>
              </p:cNvPr>
              <p:cNvPicPr/>
              <p:nvPr/>
            </p:nvPicPr>
            <p:blipFill>
              <a:blip r:embed="rId61"/>
              <a:stretch>
                <a:fillRect/>
              </a:stretch>
            </p:blipFill>
            <p:spPr>
              <a:xfrm>
                <a:off x="8684630" y="1669091"/>
                <a:ext cx="621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6" name="Ink 90">
                <a:extLst>
                  <a:ext uri="{FF2B5EF4-FFF2-40B4-BE49-F238E27FC236}">
                    <a16:creationId xmlns:a16="http://schemas.microsoft.com/office/drawing/2014/main" id="{DF84868B-F90F-5A40-978F-8A3B98CB7025}"/>
                  </a:ext>
                </a:extLst>
              </p14:cNvPr>
              <p14:cNvContentPartPr/>
              <p14:nvPr/>
            </p14:nvContentPartPr>
            <p14:xfrm>
              <a:off x="7681595" y="1647131"/>
              <a:ext cx="250560" cy="214200"/>
            </p14:xfrm>
          </p:contentPart>
        </mc:Choice>
        <mc:Fallback xmlns="">
          <p:pic>
            <p:nvPicPr>
              <p:cNvPr id="86" name="Ink 90">
                <a:extLst>
                  <a:ext uri="{FF2B5EF4-FFF2-40B4-BE49-F238E27FC236}">
                    <a16:creationId xmlns:a16="http://schemas.microsoft.com/office/drawing/2014/main" id="{DF84868B-F90F-5A40-978F-8A3B98CB7025}"/>
                  </a:ext>
                </a:extLst>
              </p:cNvPr>
              <p:cNvPicPr/>
              <p:nvPr/>
            </p:nvPicPr>
            <p:blipFill>
              <a:blip r:embed="rId63"/>
              <a:stretch>
                <a:fillRect/>
              </a:stretch>
            </p:blipFill>
            <p:spPr>
              <a:xfrm>
                <a:off x="7672943" y="1638491"/>
                <a:ext cx="267504"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7" name="Ink 91">
                <a:extLst>
                  <a:ext uri="{FF2B5EF4-FFF2-40B4-BE49-F238E27FC236}">
                    <a16:creationId xmlns:a16="http://schemas.microsoft.com/office/drawing/2014/main" id="{645459E5-53EA-644E-8E82-FA1AEB5C940E}"/>
                  </a:ext>
                </a:extLst>
              </p14:cNvPr>
              <p14:cNvContentPartPr/>
              <p14:nvPr/>
            </p14:nvContentPartPr>
            <p14:xfrm>
              <a:off x="7411235" y="1679171"/>
              <a:ext cx="113760" cy="150480"/>
            </p14:xfrm>
          </p:contentPart>
        </mc:Choice>
        <mc:Fallback xmlns="">
          <p:pic>
            <p:nvPicPr>
              <p:cNvPr id="87" name="Ink 91">
                <a:extLst>
                  <a:ext uri="{FF2B5EF4-FFF2-40B4-BE49-F238E27FC236}">
                    <a16:creationId xmlns:a16="http://schemas.microsoft.com/office/drawing/2014/main" id="{645459E5-53EA-644E-8E82-FA1AEB5C940E}"/>
                  </a:ext>
                </a:extLst>
              </p:cNvPr>
              <p:cNvPicPr/>
              <p:nvPr/>
            </p:nvPicPr>
            <p:blipFill>
              <a:blip r:embed="rId65"/>
              <a:stretch>
                <a:fillRect/>
              </a:stretch>
            </p:blipFill>
            <p:spPr>
              <a:xfrm>
                <a:off x="7402206" y="1670531"/>
                <a:ext cx="131095"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8" name="Ink 92">
                <a:extLst>
                  <a:ext uri="{FF2B5EF4-FFF2-40B4-BE49-F238E27FC236}">
                    <a16:creationId xmlns:a16="http://schemas.microsoft.com/office/drawing/2014/main" id="{9D096253-63A3-F44B-8DFD-88E5B890C9AB}"/>
                  </a:ext>
                </a:extLst>
              </p14:cNvPr>
              <p14:cNvContentPartPr/>
              <p14:nvPr/>
            </p14:nvContentPartPr>
            <p14:xfrm>
              <a:off x="6311075" y="1684931"/>
              <a:ext cx="200880" cy="126000"/>
            </p14:xfrm>
          </p:contentPart>
        </mc:Choice>
        <mc:Fallback xmlns="">
          <p:pic>
            <p:nvPicPr>
              <p:cNvPr id="88" name="Ink 92">
                <a:extLst>
                  <a:ext uri="{FF2B5EF4-FFF2-40B4-BE49-F238E27FC236}">
                    <a16:creationId xmlns:a16="http://schemas.microsoft.com/office/drawing/2014/main" id="{9D096253-63A3-F44B-8DFD-88E5B890C9AB}"/>
                  </a:ext>
                </a:extLst>
              </p:cNvPr>
              <p:cNvPicPr/>
              <p:nvPr/>
            </p:nvPicPr>
            <p:blipFill>
              <a:blip r:embed="rId67"/>
              <a:stretch>
                <a:fillRect/>
              </a:stretch>
            </p:blipFill>
            <p:spPr>
              <a:xfrm>
                <a:off x="6302419" y="1676291"/>
                <a:ext cx="21783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93">
                <a:extLst>
                  <a:ext uri="{FF2B5EF4-FFF2-40B4-BE49-F238E27FC236}">
                    <a16:creationId xmlns:a16="http://schemas.microsoft.com/office/drawing/2014/main" id="{0324EEF5-8E85-6848-8947-E63BF43D0E7D}"/>
                  </a:ext>
                </a:extLst>
              </p14:cNvPr>
              <p14:cNvContentPartPr/>
              <p14:nvPr/>
            </p14:nvContentPartPr>
            <p14:xfrm>
              <a:off x="4733555" y="1848371"/>
              <a:ext cx="898560" cy="276840"/>
            </p14:xfrm>
          </p:contentPart>
        </mc:Choice>
        <mc:Fallback xmlns="">
          <p:pic>
            <p:nvPicPr>
              <p:cNvPr id="89" name="Ink 93">
                <a:extLst>
                  <a:ext uri="{FF2B5EF4-FFF2-40B4-BE49-F238E27FC236}">
                    <a16:creationId xmlns:a16="http://schemas.microsoft.com/office/drawing/2014/main" id="{0324EEF5-8E85-6848-8947-E63BF43D0E7D}"/>
                  </a:ext>
                </a:extLst>
              </p:cNvPr>
              <p:cNvPicPr/>
              <p:nvPr/>
            </p:nvPicPr>
            <p:blipFill>
              <a:blip r:embed="rId69"/>
              <a:stretch>
                <a:fillRect/>
              </a:stretch>
            </p:blipFill>
            <p:spPr>
              <a:xfrm>
                <a:off x="4725275" y="1840102"/>
                <a:ext cx="915120"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0" name="Ink 94">
                <a:extLst>
                  <a:ext uri="{FF2B5EF4-FFF2-40B4-BE49-F238E27FC236}">
                    <a16:creationId xmlns:a16="http://schemas.microsoft.com/office/drawing/2014/main" id="{43851F78-1E83-9C40-9FDE-A9EFECA80056}"/>
                  </a:ext>
                </a:extLst>
              </p14:cNvPr>
              <p14:cNvContentPartPr/>
              <p14:nvPr/>
            </p14:nvContentPartPr>
            <p14:xfrm>
              <a:off x="5349155" y="1546331"/>
              <a:ext cx="205200" cy="170280"/>
            </p14:xfrm>
          </p:contentPart>
        </mc:Choice>
        <mc:Fallback xmlns="">
          <p:pic>
            <p:nvPicPr>
              <p:cNvPr id="90" name="Ink 94">
                <a:extLst>
                  <a:ext uri="{FF2B5EF4-FFF2-40B4-BE49-F238E27FC236}">
                    <a16:creationId xmlns:a16="http://schemas.microsoft.com/office/drawing/2014/main" id="{43851F78-1E83-9C40-9FDE-A9EFECA80056}"/>
                  </a:ext>
                </a:extLst>
              </p:cNvPr>
              <p:cNvPicPr/>
              <p:nvPr/>
            </p:nvPicPr>
            <p:blipFill>
              <a:blip r:embed="rId71"/>
              <a:stretch>
                <a:fillRect/>
              </a:stretch>
            </p:blipFill>
            <p:spPr>
              <a:xfrm>
                <a:off x="5341221" y="1537312"/>
                <a:ext cx="221068"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1" name="Ink 100">
                <a:extLst>
                  <a:ext uri="{FF2B5EF4-FFF2-40B4-BE49-F238E27FC236}">
                    <a16:creationId xmlns:a16="http://schemas.microsoft.com/office/drawing/2014/main" id="{42EDCBBD-1351-9243-9ABF-97D552DF903B}"/>
                  </a:ext>
                </a:extLst>
              </p14:cNvPr>
              <p14:cNvContentPartPr/>
              <p14:nvPr/>
            </p14:nvContentPartPr>
            <p14:xfrm>
              <a:off x="3903035" y="3174971"/>
              <a:ext cx="1157040" cy="56880"/>
            </p14:xfrm>
          </p:contentPart>
        </mc:Choice>
        <mc:Fallback xmlns="">
          <p:pic>
            <p:nvPicPr>
              <p:cNvPr id="101" name="Ink 100">
                <a:extLst>
                  <a:ext uri="{FF2B5EF4-FFF2-40B4-BE49-F238E27FC236}">
                    <a16:creationId xmlns:a16="http://schemas.microsoft.com/office/drawing/2014/main" id="{42EDCBBD-1351-9243-9ABF-97D552DF903B}"/>
                  </a:ext>
                </a:extLst>
              </p:cNvPr>
              <p:cNvPicPr/>
              <p:nvPr/>
            </p:nvPicPr>
            <p:blipFill>
              <a:blip r:embed="rId73"/>
              <a:stretch>
                <a:fillRect/>
              </a:stretch>
            </p:blipFill>
            <p:spPr>
              <a:xfrm>
                <a:off x="3894755" y="3165611"/>
                <a:ext cx="1173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3">
                <a:extLst>
                  <a:ext uri="{FF2B5EF4-FFF2-40B4-BE49-F238E27FC236}">
                    <a16:creationId xmlns:a16="http://schemas.microsoft.com/office/drawing/2014/main" id="{71EA54A1-B849-684E-860A-F8EE5C68AB25}"/>
                  </a:ext>
                </a:extLst>
              </p14:cNvPr>
              <p14:cNvContentPartPr/>
              <p14:nvPr/>
            </p14:nvContentPartPr>
            <p14:xfrm>
              <a:off x="4330715" y="2854211"/>
              <a:ext cx="685800" cy="189000"/>
            </p14:xfrm>
          </p:contentPart>
        </mc:Choice>
        <mc:Fallback xmlns="">
          <p:pic>
            <p:nvPicPr>
              <p:cNvPr id="102" name="Ink 103">
                <a:extLst>
                  <a:ext uri="{FF2B5EF4-FFF2-40B4-BE49-F238E27FC236}">
                    <a16:creationId xmlns:a16="http://schemas.microsoft.com/office/drawing/2014/main" id="{71EA54A1-B849-684E-860A-F8EE5C68AB25}"/>
                  </a:ext>
                </a:extLst>
              </p:cNvPr>
              <p:cNvPicPr/>
              <p:nvPr/>
            </p:nvPicPr>
            <p:blipFill>
              <a:blip r:embed="rId75"/>
              <a:stretch>
                <a:fillRect/>
              </a:stretch>
            </p:blipFill>
            <p:spPr>
              <a:xfrm>
                <a:off x="4321715" y="2845571"/>
                <a:ext cx="7030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4">
                <a:extLst>
                  <a:ext uri="{FF2B5EF4-FFF2-40B4-BE49-F238E27FC236}">
                    <a16:creationId xmlns:a16="http://schemas.microsoft.com/office/drawing/2014/main" id="{AFF1C057-2A3E-1346-B902-37192F27DF3A}"/>
                  </a:ext>
                </a:extLst>
              </p14:cNvPr>
              <p14:cNvContentPartPr/>
              <p14:nvPr/>
            </p14:nvContentPartPr>
            <p14:xfrm>
              <a:off x="3903035" y="2810291"/>
              <a:ext cx="327240" cy="163800"/>
            </p14:xfrm>
          </p:contentPart>
        </mc:Choice>
        <mc:Fallback xmlns="">
          <p:pic>
            <p:nvPicPr>
              <p:cNvPr id="103" name="Ink 104">
                <a:extLst>
                  <a:ext uri="{FF2B5EF4-FFF2-40B4-BE49-F238E27FC236}">
                    <a16:creationId xmlns:a16="http://schemas.microsoft.com/office/drawing/2014/main" id="{AFF1C057-2A3E-1346-B902-37192F27DF3A}"/>
                  </a:ext>
                </a:extLst>
              </p:cNvPr>
              <p:cNvPicPr/>
              <p:nvPr/>
            </p:nvPicPr>
            <p:blipFill>
              <a:blip r:embed="rId77"/>
              <a:stretch>
                <a:fillRect/>
              </a:stretch>
            </p:blipFill>
            <p:spPr>
              <a:xfrm>
                <a:off x="3894755" y="2802011"/>
                <a:ext cx="344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CDF6052A-82B5-014C-B6F2-C60E7A4C9822}"/>
                  </a:ext>
                </a:extLst>
              </p14:cNvPr>
              <p14:cNvContentPartPr/>
              <p14:nvPr/>
            </p14:nvContentPartPr>
            <p14:xfrm>
              <a:off x="7442915" y="2886251"/>
              <a:ext cx="308520" cy="169560"/>
            </p14:xfrm>
          </p:contentPart>
        </mc:Choice>
        <mc:Fallback xmlns="">
          <p:pic>
            <p:nvPicPr>
              <p:cNvPr id="106" name="Ink 105">
                <a:extLst>
                  <a:ext uri="{FF2B5EF4-FFF2-40B4-BE49-F238E27FC236}">
                    <a16:creationId xmlns:a16="http://schemas.microsoft.com/office/drawing/2014/main" id="{CDF6052A-82B5-014C-B6F2-C60E7A4C9822}"/>
                  </a:ext>
                </a:extLst>
              </p:cNvPr>
              <p:cNvPicPr/>
              <p:nvPr/>
            </p:nvPicPr>
            <p:blipFill>
              <a:blip r:embed="rId79"/>
              <a:stretch>
                <a:fillRect/>
              </a:stretch>
            </p:blipFill>
            <p:spPr>
              <a:xfrm>
                <a:off x="7434995" y="2878314"/>
                <a:ext cx="324360"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06">
                <a:extLst>
                  <a:ext uri="{FF2B5EF4-FFF2-40B4-BE49-F238E27FC236}">
                    <a16:creationId xmlns:a16="http://schemas.microsoft.com/office/drawing/2014/main" id="{93D8A76E-8AE3-E846-BD06-A39046B6CC66}"/>
                  </a:ext>
                </a:extLst>
              </p14:cNvPr>
              <p14:cNvContentPartPr/>
              <p14:nvPr/>
            </p14:nvContentPartPr>
            <p14:xfrm>
              <a:off x="7857635" y="2948531"/>
              <a:ext cx="189000" cy="107280"/>
            </p14:xfrm>
          </p:contentPart>
        </mc:Choice>
        <mc:Fallback xmlns="">
          <p:pic>
            <p:nvPicPr>
              <p:cNvPr id="107" name="Ink 106">
                <a:extLst>
                  <a:ext uri="{FF2B5EF4-FFF2-40B4-BE49-F238E27FC236}">
                    <a16:creationId xmlns:a16="http://schemas.microsoft.com/office/drawing/2014/main" id="{93D8A76E-8AE3-E846-BD06-A39046B6CC66}"/>
                  </a:ext>
                </a:extLst>
              </p:cNvPr>
              <p:cNvPicPr/>
              <p:nvPr/>
            </p:nvPicPr>
            <p:blipFill>
              <a:blip r:embed="rId81"/>
              <a:stretch>
                <a:fillRect/>
              </a:stretch>
            </p:blipFill>
            <p:spPr>
              <a:xfrm>
                <a:off x="7848995" y="2940251"/>
                <a:ext cx="205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07">
                <a:extLst>
                  <a:ext uri="{FF2B5EF4-FFF2-40B4-BE49-F238E27FC236}">
                    <a16:creationId xmlns:a16="http://schemas.microsoft.com/office/drawing/2014/main" id="{7C64A83F-AF02-B242-AADB-5FC6833BAEF9}"/>
                  </a:ext>
                </a:extLst>
              </p14:cNvPr>
              <p14:cNvContentPartPr/>
              <p14:nvPr/>
            </p14:nvContentPartPr>
            <p14:xfrm>
              <a:off x="8140595" y="2948531"/>
              <a:ext cx="214200" cy="107280"/>
            </p14:xfrm>
          </p:contentPart>
        </mc:Choice>
        <mc:Fallback xmlns="">
          <p:pic>
            <p:nvPicPr>
              <p:cNvPr id="108" name="Ink 107">
                <a:extLst>
                  <a:ext uri="{FF2B5EF4-FFF2-40B4-BE49-F238E27FC236}">
                    <a16:creationId xmlns:a16="http://schemas.microsoft.com/office/drawing/2014/main" id="{7C64A83F-AF02-B242-AADB-5FC6833BAEF9}"/>
                  </a:ext>
                </a:extLst>
              </p:cNvPr>
              <p:cNvPicPr/>
              <p:nvPr/>
            </p:nvPicPr>
            <p:blipFill>
              <a:blip r:embed="rId83"/>
              <a:stretch>
                <a:fillRect/>
              </a:stretch>
            </p:blipFill>
            <p:spPr>
              <a:xfrm>
                <a:off x="8132301" y="2940251"/>
                <a:ext cx="230788"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08">
                <a:extLst>
                  <a:ext uri="{FF2B5EF4-FFF2-40B4-BE49-F238E27FC236}">
                    <a16:creationId xmlns:a16="http://schemas.microsoft.com/office/drawing/2014/main" id="{E050CE15-5A7E-0C4F-B61B-A3E89EFF2409}"/>
                  </a:ext>
                </a:extLst>
              </p14:cNvPr>
              <p14:cNvContentPartPr/>
              <p14:nvPr/>
            </p14:nvContentPartPr>
            <p14:xfrm>
              <a:off x="8461355" y="2986331"/>
              <a:ext cx="18360" cy="50760"/>
            </p14:xfrm>
          </p:contentPart>
        </mc:Choice>
        <mc:Fallback xmlns="">
          <p:pic>
            <p:nvPicPr>
              <p:cNvPr id="109" name="Ink 108">
                <a:extLst>
                  <a:ext uri="{FF2B5EF4-FFF2-40B4-BE49-F238E27FC236}">
                    <a16:creationId xmlns:a16="http://schemas.microsoft.com/office/drawing/2014/main" id="{E050CE15-5A7E-0C4F-B61B-A3E89EFF2409}"/>
                  </a:ext>
                </a:extLst>
              </p:cNvPr>
              <p:cNvPicPr/>
              <p:nvPr/>
            </p:nvPicPr>
            <p:blipFill>
              <a:blip r:embed="rId85"/>
              <a:stretch>
                <a:fillRect/>
              </a:stretch>
            </p:blipFill>
            <p:spPr>
              <a:xfrm>
                <a:off x="8452528" y="2977331"/>
                <a:ext cx="35308"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09">
                <a:extLst>
                  <a:ext uri="{FF2B5EF4-FFF2-40B4-BE49-F238E27FC236}">
                    <a16:creationId xmlns:a16="http://schemas.microsoft.com/office/drawing/2014/main" id="{CC032561-F493-164C-9814-96C6CEEAD73B}"/>
                  </a:ext>
                </a:extLst>
              </p14:cNvPr>
              <p14:cNvContentPartPr/>
              <p14:nvPr/>
            </p14:nvContentPartPr>
            <p14:xfrm>
              <a:off x="8480075" y="2889131"/>
              <a:ext cx="6480" cy="47160"/>
            </p14:xfrm>
          </p:contentPart>
        </mc:Choice>
        <mc:Fallback xmlns="">
          <p:pic>
            <p:nvPicPr>
              <p:cNvPr id="110" name="Ink 109">
                <a:extLst>
                  <a:ext uri="{FF2B5EF4-FFF2-40B4-BE49-F238E27FC236}">
                    <a16:creationId xmlns:a16="http://schemas.microsoft.com/office/drawing/2014/main" id="{CC032561-F493-164C-9814-96C6CEEAD73B}"/>
                  </a:ext>
                </a:extLst>
              </p:cNvPr>
              <p:cNvPicPr/>
              <p:nvPr/>
            </p:nvPicPr>
            <p:blipFill>
              <a:blip r:embed="rId87"/>
              <a:stretch>
                <a:fillRect/>
              </a:stretch>
            </p:blipFill>
            <p:spPr>
              <a:xfrm>
                <a:off x="8471795" y="2880851"/>
                <a:ext cx="237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0">
                <a:extLst>
                  <a:ext uri="{FF2B5EF4-FFF2-40B4-BE49-F238E27FC236}">
                    <a16:creationId xmlns:a16="http://schemas.microsoft.com/office/drawing/2014/main" id="{497699C6-54E5-5F4B-A047-1C8B7D229546}"/>
                  </a:ext>
                </a:extLst>
              </p14:cNvPr>
              <p14:cNvContentPartPr/>
              <p14:nvPr/>
            </p14:nvContentPartPr>
            <p14:xfrm>
              <a:off x="8561795" y="2942051"/>
              <a:ext cx="157680" cy="82080"/>
            </p14:xfrm>
          </p:contentPart>
        </mc:Choice>
        <mc:Fallback xmlns="">
          <p:pic>
            <p:nvPicPr>
              <p:cNvPr id="111" name="Ink 110">
                <a:extLst>
                  <a:ext uri="{FF2B5EF4-FFF2-40B4-BE49-F238E27FC236}">
                    <a16:creationId xmlns:a16="http://schemas.microsoft.com/office/drawing/2014/main" id="{497699C6-54E5-5F4B-A047-1C8B7D229546}"/>
                  </a:ext>
                </a:extLst>
              </p:cNvPr>
              <p:cNvPicPr/>
              <p:nvPr/>
            </p:nvPicPr>
            <p:blipFill>
              <a:blip r:embed="rId89"/>
              <a:stretch>
                <a:fillRect/>
              </a:stretch>
            </p:blipFill>
            <p:spPr>
              <a:xfrm>
                <a:off x="8553135" y="2933771"/>
                <a:ext cx="174639"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2" name="Ink 111">
                <a:extLst>
                  <a:ext uri="{FF2B5EF4-FFF2-40B4-BE49-F238E27FC236}">
                    <a16:creationId xmlns:a16="http://schemas.microsoft.com/office/drawing/2014/main" id="{D5AF9FA1-5F62-6941-9ABB-859A935BF236}"/>
                  </a:ext>
                </a:extLst>
              </p14:cNvPr>
              <p14:cNvContentPartPr/>
              <p14:nvPr/>
            </p14:nvContentPartPr>
            <p14:xfrm>
              <a:off x="8788235" y="2954651"/>
              <a:ext cx="270720" cy="94680"/>
            </p14:xfrm>
          </p:contentPart>
        </mc:Choice>
        <mc:Fallback xmlns="">
          <p:pic>
            <p:nvPicPr>
              <p:cNvPr id="112" name="Ink 111">
                <a:extLst>
                  <a:ext uri="{FF2B5EF4-FFF2-40B4-BE49-F238E27FC236}">
                    <a16:creationId xmlns:a16="http://schemas.microsoft.com/office/drawing/2014/main" id="{D5AF9FA1-5F62-6941-9ABB-859A935BF236}"/>
                  </a:ext>
                </a:extLst>
              </p:cNvPr>
              <p:cNvPicPr/>
              <p:nvPr/>
            </p:nvPicPr>
            <p:blipFill>
              <a:blip r:embed="rId91"/>
              <a:stretch>
                <a:fillRect/>
              </a:stretch>
            </p:blipFill>
            <p:spPr>
              <a:xfrm>
                <a:off x="8779235" y="2946011"/>
                <a:ext cx="2876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3" name="Ink 112">
                <a:extLst>
                  <a:ext uri="{FF2B5EF4-FFF2-40B4-BE49-F238E27FC236}">
                    <a16:creationId xmlns:a16="http://schemas.microsoft.com/office/drawing/2014/main" id="{5A9340C5-5E46-0B49-9300-7B7E1B5DA3F4}"/>
                  </a:ext>
                </a:extLst>
              </p14:cNvPr>
              <p14:cNvContentPartPr/>
              <p14:nvPr/>
            </p14:nvContentPartPr>
            <p14:xfrm>
              <a:off x="9171635" y="2866811"/>
              <a:ext cx="346320" cy="157680"/>
            </p14:xfrm>
          </p:contentPart>
        </mc:Choice>
        <mc:Fallback xmlns="">
          <p:pic>
            <p:nvPicPr>
              <p:cNvPr id="113" name="Ink 112">
                <a:extLst>
                  <a:ext uri="{FF2B5EF4-FFF2-40B4-BE49-F238E27FC236}">
                    <a16:creationId xmlns:a16="http://schemas.microsoft.com/office/drawing/2014/main" id="{5A9340C5-5E46-0B49-9300-7B7E1B5DA3F4}"/>
                  </a:ext>
                </a:extLst>
              </p:cNvPr>
              <p:cNvPicPr/>
              <p:nvPr/>
            </p:nvPicPr>
            <p:blipFill>
              <a:blip r:embed="rId93"/>
              <a:stretch>
                <a:fillRect/>
              </a:stretch>
            </p:blipFill>
            <p:spPr>
              <a:xfrm>
                <a:off x="9162986" y="2858531"/>
                <a:ext cx="363618"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4" name="Ink 113">
                <a:extLst>
                  <a:ext uri="{FF2B5EF4-FFF2-40B4-BE49-F238E27FC236}">
                    <a16:creationId xmlns:a16="http://schemas.microsoft.com/office/drawing/2014/main" id="{CC0D4E8B-59E1-BE46-AD73-6AD2B76AF5A0}"/>
                  </a:ext>
                </a:extLst>
              </p14:cNvPr>
              <p14:cNvContentPartPr/>
              <p14:nvPr/>
            </p14:nvContentPartPr>
            <p14:xfrm>
              <a:off x="7499435" y="3269291"/>
              <a:ext cx="2144160" cy="31680"/>
            </p14:xfrm>
          </p:contentPart>
        </mc:Choice>
        <mc:Fallback xmlns="">
          <p:pic>
            <p:nvPicPr>
              <p:cNvPr id="114" name="Ink 113">
                <a:extLst>
                  <a:ext uri="{FF2B5EF4-FFF2-40B4-BE49-F238E27FC236}">
                    <a16:creationId xmlns:a16="http://schemas.microsoft.com/office/drawing/2014/main" id="{CC0D4E8B-59E1-BE46-AD73-6AD2B76AF5A0}"/>
                  </a:ext>
                </a:extLst>
              </p:cNvPr>
              <p:cNvPicPr/>
              <p:nvPr/>
            </p:nvPicPr>
            <p:blipFill>
              <a:blip r:embed="rId95"/>
              <a:stretch>
                <a:fillRect/>
              </a:stretch>
            </p:blipFill>
            <p:spPr>
              <a:xfrm>
                <a:off x="7490796" y="3259931"/>
                <a:ext cx="2161437"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6B34ED31-5858-0F45-AF55-7664BE7A55BB}"/>
                  </a:ext>
                </a:extLst>
              </p14:cNvPr>
              <p14:cNvContentPartPr/>
              <p14:nvPr/>
            </p14:nvContentPartPr>
            <p14:xfrm>
              <a:off x="2475995" y="4702451"/>
              <a:ext cx="6480" cy="360"/>
            </p14:xfrm>
          </p:contentPart>
        </mc:Choice>
        <mc:Fallback xmlns="">
          <p:pic>
            <p:nvPicPr>
              <p:cNvPr id="126" name="Ink 125">
                <a:extLst>
                  <a:ext uri="{FF2B5EF4-FFF2-40B4-BE49-F238E27FC236}">
                    <a16:creationId xmlns:a16="http://schemas.microsoft.com/office/drawing/2014/main" id="{6B34ED31-5858-0F45-AF55-7664BE7A55BB}"/>
                  </a:ext>
                </a:extLst>
              </p:cNvPr>
              <p:cNvPicPr/>
              <p:nvPr/>
            </p:nvPicPr>
            <p:blipFill>
              <a:blip r:embed="rId97"/>
              <a:stretch>
                <a:fillRect/>
              </a:stretch>
            </p:blipFill>
            <p:spPr>
              <a:xfrm>
                <a:off x="2467810" y="4693811"/>
                <a:ext cx="22509"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Ink 133">
                <a:extLst>
                  <a:ext uri="{FF2B5EF4-FFF2-40B4-BE49-F238E27FC236}">
                    <a16:creationId xmlns:a16="http://schemas.microsoft.com/office/drawing/2014/main" id="{B53C90F0-5182-B145-A451-DA20B0BA567F}"/>
                  </a:ext>
                </a:extLst>
              </p14:cNvPr>
              <p14:cNvContentPartPr/>
              <p14:nvPr/>
            </p14:nvContentPartPr>
            <p14:xfrm>
              <a:off x="4192475" y="3734411"/>
              <a:ext cx="346320" cy="113400"/>
            </p14:xfrm>
          </p:contentPart>
        </mc:Choice>
        <mc:Fallback xmlns="">
          <p:pic>
            <p:nvPicPr>
              <p:cNvPr id="134" name="Ink 133">
                <a:extLst>
                  <a:ext uri="{FF2B5EF4-FFF2-40B4-BE49-F238E27FC236}">
                    <a16:creationId xmlns:a16="http://schemas.microsoft.com/office/drawing/2014/main" id="{B53C90F0-5182-B145-A451-DA20B0BA567F}"/>
                  </a:ext>
                </a:extLst>
              </p:cNvPr>
              <p:cNvPicPr/>
              <p:nvPr/>
            </p:nvPicPr>
            <p:blipFill>
              <a:blip r:embed="rId99"/>
              <a:stretch>
                <a:fillRect/>
              </a:stretch>
            </p:blipFill>
            <p:spPr>
              <a:xfrm>
                <a:off x="4184195" y="3726157"/>
                <a:ext cx="362880" cy="12954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7" name="Ink 137">
                <a:extLst>
                  <a:ext uri="{FF2B5EF4-FFF2-40B4-BE49-F238E27FC236}">
                    <a16:creationId xmlns:a16="http://schemas.microsoft.com/office/drawing/2014/main" id="{66DDC5FA-D2D9-E245-BF38-6CBFF2105692}"/>
                  </a:ext>
                </a:extLst>
              </p14:cNvPr>
              <p14:cNvContentPartPr/>
              <p14:nvPr/>
            </p14:nvContentPartPr>
            <p14:xfrm>
              <a:off x="4638875" y="3696611"/>
              <a:ext cx="276120" cy="245520"/>
            </p14:xfrm>
          </p:contentPart>
        </mc:Choice>
        <mc:Fallback xmlns="">
          <p:pic>
            <p:nvPicPr>
              <p:cNvPr id="137" name="Ink 137">
                <a:extLst>
                  <a:ext uri="{FF2B5EF4-FFF2-40B4-BE49-F238E27FC236}">
                    <a16:creationId xmlns:a16="http://schemas.microsoft.com/office/drawing/2014/main" id="{66DDC5FA-D2D9-E245-BF38-6CBFF2105692}"/>
                  </a:ext>
                </a:extLst>
              </p:cNvPr>
              <p:cNvPicPr/>
              <p:nvPr/>
            </p:nvPicPr>
            <p:blipFill>
              <a:blip r:embed="rId101"/>
              <a:stretch>
                <a:fillRect/>
              </a:stretch>
            </p:blipFill>
            <p:spPr>
              <a:xfrm>
                <a:off x="4630606" y="3688331"/>
                <a:ext cx="292658"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2" name="Ink 141">
                <a:extLst>
                  <a:ext uri="{FF2B5EF4-FFF2-40B4-BE49-F238E27FC236}">
                    <a16:creationId xmlns:a16="http://schemas.microsoft.com/office/drawing/2014/main" id="{852AB3D0-3C8E-8D41-9702-48C9B809AF1F}"/>
                  </a:ext>
                </a:extLst>
              </p14:cNvPr>
              <p14:cNvContentPartPr/>
              <p14:nvPr/>
            </p14:nvContentPartPr>
            <p14:xfrm>
              <a:off x="8706515" y="3570971"/>
              <a:ext cx="220320" cy="258120"/>
            </p14:xfrm>
          </p:contentPart>
        </mc:Choice>
        <mc:Fallback xmlns="">
          <p:pic>
            <p:nvPicPr>
              <p:cNvPr id="142" name="Ink 141">
                <a:extLst>
                  <a:ext uri="{FF2B5EF4-FFF2-40B4-BE49-F238E27FC236}">
                    <a16:creationId xmlns:a16="http://schemas.microsoft.com/office/drawing/2014/main" id="{852AB3D0-3C8E-8D41-9702-48C9B809AF1F}"/>
                  </a:ext>
                </a:extLst>
              </p:cNvPr>
              <p:cNvPicPr/>
              <p:nvPr/>
            </p:nvPicPr>
            <p:blipFill>
              <a:blip r:embed="rId103"/>
              <a:stretch>
                <a:fillRect/>
              </a:stretch>
            </p:blipFill>
            <p:spPr>
              <a:xfrm>
                <a:off x="8698249" y="3562691"/>
                <a:ext cx="237572"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9" name="Ink 151">
                <a:extLst>
                  <a:ext uri="{FF2B5EF4-FFF2-40B4-BE49-F238E27FC236}">
                    <a16:creationId xmlns:a16="http://schemas.microsoft.com/office/drawing/2014/main" id="{678F9DDD-F938-1447-B131-161C74BC464D}"/>
                  </a:ext>
                </a:extLst>
              </p14:cNvPr>
              <p14:cNvContentPartPr/>
              <p14:nvPr/>
            </p14:nvContentPartPr>
            <p14:xfrm>
              <a:off x="7914155" y="3614891"/>
              <a:ext cx="666360" cy="258120"/>
            </p14:xfrm>
          </p:contentPart>
        </mc:Choice>
        <mc:Fallback xmlns="">
          <p:pic>
            <p:nvPicPr>
              <p:cNvPr id="149" name="Ink 151">
                <a:extLst>
                  <a:ext uri="{FF2B5EF4-FFF2-40B4-BE49-F238E27FC236}">
                    <a16:creationId xmlns:a16="http://schemas.microsoft.com/office/drawing/2014/main" id="{678F9DDD-F938-1447-B131-161C74BC464D}"/>
                  </a:ext>
                </a:extLst>
              </p:cNvPr>
              <p:cNvPicPr/>
              <p:nvPr/>
            </p:nvPicPr>
            <p:blipFill>
              <a:blip r:embed="rId105"/>
              <a:stretch>
                <a:fillRect/>
              </a:stretch>
            </p:blipFill>
            <p:spPr>
              <a:xfrm>
                <a:off x="7905871" y="3606611"/>
                <a:ext cx="682929"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5" name="Ink 154">
                <a:extLst>
                  <a:ext uri="{FF2B5EF4-FFF2-40B4-BE49-F238E27FC236}">
                    <a16:creationId xmlns:a16="http://schemas.microsoft.com/office/drawing/2014/main" id="{BE7FFF8B-F5EB-6741-AFAC-4D40467CE47B}"/>
                  </a:ext>
                </a:extLst>
              </p14:cNvPr>
              <p14:cNvContentPartPr/>
              <p14:nvPr/>
            </p14:nvContentPartPr>
            <p14:xfrm>
              <a:off x="2708555" y="5280971"/>
              <a:ext cx="6480" cy="12960"/>
            </p14:xfrm>
          </p:contentPart>
        </mc:Choice>
        <mc:Fallback xmlns="">
          <p:pic>
            <p:nvPicPr>
              <p:cNvPr id="155" name="Ink 154">
                <a:extLst>
                  <a:ext uri="{FF2B5EF4-FFF2-40B4-BE49-F238E27FC236}">
                    <a16:creationId xmlns:a16="http://schemas.microsoft.com/office/drawing/2014/main" id="{BE7FFF8B-F5EB-6741-AFAC-4D40467CE47B}"/>
                  </a:ext>
                </a:extLst>
              </p:cNvPr>
              <p:cNvPicPr/>
              <p:nvPr/>
            </p:nvPicPr>
            <p:blipFill>
              <a:blip r:embed="rId107"/>
              <a:stretch>
                <a:fillRect/>
              </a:stretch>
            </p:blipFill>
            <p:spPr>
              <a:xfrm>
                <a:off x="2699555" y="5271611"/>
                <a:ext cx="2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6" name="Ink 156">
                <a:extLst>
                  <a:ext uri="{FF2B5EF4-FFF2-40B4-BE49-F238E27FC236}">
                    <a16:creationId xmlns:a16="http://schemas.microsoft.com/office/drawing/2014/main" id="{A5150CB5-D704-D743-96F7-CEB0CD78833B}"/>
                  </a:ext>
                </a:extLst>
              </p14:cNvPr>
              <p14:cNvContentPartPr/>
              <p14:nvPr/>
            </p14:nvContentPartPr>
            <p14:xfrm>
              <a:off x="2601635" y="5369171"/>
              <a:ext cx="164160" cy="63360"/>
            </p14:xfrm>
          </p:contentPart>
        </mc:Choice>
        <mc:Fallback xmlns="">
          <p:pic>
            <p:nvPicPr>
              <p:cNvPr id="156" name="Ink 156">
                <a:extLst>
                  <a:ext uri="{FF2B5EF4-FFF2-40B4-BE49-F238E27FC236}">
                    <a16:creationId xmlns:a16="http://schemas.microsoft.com/office/drawing/2014/main" id="{A5150CB5-D704-D743-96F7-CEB0CD78833B}"/>
                  </a:ext>
                </a:extLst>
              </p:cNvPr>
              <p:cNvPicPr/>
              <p:nvPr/>
            </p:nvPicPr>
            <p:blipFill>
              <a:blip r:embed="rId109"/>
              <a:stretch>
                <a:fillRect/>
              </a:stretch>
            </p:blipFill>
            <p:spPr>
              <a:xfrm>
                <a:off x="2592615" y="5360531"/>
                <a:ext cx="181839"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57">
                <a:extLst>
                  <a:ext uri="{FF2B5EF4-FFF2-40B4-BE49-F238E27FC236}">
                    <a16:creationId xmlns:a16="http://schemas.microsoft.com/office/drawing/2014/main" id="{E2A46836-7955-5D40-B1AA-68755777B066}"/>
                  </a:ext>
                </a:extLst>
              </p14:cNvPr>
              <p14:cNvContentPartPr/>
              <p14:nvPr/>
            </p14:nvContentPartPr>
            <p14:xfrm>
              <a:off x="3318395" y="5243171"/>
              <a:ext cx="44280" cy="176400"/>
            </p14:xfrm>
          </p:contentPart>
        </mc:Choice>
        <mc:Fallback xmlns="">
          <p:pic>
            <p:nvPicPr>
              <p:cNvPr id="158" name="Ink 157">
                <a:extLst>
                  <a:ext uri="{FF2B5EF4-FFF2-40B4-BE49-F238E27FC236}">
                    <a16:creationId xmlns:a16="http://schemas.microsoft.com/office/drawing/2014/main" id="{E2A46836-7955-5D40-B1AA-68755777B066}"/>
                  </a:ext>
                </a:extLst>
              </p:cNvPr>
              <p:cNvPicPr/>
              <p:nvPr/>
            </p:nvPicPr>
            <p:blipFill>
              <a:blip r:embed="rId111"/>
              <a:stretch>
                <a:fillRect/>
              </a:stretch>
            </p:blipFill>
            <p:spPr>
              <a:xfrm>
                <a:off x="3309035" y="5233811"/>
                <a:ext cx="61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58">
                <a:extLst>
                  <a:ext uri="{FF2B5EF4-FFF2-40B4-BE49-F238E27FC236}">
                    <a16:creationId xmlns:a16="http://schemas.microsoft.com/office/drawing/2014/main" id="{9EF889A8-C094-C444-BA62-236A45667441}"/>
                  </a:ext>
                </a:extLst>
              </p14:cNvPr>
              <p14:cNvContentPartPr/>
              <p14:nvPr/>
            </p14:nvContentPartPr>
            <p14:xfrm>
              <a:off x="3299675" y="5237051"/>
              <a:ext cx="201600" cy="19080"/>
            </p14:xfrm>
          </p:contentPart>
        </mc:Choice>
        <mc:Fallback xmlns="">
          <p:pic>
            <p:nvPicPr>
              <p:cNvPr id="159" name="Ink 158">
                <a:extLst>
                  <a:ext uri="{FF2B5EF4-FFF2-40B4-BE49-F238E27FC236}">
                    <a16:creationId xmlns:a16="http://schemas.microsoft.com/office/drawing/2014/main" id="{9EF889A8-C094-C444-BA62-236A45667441}"/>
                  </a:ext>
                </a:extLst>
              </p:cNvPr>
              <p:cNvPicPr/>
              <p:nvPr/>
            </p:nvPicPr>
            <p:blipFill>
              <a:blip r:embed="rId113"/>
              <a:stretch>
                <a:fillRect/>
              </a:stretch>
            </p:blipFill>
            <p:spPr>
              <a:xfrm>
                <a:off x="3291035" y="5228924"/>
                <a:ext cx="21852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59">
                <a:extLst>
                  <a:ext uri="{FF2B5EF4-FFF2-40B4-BE49-F238E27FC236}">
                    <a16:creationId xmlns:a16="http://schemas.microsoft.com/office/drawing/2014/main" id="{AB8B4F85-8806-A243-BDFB-D9C8A329E755}"/>
                  </a:ext>
                </a:extLst>
              </p14:cNvPr>
              <p14:cNvContentPartPr/>
              <p14:nvPr/>
            </p14:nvContentPartPr>
            <p14:xfrm>
              <a:off x="3337835" y="5331371"/>
              <a:ext cx="81360" cy="19080"/>
            </p14:xfrm>
          </p:contentPart>
        </mc:Choice>
        <mc:Fallback xmlns="">
          <p:pic>
            <p:nvPicPr>
              <p:cNvPr id="160" name="Ink 159">
                <a:extLst>
                  <a:ext uri="{FF2B5EF4-FFF2-40B4-BE49-F238E27FC236}">
                    <a16:creationId xmlns:a16="http://schemas.microsoft.com/office/drawing/2014/main" id="{AB8B4F85-8806-A243-BDFB-D9C8A329E755}"/>
                  </a:ext>
                </a:extLst>
              </p:cNvPr>
              <p:cNvPicPr/>
              <p:nvPr/>
            </p:nvPicPr>
            <p:blipFill>
              <a:blip r:embed="rId115"/>
              <a:stretch>
                <a:fillRect/>
              </a:stretch>
            </p:blipFill>
            <p:spPr>
              <a:xfrm>
                <a:off x="3329195" y="5322184"/>
                <a:ext cx="9792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60">
                <a:extLst>
                  <a:ext uri="{FF2B5EF4-FFF2-40B4-BE49-F238E27FC236}">
                    <a16:creationId xmlns:a16="http://schemas.microsoft.com/office/drawing/2014/main" id="{83C29A7A-FED7-EF4A-8965-C30C0208D1E3}"/>
                  </a:ext>
                </a:extLst>
              </p14:cNvPr>
              <p14:cNvContentPartPr/>
              <p14:nvPr/>
            </p14:nvContentPartPr>
            <p14:xfrm>
              <a:off x="3525755" y="5306171"/>
              <a:ext cx="138600" cy="82080"/>
            </p14:xfrm>
          </p:contentPart>
        </mc:Choice>
        <mc:Fallback xmlns="">
          <p:pic>
            <p:nvPicPr>
              <p:cNvPr id="161" name="Ink 160">
                <a:extLst>
                  <a:ext uri="{FF2B5EF4-FFF2-40B4-BE49-F238E27FC236}">
                    <a16:creationId xmlns:a16="http://schemas.microsoft.com/office/drawing/2014/main" id="{83C29A7A-FED7-EF4A-8965-C30C0208D1E3}"/>
                  </a:ext>
                </a:extLst>
              </p:cNvPr>
              <p:cNvPicPr/>
              <p:nvPr/>
            </p:nvPicPr>
            <p:blipFill>
              <a:blip r:embed="rId117"/>
              <a:stretch>
                <a:fillRect/>
              </a:stretch>
            </p:blipFill>
            <p:spPr>
              <a:xfrm>
                <a:off x="3517115" y="5297891"/>
                <a:ext cx="155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61">
                <a:extLst>
                  <a:ext uri="{FF2B5EF4-FFF2-40B4-BE49-F238E27FC236}">
                    <a16:creationId xmlns:a16="http://schemas.microsoft.com/office/drawing/2014/main" id="{70518752-A8E4-1A49-A9BF-436AF00B0FC5}"/>
                  </a:ext>
                </a:extLst>
              </p14:cNvPr>
              <p14:cNvContentPartPr/>
              <p14:nvPr/>
            </p14:nvContentPartPr>
            <p14:xfrm>
              <a:off x="3664355" y="5306171"/>
              <a:ext cx="226800" cy="100800"/>
            </p14:xfrm>
          </p:contentPart>
        </mc:Choice>
        <mc:Fallback xmlns="">
          <p:pic>
            <p:nvPicPr>
              <p:cNvPr id="162" name="Ink 161">
                <a:extLst>
                  <a:ext uri="{FF2B5EF4-FFF2-40B4-BE49-F238E27FC236}">
                    <a16:creationId xmlns:a16="http://schemas.microsoft.com/office/drawing/2014/main" id="{70518752-A8E4-1A49-A9BF-436AF00B0FC5}"/>
                  </a:ext>
                </a:extLst>
              </p:cNvPr>
              <p:cNvPicPr/>
              <p:nvPr/>
            </p:nvPicPr>
            <p:blipFill>
              <a:blip r:embed="rId119"/>
              <a:stretch>
                <a:fillRect/>
              </a:stretch>
            </p:blipFill>
            <p:spPr>
              <a:xfrm>
                <a:off x="3654995" y="5297203"/>
                <a:ext cx="24444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62">
                <a:extLst>
                  <a:ext uri="{FF2B5EF4-FFF2-40B4-BE49-F238E27FC236}">
                    <a16:creationId xmlns:a16="http://schemas.microsoft.com/office/drawing/2014/main" id="{C881556A-E789-044C-A398-B0DF6D2E7F2D}"/>
                  </a:ext>
                </a:extLst>
              </p14:cNvPr>
              <p14:cNvContentPartPr/>
              <p14:nvPr/>
            </p14:nvContentPartPr>
            <p14:xfrm>
              <a:off x="4336835" y="5249651"/>
              <a:ext cx="38160" cy="100800"/>
            </p14:xfrm>
          </p:contentPart>
        </mc:Choice>
        <mc:Fallback xmlns="">
          <p:pic>
            <p:nvPicPr>
              <p:cNvPr id="163" name="Ink 162">
                <a:extLst>
                  <a:ext uri="{FF2B5EF4-FFF2-40B4-BE49-F238E27FC236}">
                    <a16:creationId xmlns:a16="http://schemas.microsoft.com/office/drawing/2014/main" id="{C881556A-E789-044C-A398-B0DF6D2E7F2D}"/>
                  </a:ext>
                </a:extLst>
              </p:cNvPr>
              <p:cNvPicPr/>
              <p:nvPr/>
            </p:nvPicPr>
            <p:blipFill>
              <a:blip r:embed="rId121"/>
              <a:stretch>
                <a:fillRect/>
              </a:stretch>
            </p:blipFill>
            <p:spPr>
              <a:xfrm>
                <a:off x="4327835" y="5240683"/>
                <a:ext cx="55080"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63">
                <a:extLst>
                  <a:ext uri="{FF2B5EF4-FFF2-40B4-BE49-F238E27FC236}">
                    <a16:creationId xmlns:a16="http://schemas.microsoft.com/office/drawing/2014/main" id="{CAFC1DA3-79C8-4749-9EBB-3E61E723CCF5}"/>
                  </a:ext>
                </a:extLst>
              </p14:cNvPr>
              <p14:cNvContentPartPr/>
              <p14:nvPr/>
            </p14:nvContentPartPr>
            <p14:xfrm>
              <a:off x="4336835" y="5193131"/>
              <a:ext cx="194040" cy="182520"/>
            </p14:xfrm>
          </p:contentPart>
        </mc:Choice>
        <mc:Fallback xmlns="">
          <p:pic>
            <p:nvPicPr>
              <p:cNvPr id="164" name="Ink 163">
                <a:extLst>
                  <a:ext uri="{FF2B5EF4-FFF2-40B4-BE49-F238E27FC236}">
                    <a16:creationId xmlns:a16="http://schemas.microsoft.com/office/drawing/2014/main" id="{CAFC1DA3-79C8-4749-9EBB-3E61E723CCF5}"/>
                  </a:ext>
                </a:extLst>
              </p:cNvPr>
              <p:cNvPicPr/>
              <p:nvPr/>
            </p:nvPicPr>
            <p:blipFill>
              <a:blip r:embed="rId123"/>
              <a:stretch>
                <a:fillRect/>
              </a:stretch>
            </p:blipFill>
            <p:spPr>
              <a:xfrm>
                <a:off x="4327818" y="5184149"/>
                <a:ext cx="211713"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65" name="Ink 164">
                <a:extLst>
                  <a:ext uri="{FF2B5EF4-FFF2-40B4-BE49-F238E27FC236}">
                    <a16:creationId xmlns:a16="http://schemas.microsoft.com/office/drawing/2014/main" id="{35681851-79BB-234C-8709-E6560ABE92F6}"/>
                  </a:ext>
                </a:extLst>
              </p14:cNvPr>
              <p14:cNvContentPartPr/>
              <p14:nvPr/>
            </p14:nvContentPartPr>
            <p14:xfrm>
              <a:off x="4588475" y="5287451"/>
              <a:ext cx="21240" cy="360"/>
            </p14:xfrm>
          </p:contentPart>
        </mc:Choice>
        <mc:Fallback xmlns="">
          <p:pic>
            <p:nvPicPr>
              <p:cNvPr id="165" name="Ink 164">
                <a:extLst>
                  <a:ext uri="{FF2B5EF4-FFF2-40B4-BE49-F238E27FC236}">
                    <a16:creationId xmlns:a16="http://schemas.microsoft.com/office/drawing/2014/main" id="{35681851-79BB-234C-8709-E6560ABE92F6}"/>
                  </a:ext>
                </a:extLst>
              </p:cNvPr>
              <p:cNvPicPr/>
              <p:nvPr/>
            </p:nvPicPr>
            <p:blipFill>
              <a:blip r:embed="rId125"/>
              <a:stretch>
                <a:fillRect/>
              </a:stretch>
            </p:blipFill>
            <p:spPr>
              <a:xfrm>
                <a:off x="4580687" y="5278811"/>
                <a:ext cx="3717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6" name="Ink 165">
                <a:extLst>
                  <a:ext uri="{FF2B5EF4-FFF2-40B4-BE49-F238E27FC236}">
                    <a16:creationId xmlns:a16="http://schemas.microsoft.com/office/drawing/2014/main" id="{17EB1791-C02A-1B4C-B3DC-CF102A64A7DB}"/>
                  </a:ext>
                </a:extLst>
              </p14:cNvPr>
              <p14:cNvContentPartPr/>
              <p14:nvPr/>
            </p14:nvContentPartPr>
            <p14:xfrm>
              <a:off x="4745435" y="5174051"/>
              <a:ext cx="238680" cy="157680"/>
            </p14:xfrm>
          </p:contentPart>
        </mc:Choice>
        <mc:Fallback xmlns="">
          <p:pic>
            <p:nvPicPr>
              <p:cNvPr id="166" name="Ink 165">
                <a:extLst>
                  <a:ext uri="{FF2B5EF4-FFF2-40B4-BE49-F238E27FC236}">
                    <a16:creationId xmlns:a16="http://schemas.microsoft.com/office/drawing/2014/main" id="{17EB1791-C02A-1B4C-B3DC-CF102A64A7DB}"/>
                  </a:ext>
                </a:extLst>
              </p:cNvPr>
              <p:cNvPicPr/>
              <p:nvPr/>
            </p:nvPicPr>
            <p:blipFill>
              <a:blip r:embed="rId127"/>
              <a:stretch>
                <a:fillRect/>
              </a:stretch>
            </p:blipFill>
            <p:spPr>
              <a:xfrm>
                <a:off x="4737515" y="5165391"/>
                <a:ext cx="25524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7" name="Ink 166">
                <a:extLst>
                  <a:ext uri="{FF2B5EF4-FFF2-40B4-BE49-F238E27FC236}">
                    <a16:creationId xmlns:a16="http://schemas.microsoft.com/office/drawing/2014/main" id="{6536F87B-B196-3C47-BCC6-EFFAB39308CD}"/>
                  </a:ext>
                </a:extLst>
              </p14:cNvPr>
              <p14:cNvContentPartPr/>
              <p14:nvPr/>
            </p14:nvContentPartPr>
            <p14:xfrm>
              <a:off x="5204435" y="5362691"/>
              <a:ext cx="63360" cy="82080"/>
            </p14:xfrm>
          </p:contentPart>
        </mc:Choice>
        <mc:Fallback xmlns="">
          <p:pic>
            <p:nvPicPr>
              <p:cNvPr id="167" name="Ink 166">
                <a:extLst>
                  <a:ext uri="{FF2B5EF4-FFF2-40B4-BE49-F238E27FC236}">
                    <a16:creationId xmlns:a16="http://schemas.microsoft.com/office/drawing/2014/main" id="{6536F87B-B196-3C47-BCC6-EFFAB39308CD}"/>
                  </a:ext>
                </a:extLst>
              </p:cNvPr>
              <p:cNvPicPr/>
              <p:nvPr/>
            </p:nvPicPr>
            <p:blipFill>
              <a:blip r:embed="rId129"/>
              <a:stretch>
                <a:fillRect/>
              </a:stretch>
            </p:blipFill>
            <p:spPr>
              <a:xfrm>
                <a:off x="5195384" y="5353691"/>
                <a:ext cx="81101"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4" name="Ink 173">
                <a:extLst>
                  <a:ext uri="{FF2B5EF4-FFF2-40B4-BE49-F238E27FC236}">
                    <a16:creationId xmlns:a16="http://schemas.microsoft.com/office/drawing/2014/main" id="{5D8D64CC-C176-6F4D-9EBB-E817A62CEFE1}"/>
                  </a:ext>
                </a:extLst>
              </p14:cNvPr>
              <p14:cNvContentPartPr/>
              <p14:nvPr/>
            </p14:nvContentPartPr>
            <p14:xfrm>
              <a:off x="3312275" y="5909891"/>
              <a:ext cx="360" cy="163800"/>
            </p14:xfrm>
          </p:contentPart>
        </mc:Choice>
        <mc:Fallback xmlns="">
          <p:pic>
            <p:nvPicPr>
              <p:cNvPr id="174" name="Ink 173">
                <a:extLst>
                  <a:ext uri="{FF2B5EF4-FFF2-40B4-BE49-F238E27FC236}">
                    <a16:creationId xmlns:a16="http://schemas.microsoft.com/office/drawing/2014/main" id="{5D8D64CC-C176-6F4D-9EBB-E817A62CEFE1}"/>
                  </a:ext>
                </a:extLst>
              </p:cNvPr>
              <p:cNvPicPr/>
              <p:nvPr/>
            </p:nvPicPr>
            <p:blipFill>
              <a:blip r:embed="rId131"/>
              <a:stretch>
                <a:fillRect/>
              </a:stretch>
            </p:blipFill>
            <p:spPr>
              <a:xfrm>
                <a:off x="3303275" y="5901251"/>
                <a:ext cx="18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5" name="Ink 174">
                <a:extLst>
                  <a:ext uri="{FF2B5EF4-FFF2-40B4-BE49-F238E27FC236}">
                    <a16:creationId xmlns:a16="http://schemas.microsoft.com/office/drawing/2014/main" id="{314B7717-D167-684D-885A-666A17DF55F7}"/>
                  </a:ext>
                </a:extLst>
              </p14:cNvPr>
              <p14:cNvContentPartPr/>
              <p14:nvPr/>
            </p14:nvContentPartPr>
            <p14:xfrm>
              <a:off x="3275195" y="5865611"/>
              <a:ext cx="169560" cy="31680"/>
            </p14:xfrm>
          </p:contentPart>
        </mc:Choice>
        <mc:Fallback xmlns="">
          <p:pic>
            <p:nvPicPr>
              <p:cNvPr id="175" name="Ink 174">
                <a:extLst>
                  <a:ext uri="{FF2B5EF4-FFF2-40B4-BE49-F238E27FC236}">
                    <a16:creationId xmlns:a16="http://schemas.microsoft.com/office/drawing/2014/main" id="{314B7717-D167-684D-885A-666A17DF55F7}"/>
                  </a:ext>
                </a:extLst>
              </p:cNvPr>
              <p:cNvPicPr/>
              <p:nvPr/>
            </p:nvPicPr>
            <p:blipFill>
              <a:blip r:embed="rId133"/>
              <a:stretch>
                <a:fillRect/>
              </a:stretch>
            </p:blipFill>
            <p:spPr>
              <a:xfrm>
                <a:off x="3266195" y="5856611"/>
                <a:ext cx="186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76" name="Ink 175">
                <a:extLst>
                  <a:ext uri="{FF2B5EF4-FFF2-40B4-BE49-F238E27FC236}">
                    <a16:creationId xmlns:a16="http://schemas.microsoft.com/office/drawing/2014/main" id="{16C244BB-611E-EF49-BC22-B25E5A4B7500}"/>
                  </a:ext>
                </a:extLst>
              </p14:cNvPr>
              <p14:cNvContentPartPr/>
              <p14:nvPr/>
            </p14:nvContentPartPr>
            <p14:xfrm>
              <a:off x="3343595" y="5941211"/>
              <a:ext cx="88200" cy="25560"/>
            </p14:xfrm>
          </p:contentPart>
        </mc:Choice>
        <mc:Fallback xmlns="">
          <p:pic>
            <p:nvPicPr>
              <p:cNvPr id="176" name="Ink 175">
                <a:extLst>
                  <a:ext uri="{FF2B5EF4-FFF2-40B4-BE49-F238E27FC236}">
                    <a16:creationId xmlns:a16="http://schemas.microsoft.com/office/drawing/2014/main" id="{16C244BB-611E-EF49-BC22-B25E5A4B7500}"/>
                  </a:ext>
                </a:extLst>
              </p:cNvPr>
              <p:cNvPicPr/>
              <p:nvPr/>
            </p:nvPicPr>
            <p:blipFill>
              <a:blip r:embed="rId135"/>
              <a:stretch>
                <a:fillRect/>
              </a:stretch>
            </p:blipFill>
            <p:spPr>
              <a:xfrm>
                <a:off x="3334990" y="5932211"/>
                <a:ext cx="104693"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7" name="Ink 176">
                <a:extLst>
                  <a:ext uri="{FF2B5EF4-FFF2-40B4-BE49-F238E27FC236}">
                    <a16:creationId xmlns:a16="http://schemas.microsoft.com/office/drawing/2014/main" id="{0D3473FB-CDDA-1742-85A2-45B062CE79FF}"/>
                  </a:ext>
                </a:extLst>
              </p14:cNvPr>
              <p14:cNvContentPartPr/>
              <p14:nvPr/>
            </p14:nvContentPartPr>
            <p14:xfrm>
              <a:off x="3513155" y="5783891"/>
              <a:ext cx="333720" cy="239400"/>
            </p14:xfrm>
          </p:contentPart>
        </mc:Choice>
        <mc:Fallback xmlns="">
          <p:pic>
            <p:nvPicPr>
              <p:cNvPr id="177" name="Ink 176">
                <a:extLst>
                  <a:ext uri="{FF2B5EF4-FFF2-40B4-BE49-F238E27FC236}">
                    <a16:creationId xmlns:a16="http://schemas.microsoft.com/office/drawing/2014/main" id="{0D3473FB-CDDA-1742-85A2-45B062CE79FF}"/>
                  </a:ext>
                </a:extLst>
              </p:cNvPr>
              <p:cNvPicPr/>
              <p:nvPr/>
            </p:nvPicPr>
            <p:blipFill>
              <a:blip r:embed="rId137"/>
              <a:stretch>
                <a:fillRect/>
              </a:stretch>
            </p:blipFill>
            <p:spPr>
              <a:xfrm>
                <a:off x="3504515" y="5775238"/>
                <a:ext cx="351000" cy="25670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8" name="Ink 177">
                <a:extLst>
                  <a:ext uri="{FF2B5EF4-FFF2-40B4-BE49-F238E27FC236}">
                    <a16:creationId xmlns:a16="http://schemas.microsoft.com/office/drawing/2014/main" id="{E17718BC-F061-F848-9156-5915099B5512}"/>
                  </a:ext>
                </a:extLst>
              </p14:cNvPr>
              <p14:cNvContentPartPr/>
              <p14:nvPr/>
            </p14:nvContentPartPr>
            <p14:xfrm>
              <a:off x="4362035" y="5758691"/>
              <a:ext cx="163800" cy="226080"/>
            </p14:xfrm>
          </p:contentPart>
        </mc:Choice>
        <mc:Fallback xmlns="">
          <p:pic>
            <p:nvPicPr>
              <p:cNvPr id="178" name="Ink 177">
                <a:extLst>
                  <a:ext uri="{FF2B5EF4-FFF2-40B4-BE49-F238E27FC236}">
                    <a16:creationId xmlns:a16="http://schemas.microsoft.com/office/drawing/2014/main" id="{E17718BC-F061-F848-9156-5915099B5512}"/>
                  </a:ext>
                </a:extLst>
              </p:cNvPr>
              <p:cNvPicPr/>
              <p:nvPr/>
            </p:nvPicPr>
            <p:blipFill>
              <a:blip r:embed="rId139"/>
              <a:stretch>
                <a:fillRect/>
              </a:stretch>
            </p:blipFill>
            <p:spPr>
              <a:xfrm>
                <a:off x="4353755" y="5750051"/>
                <a:ext cx="180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79" name="Ink 178">
                <a:extLst>
                  <a:ext uri="{FF2B5EF4-FFF2-40B4-BE49-F238E27FC236}">
                    <a16:creationId xmlns:a16="http://schemas.microsoft.com/office/drawing/2014/main" id="{A874D004-A85F-6B40-8BC2-7F0BF3EA4FEE}"/>
                  </a:ext>
                </a:extLst>
              </p14:cNvPr>
              <p14:cNvContentPartPr/>
              <p14:nvPr/>
            </p14:nvContentPartPr>
            <p14:xfrm>
              <a:off x="4607195" y="5872091"/>
              <a:ext cx="360" cy="360"/>
            </p14:xfrm>
          </p:contentPart>
        </mc:Choice>
        <mc:Fallback xmlns="">
          <p:pic>
            <p:nvPicPr>
              <p:cNvPr id="179" name="Ink 178">
                <a:extLst>
                  <a:ext uri="{FF2B5EF4-FFF2-40B4-BE49-F238E27FC236}">
                    <a16:creationId xmlns:a16="http://schemas.microsoft.com/office/drawing/2014/main" id="{A874D004-A85F-6B40-8BC2-7F0BF3EA4FEE}"/>
                  </a:ext>
                </a:extLst>
              </p:cNvPr>
              <p:cNvPicPr/>
              <p:nvPr/>
            </p:nvPicPr>
            <p:blipFill>
              <a:blip r:embed="rId141"/>
              <a:stretch>
                <a:fillRect/>
              </a:stretch>
            </p:blipFill>
            <p:spPr>
              <a:xfrm>
                <a:off x="4598915" y="5863811"/>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0" name="Ink 179">
                <a:extLst>
                  <a:ext uri="{FF2B5EF4-FFF2-40B4-BE49-F238E27FC236}">
                    <a16:creationId xmlns:a16="http://schemas.microsoft.com/office/drawing/2014/main" id="{D8B83140-D94C-3148-9C76-95E7D62CB2C3}"/>
                  </a:ext>
                </a:extLst>
              </p14:cNvPr>
              <p14:cNvContentPartPr/>
              <p14:nvPr/>
            </p14:nvContentPartPr>
            <p14:xfrm>
              <a:off x="4745435" y="5758691"/>
              <a:ext cx="270720" cy="207720"/>
            </p14:xfrm>
          </p:contentPart>
        </mc:Choice>
        <mc:Fallback xmlns="">
          <p:pic>
            <p:nvPicPr>
              <p:cNvPr id="180" name="Ink 179">
                <a:extLst>
                  <a:ext uri="{FF2B5EF4-FFF2-40B4-BE49-F238E27FC236}">
                    <a16:creationId xmlns:a16="http://schemas.microsoft.com/office/drawing/2014/main" id="{D8B83140-D94C-3148-9C76-95E7D62CB2C3}"/>
                  </a:ext>
                </a:extLst>
              </p:cNvPr>
              <p:cNvPicPr/>
              <p:nvPr/>
            </p:nvPicPr>
            <p:blipFill>
              <a:blip r:embed="rId143"/>
              <a:stretch>
                <a:fillRect/>
              </a:stretch>
            </p:blipFill>
            <p:spPr>
              <a:xfrm>
                <a:off x="4737155" y="5750051"/>
                <a:ext cx="288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97" name="Ink 196">
                <a:extLst>
                  <a:ext uri="{FF2B5EF4-FFF2-40B4-BE49-F238E27FC236}">
                    <a16:creationId xmlns:a16="http://schemas.microsoft.com/office/drawing/2014/main" id="{82FBF93E-D579-6843-8BDD-A9A62F874154}"/>
                  </a:ext>
                </a:extLst>
              </p14:cNvPr>
              <p14:cNvContentPartPr/>
              <p14:nvPr/>
            </p14:nvContentPartPr>
            <p14:xfrm>
              <a:off x="7373795" y="5846891"/>
              <a:ext cx="119880" cy="6480"/>
            </p14:xfrm>
          </p:contentPart>
        </mc:Choice>
        <mc:Fallback xmlns="">
          <p:pic>
            <p:nvPicPr>
              <p:cNvPr id="197" name="Ink 196">
                <a:extLst>
                  <a:ext uri="{FF2B5EF4-FFF2-40B4-BE49-F238E27FC236}">
                    <a16:creationId xmlns:a16="http://schemas.microsoft.com/office/drawing/2014/main" id="{82FBF93E-D579-6843-8BDD-A9A62F874154}"/>
                  </a:ext>
                </a:extLst>
              </p:cNvPr>
              <p:cNvPicPr/>
              <p:nvPr/>
            </p:nvPicPr>
            <p:blipFill>
              <a:blip r:embed="rId145"/>
              <a:stretch>
                <a:fillRect/>
              </a:stretch>
            </p:blipFill>
            <p:spPr>
              <a:xfrm>
                <a:off x="7365155" y="5838706"/>
                <a:ext cx="1368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98" name="Ink 197">
                <a:extLst>
                  <a:ext uri="{FF2B5EF4-FFF2-40B4-BE49-F238E27FC236}">
                    <a16:creationId xmlns:a16="http://schemas.microsoft.com/office/drawing/2014/main" id="{034452B0-061F-4E4A-B5B6-7FABA138E0B2}"/>
                  </a:ext>
                </a:extLst>
              </p14:cNvPr>
              <p14:cNvContentPartPr/>
              <p14:nvPr/>
            </p14:nvContentPartPr>
            <p14:xfrm>
              <a:off x="7395395" y="5916011"/>
              <a:ext cx="91800" cy="12960"/>
            </p14:xfrm>
          </p:contentPart>
        </mc:Choice>
        <mc:Fallback xmlns="">
          <p:pic>
            <p:nvPicPr>
              <p:cNvPr id="198" name="Ink 197">
                <a:extLst>
                  <a:ext uri="{FF2B5EF4-FFF2-40B4-BE49-F238E27FC236}">
                    <a16:creationId xmlns:a16="http://schemas.microsoft.com/office/drawing/2014/main" id="{034452B0-061F-4E4A-B5B6-7FABA138E0B2}"/>
                  </a:ext>
                </a:extLst>
              </p:cNvPr>
              <p:cNvPicPr/>
              <p:nvPr/>
            </p:nvPicPr>
            <p:blipFill>
              <a:blip r:embed="rId147"/>
              <a:stretch>
                <a:fillRect/>
              </a:stretch>
            </p:blipFill>
            <p:spPr>
              <a:xfrm>
                <a:off x="7386395" y="5907011"/>
                <a:ext cx="109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7" name="Ink 208">
                <a:extLst>
                  <a:ext uri="{FF2B5EF4-FFF2-40B4-BE49-F238E27FC236}">
                    <a16:creationId xmlns:a16="http://schemas.microsoft.com/office/drawing/2014/main" id="{984814E7-FF0D-634A-88AF-6C1B836D5BCC}"/>
                  </a:ext>
                </a:extLst>
              </p14:cNvPr>
              <p14:cNvContentPartPr/>
              <p14:nvPr/>
            </p14:nvContentPartPr>
            <p14:xfrm>
              <a:off x="7845035" y="5723771"/>
              <a:ext cx="1704240" cy="223200"/>
            </p14:xfrm>
          </p:contentPart>
        </mc:Choice>
        <mc:Fallback xmlns="">
          <p:pic>
            <p:nvPicPr>
              <p:cNvPr id="207" name="Ink 208">
                <a:extLst>
                  <a:ext uri="{FF2B5EF4-FFF2-40B4-BE49-F238E27FC236}">
                    <a16:creationId xmlns:a16="http://schemas.microsoft.com/office/drawing/2014/main" id="{984814E7-FF0D-634A-88AF-6C1B836D5BCC}"/>
                  </a:ext>
                </a:extLst>
              </p:cNvPr>
              <p:cNvPicPr/>
              <p:nvPr/>
            </p:nvPicPr>
            <p:blipFill>
              <a:blip r:embed="rId149"/>
              <a:stretch>
                <a:fillRect/>
              </a:stretch>
            </p:blipFill>
            <p:spPr>
              <a:xfrm>
                <a:off x="7835675" y="5714771"/>
                <a:ext cx="17229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8" name="Ink 209">
                <a:extLst>
                  <a:ext uri="{FF2B5EF4-FFF2-40B4-BE49-F238E27FC236}">
                    <a16:creationId xmlns:a16="http://schemas.microsoft.com/office/drawing/2014/main" id="{F3A86116-CFB8-6447-A6CA-9E2F69A69C5F}"/>
                  </a:ext>
                </a:extLst>
              </p14:cNvPr>
              <p14:cNvContentPartPr/>
              <p14:nvPr/>
            </p14:nvContentPartPr>
            <p14:xfrm>
              <a:off x="5946395" y="5815571"/>
              <a:ext cx="1150920" cy="138600"/>
            </p14:xfrm>
          </p:contentPart>
        </mc:Choice>
        <mc:Fallback xmlns="">
          <p:pic>
            <p:nvPicPr>
              <p:cNvPr id="208" name="Ink 209">
                <a:extLst>
                  <a:ext uri="{FF2B5EF4-FFF2-40B4-BE49-F238E27FC236}">
                    <a16:creationId xmlns:a16="http://schemas.microsoft.com/office/drawing/2014/main" id="{F3A86116-CFB8-6447-A6CA-9E2F69A69C5F}"/>
                  </a:ext>
                </a:extLst>
              </p:cNvPr>
              <p:cNvPicPr/>
              <p:nvPr/>
            </p:nvPicPr>
            <p:blipFill>
              <a:blip r:embed="rId151"/>
              <a:stretch>
                <a:fillRect/>
              </a:stretch>
            </p:blipFill>
            <p:spPr>
              <a:xfrm>
                <a:off x="5937755" y="5806571"/>
                <a:ext cx="1168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16" name="Ink 217">
                <a:extLst>
                  <a:ext uri="{FF2B5EF4-FFF2-40B4-BE49-F238E27FC236}">
                    <a16:creationId xmlns:a16="http://schemas.microsoft.com/office/drawing/2014/main" id="{17196F0F-0FAF-224D-B70E-2FD15F7DE287}"/>
                  </a:ext>
                </a:extLst>
              </p14:cNvPr>
              <p14:cNvContentPartPr/>
              <p14:nvPr/>
            </p14:nvContentPartPr>
            <p14:xfrm>
              <a:off x="7964555" y="4319051"/>
              <a:ext cx="371160" cy="245520"/>
            </p14:xfrm>
          </p:contentPart>
        </mc:Choice>
        <mc:Fallback xmlns="">
          <p:pic>
            <p:nvPicPr>
              <p:cNvPr id="216" name="Ink 217">
                <a:extLst>
                  <a:ext uri="{FF2B5EF4-FFF2-40B4-BE49-F238E27FC236}">
                    <a16:creationId xmlns:a16="http://schemas.microsoft.com/office/drawing/2014/main" id="{17196F0F-0FAF-224D-B70E-2FD15F7DE287}"/>
                  </a:ext>
                </a:extLst>
              </p:cNvPr>
              <p:cNvPicPr/>
              <p:nvPr/>
            </p:nvPicPr>
            <p:blipFill>
              <a:blip r:embed="rId155"/>
              <a:stretch>
                <a:fillRect/>
              </a:stretch>
            </p:blipFill>
            <p:spPr>
              <a:xfrm>
                <a:off x="7955555" y="4310411"/>
                <a:ext cx="3884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17" name="Ink 218">
                <a:extLst>
                  <a:ext uri="{FF2B5EF4-FFF2-40B4-BE49-F238E27FC236}">
                    <a16:creationId xmlns:a16="http://schemas.microsoft.com/office/drawing/2014/main" id="{6ADD12C6-5F3B-384D-8BF2-8A4584B482D9}"/>
                  </a:ext>
                </a:extLst>
              </p14:cNvPr>
              <p14:cNvContentPartPr/>
              <p14:nvPr/>
            </p14:nvContentPartPr>
            <p14:xfrm>
              <a:off x="4544555" y="4501571"/>
              <a:ext cx="295920" cy="213840"/>
            </p14:xfrm>
          </p:contentPart>
        </mc:Choice>
        <mc:Fallback xmlns="">
          <p:pic>
            <p:nvPicPr>
              <p:cNvPr id="217" name="Ink 218">
                <a:extLst>
                  <a:ext uri="{FF2B5EF4-FFF2-40B4-BE49-F238E27FC236}">
                    <a16:creationId xmlns:a16="http://schemas.microsoft.com/office/drawing/2014/main" id="{6ADD12C6-5F3B-384D-8BF2-8A4584B482D9}"/>
                  </a:ext>
                </a:extLst>
              </p:cNvPr>
              <p:cNvPicPr/>
              <p:nvPr/>
            </p:nvPicPr>
            <p:blipFill>
              <a:blip r:embed="rId157"/>
              <a:stretch>
                <a:fillRect/>
              </a:stretch>
            </p:blipFill>
            <p:spPr>
              <a:xfrm>
                <a:off x="4536275" y="4492946"/>
                <a:ext cx="312120" cy="230732"/>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4" name="Ink 223">
                <a:extLst>
                  <a:ext uri="{FF2B5EF4-FFF2-40B4-BE49-F238E27FC236}">
                    <a16:creationId xmlns:a16="http://schemas.microsoft.com/office/drawing/2014/main" id="{36E8EF60-950C-FD42-B676-3566BB041941}"/>
                  </a:ext>
                </a:extLst>
              </p14:cNvPr>
              <p14:cNvContentPartPr/>
              <p14:nvPr/>
            </p14:nvContentPartPr>
            <p14:xfrm>
              <a:off x="7601315" y="5130131"/>
              <a:ext cx="234360" cy="176400"/>
            </p14:xfrm>
          </p:contentPart>
        </mc:Choice>
        <mc:Fallback xmlns="">
          <p:pic>
            <p:nvPicPr>
              <p:cNvPr id="224" name="Ink 223">
                <a:extLst>
                  <a:ext uri="{FF2B5EF4-FFF2-40B4-BE49-F238E27FC236}">
                    <a16:creationId xmlns:a16="http://schemas.microsoft.com/office/drawing/2014/main" id="{36E8EF60-950C-FD42-B676-3566BB041941}"/>
                  </a:ext>
                </a:extLst>
              </p:cNvPr>
              <p:cNvPicPr/>
              <p:nvPr/>
            </p:nvPicPr>
            <p:blipFill>
              <a:blip r:embed="rId159"/>
              <a:stretch>
                <a:fillRect/>
              </a:stretch>
            </p:blipFill>
            <p:spPr>
              <a:xfrm>
                <a:off x="7593035" y="5121851"/>
                <a:ext cx="251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2" name="Ink 233">
                <a:extLst>
                  <a:ext uri="{FF2B5EF4-FFF2-40B4-BE49-F238E27FC236}">
                    <a16:creationId xmlns:a16="http://schemas.microsoft.com/office/drawing/2014/main" id="{0B9494B4-3A82-1046-86B7-E5ED0F5CDBB4}"/>
                  </a:ext>
                </a:extLst>
              </p14:cNvPr>
              <p14:cNvContentPartPr/>
              <p14:nvPr/>
            </p14:nvContentPartPr>
            <p14:xfrm>
              <a:off x="8153195" y="4988291"/>
              <a:ext cx="1544040" cy="249120"/>
            </p14:xfrm>
          </p:contentPart>
        </mc:Choice>
        <mc:Fallback xmlns="">
          <p:pic>
            <p:nvPicPr>
              <p:cNvPr id="232" name="Ink 233">
                <a:extLst>
                  <a:ext uri="{FF2B5EF4-FFF2-40B4-BE49-F238E27FC236}">
                    <a16:creationId xmlns:a16="http://schemas.microsoft.com/office/drawing/2014/main" id="{0B9494B4-3A82-1046-86B7-E5ED0F5CDBB4}"/>
                  </a:ext>
                </a:extLst>
              </p:cNvPr>
              <p:cNvPicPr/>
              <p:nvPr/>
            </p:nvPicPr>
            <p:blipFill>
              <a:blip r:embed="rId161"/>
              <a:stretch>
                <a:fillRect/>
              </a:stretch>
            </p:blipFill>
            <p:spPr>
              <a:xfrm>
                <a:off x="8143835" y="4979999"/>
                <a:ext cx="1561680" cy="266064"/>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3" name="Ink 234">
                <a:extLst>
                  <a:ext uri="{FF2B5EF4-FFF2-40B4-BE49-F238E27FC236}">
                    <a16:creationId xmlns:a16="http://schemas.microsoft.com/office/drawing/2014/main" id="{E6E2CF7D-962D-0247-95AF-29BB2A2DC216}"/>
                  </a:ext>
                </a:extLst>
              </p14:cNvPr>
              <p14:cNvContentPartPr/>
              <p14:nvPr/>
            </p14:nvContentPartPr>
            <p14:xfrm>
              <a:off x="6002915" y="5174051"/>
              <a:ext cx="1226160" cy="119880"/>
            </p14:xfrm>
          </p:contentPart>
        </mc:Choice>
        <mc:Fallback xmlns="">
          <p:pic>
            <p:nvPicPr>
              <p:cNvPr id="233" name="Ink 234">
                <a:extLst>
                  <a:ext uri="{FF2B5EF4-FFF2-40B4-BE49-F238E27FC236}">
                    <a16:creationId xmlns:a16="http://schemas.microsoft.com/office/drawing/2014/main" id="{E6E2CF7D-962D-0247-95AF-29BB2A2DC216}"/>
                  </a:ext>
                </a:extLst>
              </p:cNvPr>
              <p:cNvPicPr/>
              <p:nvPr/>
            </p:nvPicPr>
            <p:blipFill>
              <a:blip r:embed="rId163"/>
              <a:stretch>
                <a:fillRect/>
              </a:stretch>
            </p:blipFill>
            <p:spPr>
              <a:xfrm>
                <a:off x="5993555" y="5165411"/>
                <a:ext cx="1243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42" name="Ink 241">
                <a:extLst>
                  <a:ext uri="{FF2B5EF4-FFF2-40B4-BE49-F238E27FC236}">
                    <a16:creationId xmlns:a16="http://schemas.microsoft.com/office/drawing/2014/main" id="{5A9768F3-AB4C-2A4D-BE76-97C8C39A8891}"/>
                  </a:ext>
                </a:extLst>
              </p14:cNvPr>
              <p14:cNvContentPartPr/>
              <p14:nvPr/>
            </p14:nvContentPartPr>
            <p14:xfrm>
              <a:off x="2469515" y="4595891"/>
              <a:ext cx="19080" cy="19080"/>
            </p14:xfrm>
          </p:contentPart>
        </mc:Choice>
        <mc:Fallback xmlns="">
          <p:pic>
            <p:nvPicPr>
              <p:cNvPr id="242" name="Ink 241">
                <a:extLst>
                  <a:ext uri="{FF2B5EF4-FFF2-40B4-BE49-F238E27FC236}">
                    <a16:creationId xmlns:a16="http://schemas.microsoft.com/office/drawing/2014/main" id="{5A9768F3-AB4C-2A4D-BE76-97C8C39A8891}"/>
                  </a:ext>
                </a:extLst>
              </p:cNvPr>
              <p:cNvPicPr/>
              <p:nvPr/>
            </p:nvPicPr>
            <p:blipFill>
              <a:blip r:embed="rId165"/>
              <a:stretch>
                <a:fillRect/>
              </a:stretch>
            </p:blipFill>
            <p:spPr>
              <a:xfrm>
                <a:off x="2460155" y="4586891"/>
                <a:ext cx="36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4" name="Ink 248">
                <a:extLst>
                  <a:ext uri="{FF2B5EF4-FFF2-40B4-BE49-F238E27FC236}">
                    <a16:creationId xmlns:a16="http://schemas.microsoft.com/office/drawing/2014/main" id="{3B6E85C2-14E7-0848-AB13-DE24EF54CAA4}"/>
                  </a:ext>
                </a:extLst>
              </p14:cNvPr>
              <p14:cNvContentPartPr/>
              <p14:nvPr/>
            </p14:nvContentPartPr>
            <p14:xfrm>
              <a:off x="2683355" y="4488971"/>
              <a:ext cx="390240" cy="307800"/>
            </p14:xfrm>
          </p:contentPart>
        </mc:Choice>
        <mc:Fallback xmlns="">
          <p:pic>
            <p:nvPicPr>
              <p:cNvPr id="244" name="Ink 248">
                <a:extLst>
                  <a:ext uri="{FF2B5EF4-FFF2-40B4-BE49-F238E27FC236}">
                    <a16:creationId xmlns:a16="http://schemas.microsoft.com/office/drawing/2014/main" id="{3B6E85C2-14E7-0848-AB13-DE24EF54CAA4}"/>
                  </a:ext>
                </a:extLst>
              </p:cNvPr>
              <p:cNvPicPr/>
              <p:nvPr/>
            </p:nvPicPr>
            <p:blipFill>
              <a:blip r:embed="rId167"/>
              <a:stretch>
                <a:fillRect/>
              </a:stretch>
            </p:blipFill>
            <p:spPr>
              <a:xfrm>
                <a:off x="2674347" y="4480331"/>
                <a:ext cx="407896"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5" name="Ink 249">
                <a:extLst>
                  <a:ext uri="{FF2B5EF4-FFF2-40B4-BE49-F238E27FC236}">
                    <a16:creationId xmlns:a16="http://schemas.microsoft.com/office/drawing/2014/main" id="{E1B0B9E9-5097-3C46-B9D0-C0582082BA3D}"/>
                  </a:ext>
                </a:extLst>
              </p14:cNvPr>
              <p14:cNvContentPartPr/>
              <p14:nvPr/>
            </p14:nvContentPartPr>
            <p14:xfrm>
              <a:off x="2067395" y="4482491"/>
              <a:ext cx="239400" cy="361440"/>
            </p14:xfrm>
          </p:contentPart>
        </mc:Choice>
        <mc:Fallback xmlns="">
          <p:pic>
            <p:nvPicPr>
              <p:cNvPr id="245" name="Ink 249">
                <a:extLst>
                  <a:ext uri="{FF2B5EF4-FFF2-40B4-BE49-F238E27FC236}">
                    <a16:creationId xmlns:a16="http://schemas.microsoft.com/office/drawing/2014/main" id="{E1B0B9E9-5097-3C46-B9D0-C0582082BA3D}"/>
                  </a:ext>
                </a:extLst>
              </p:cNvPr>
              <p:cNvPicPr/>
              <p:nvPr/>
            </p:nvPicPr>
            <p:blipFill>
              <a:blip r:embed="rId169"/>
              <a:stretch>
                <a:fillRect/>
              </a:stretch>
            </p:blipFill>
            <p:spPr>
              <a:xfrm>
                <a:off x="2058035" y="4473851"/>
                <a:ext cx="257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6" name="Ink 250">
                <a:extLst>
                  <a:ext uri="{FF2B5EF4-FFF2-40B4-BE49-F238E27FC236}">
                    <a16:creationId xmlns:a16="http://schemas.microsoft.com/office/drawing/2014/main" id="{F90BB01B-A630-4541-9850-DF1A8CB2BAB8}"/>
                  </a:ext>
                </a:extLst>
              </p14:cNvPr>
              <p14:cNvContentPartPr/>
              <p14:nvPr/>
            </p14:nvContentPartPr>
            <p14:xfrm>
              <a:off x="2645555" y="3652691"/>
              <a:ext cx="434520" cy="277200"/>
            </p14:xfrm>
          </p:contentPart>
        </mc:Choice>
        <mc:Fallback xmlns="">
          <p:pic>
            <p:nvPicPr>
              <p:cNvPr id="246" name="Ink 250">
                <a:extLst>
                  <a:ext uri="{FF2B5EF4-FFF2-40B4-BE49-F238E27FC236}">
                    <a16:creationId xmlns:a16="http://schemas.microsoft.com/office/drawing/2014/main" id="{F90BB01B-A630-4541-9850-DF1A8CB2BAB8}"/>
                  </a:ext>
                </a:extLst>
              </p:cNvPr>
              <p:cNvPicPr/>
              <p:nvPr/>
            </p:nvPicPr>
            <p:blipFill>
              <a:blip r:embed="rId171"/>
              <a:stretch>
                <a:fillRect/>
              </a:stretch>
            </p:blipFill>
            <p:spPr>
              <a:xfrm>
                <a:off x="2636548" y="3643331"/>
                <a:ext cx="452175"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7" name="Ink 251">
                <a:extLst>
                  <a:ext uri="{FF2B5EF4-FFF2-40B4-BE49-F238E27FC236}">
                    <a16:creationId xmlns:a16="http://schemas.microsoft.com/office/drawing/2014/main" id="{F5578BAC-B02A-6848-B62E-69313AF56589}"/>
                  </a:ext>
                </a:extLst>
              </p14:cNvPr>
              <p14:cNvContentPartPr/>
              <p14:nvPr/>
            </p14:nvContentPartPr>
            <p14:xfrm>
              <a:off x="2484995" y="3797411"/>
              <a:ext cx="41400" cy="6480"/>
            </p14:xfrm>
          </p:contentPart>
        </mc:Choice>
        <mc:Fallback xmlns="">
          <p:pic>
            <p:nvPicPr>
              <p:cNvPr id="247" name="Ink 251">
                <a:extLst>
                  <a:ext uri="{FF2B5EF4-FFF2-40B4-BE49-F238E27FC236}">
                    <a16:creationId xmlns:a16="http://schemas.microsoft.com/office/drawing/2014/main" id="{F5578BAC-B02A-6848-B62E-69313AF56589}"/>
                  </a:ext>
                </a:extLst>
              </p:cNvPr>
              <p:cNvPicPr/>
              <p:nvPr/>
            </p:nvPicPr>
            <p:blipFill>
              <a:blip r:embed="rId173"/>
              <a:stretch>
                <a:fillRect/>
              </a:stretch>
            </p:blipFill>
            <p:spPr>
              <a:xfrm>
                <a:off x="2477075" y="3789908"/>
                <a:ext cx="5868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8" name="Ink 252">
                <a:extLst>
                  <a:ext uri="{FF2B5EF4-FFF2-40B4-BE49-F238E27FC236}">
                    <a16:creationId xmlns:a16="http://schemas.microsoft.com/office/drawing/2014/main" id="{00CFA3CA-6857-534B-8FD0-1ADA550AD323}"/>
                  </a:ext>
                </a:extLst>
              </p14:cNvPr>
              <p14:cNvContentPartPr/>
              <p14:nvPr/>
            </p14:nvContentPartPr>
            <p14:xfrm>
              <a:off x="2067395" y="3633611"/>
              <a:ext cx="302040" cy="295920"/>
            </p14:xfrm>
          </p:contentPart>
        </mc:Choice>
        <mc:Fallback xmlns="">
          <p:pic>
            <p:nvPicPr>
              <p:cNvPr id="248" name="Ink 252">
                <a:extLst>
                  <a:ext uri="{FF2B5EF4-FFF2-40B4-BE49-F238E27FC236}">
                    <a16:creationId xmlns:a16="http://schemas.microsoft.com/office/drawing/2014/main" id="{00CFA3CA-6857-534B-8FD0-1ADA550AD323}"/>
                  </a:ext>
                </a:extLst>
              </p:cNvPr>
              <p:cNvPicPr/>
              <p:nvPr/>
            </p:nvPicPr>
            <p:blipFill>
              <a:blip r:embed="rId175"/>
              <a:stretch>
                <a:fillRect/>
              </a:stretch>
            </p:blipFill>
            <p:spPr>
              <a:xfrm>
                <a:off x="2058395" y="3624971"/>
                <a:ext cx="319680" cy="312480"/>
              </a:xfrm>
              <a:prstGeom prst="rect">
                <a:avLst/>
              </a:prstGeom>
            </p:spPr>
          </p:pic>
        </mc:Fallback>
      </mc:AlternateContent>
    </p:spTree>
    <p:extLst>
      <p:ext uri="{BB962C8B-B14F-4D97-AF65-F5344CB8AC3E}">
        <p14:creationId xmlns:p14="http://schemas.microsoft.com/office/powerpoint/2010/main" val="1643200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t>A </a:t>
            </a:r>
            <a:r>
              <a:rPr lang="en-US" b="1" dirty="0"/>
              <a:t>point estimate </a:t>
            </a:r>
            <a:r>
              <a:rPr lang="en-US" dirty="0"/>
              <a:t>is a statistic taken from a sample that is used to estimate a population </a:t>
            </a:r>
            <a:r>
              <a:rPr lang="en-IN" dirty="0"/>
              <a:t>parameter.</a:t>
            </a:r>
          </a:p>
          <a:p>
            <a:pPr>
              <a:buFont typeface="Arial" panose="020B0604020202020204" pitchFamily="34" charset="0"/>
              <a:buChar char="•"/>
            </a:pPr>
            <a:endParaRPr lang="en-IN" dirty="0"/>
          </a:p>
          <a:p>
            <a:pPr>
              <a:buFont typeface="Arial" panose="020B0604020202020204" pitchFamily="34" charset="0"/>
              <a:buChar char="•"/>
            </a:pPr>
            <a:r>
              <a:rPr lang="en-US" dirty="0"/>
              <a:t>A point estimate is only as good as the representativeness of its sample. </a:t>
            </a:r>
          </a:p>
          <a:p>
            <a:pPr>
              <a:buFont typeface="Arial" panose="020B0604020202020204" pitchFamily="34" charset="0"/>
              <a:buChar char="•"/>
            </a:pPr>
            <a:endParaRPr lang="en-US" dirty="0"/>
          </a:p>
          <a:p>
            <a:pPr>
              <a:buFont typeface="Arial" panose="020B0604020202020204" pitchFamily="34" charset="0"/>
              <a:buChar char="•"/>
            </a:pPr>
            <a:r>
              <a:rPr lang="en-US" dirty="0"/>
              <a:t>If other random samples are taken from the population, the point estimates derived from those samples are likely to vary. </a:t>
            </a:r>
          </a:p>
        </p:txBody>
      </p:sp>
      <p:sp>
        <p:nvSpPr>
          <p:cNvPr id="3" name="Content Placeholder 2"/>
          <p:cNvSpPr>
            <a:spLocks noGrp="1"/>
          </p:cNvSpPr>
          <p:nvPr>
            <p:ph sz="quarter" idx="10"/>
          </p:nvPr>
        </p:nvSpPr>
        <p:spPr/>
        <p:txBody>
          <a:bodyPr/>
          <a:lstStyle/>
          <a:p>
            <a:r>
              <a:rPr lang="en-IN" dirty="0"/>
              <a:t>Point Estimate</a:t>
            </a:r>
          </a:p>
        </p:txBody>
      </p:sp>
    </p:spTree>
    <p:extLst>
      <p:ext uri="{BB962C8B-B14F-4D97-AF65-F5344CB8AC3E}">
        <p14:creationId xmlns:p14="http://schemas.microsoft.com/office/powerpoint/2010/main" val="2526360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Because of variation in sample statistics, estimating a population parameter with an interval estimate is often preferable to using a point estimate. </a:t>
            </a:r>
          </a:p>
          <a:p>
            <a:pPr>
              <a:buFont typeface="Arial" panose="020B0604020202020204" pitchFamily="34" charset="0"/>
              <a:buChar char="•"/>
            </a:pPr>
            <a:endParaRPr lang="en-US" dirty="0"/>
          </a:p>
          <a:p>
            <a:pPr>
              <a:buFont typeface="Arial" panose="020B0604020202020204" pitchFamily="34" charset="0"/>
              <a:buChar char="•"/>
            </a:pPr>
            <a:r>
              <a:rPr lang="en-US" dirty="0"/>
              <a:t>An interval estimate (confidence interval) is a range of values within which the analyst can declare, with some confidence, the population parameter lies.</a:t>
            </a:r>
            <a:endParaRPr lang="en-IN" dirty="0"/>
          </a:p>
          <a:p>
            <a:endParaRPr lang="en-IN" dirty="0"/>
          </a:p>
        </p:txBody>
      </p:sp>
      <p:sp>
        <p:nvSpPr>
          <p:cNvPr id="3" name="Content Placeholder 2"/>
          <p:cNvSpPr>
            <a:spLocks noGrp="1"/>
          </p:cNvSpPr>
          <p:nvPr>
            <p:ph sz="quarter" idx="10"/>
          </p:nvPr>
        </p:nvSpPr>
        <p:spPr/>
        <p:txBody>
          <a:bodyPr/>
          <a:lstStyle/>
          <a:p>
            <a:r>
              <a:rPr lang="en-IN" dirty="0"/>
              <a:t>Interval Estimate</a:t>
            </a:r>
          </a:p>
        </p:txBody>
      </p:sp>
    </p:spTree>
    <p:extLst>
      <p:ext uri="{BB962C8B-B14F-4D97-AF65-F5344CB8AC3E}">
        <p14:creationId xmlns:p14="http://schemas.microsoft.com/office/powerpoint/2010/main" val="2100355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Font typeface="Arial" panose="020B0604020202020204" pitchFamily="34" charset="0"/>
              <a:buChar char="•"/>
            </a:pPr>
            <a:r>
              <a:rPr lang="en-US" dirty="0"/>
              <a:t>z formula for sample means can be used if the population standard deviation is known when sample sizes are large, regardless of the shape of the population distribution, or for smaller sizes if the population is normally distributed.</a:t>
            </a:r>
          </a:p>
          <a:p>
            <a:pPr marL="0" indent="0"/>
            <a:endParaRPr lang="en-US" dirty="0"/>
          </a:p>
          <a:p>
            <a:pPr>
              <a:buFont typeface="Arial" panose="020B0604020202020204" pitchFamily="34" charset="0"/>
              <a:buChar char="•"/>
            </a:pPr>
            <a:r>
              <a:rPr lang="en-US" dirty="0"/>
              <a:t>Rearranging this formula algebraically to solve for µ gives</a:t>
            </a:r>
          </a:p>
          <a:p>
            <a:pPr>
              <a:buFont typeface="Arial" panose="020B0604020202020204" pitchFamily="34" charset="0"/>
              <a:buChar char="•"/>
            </a:pPr>
            <a:endParaRPr lang="en-US" dirty="0"/>
          </a:p>
          <a:p>
            <a:pPr>
              <a:buFont typeface="Arial" panose="020B0604020202020204" pitchFamily="34" charset="0"/>
              <a:buChar char="•"/>
            </a:pPr>
            <a:r>
              <a:rPr lang="en-US" dirty="0"/>
              <a:t>Because a sample mean can be greater than or less than the population mean, z can be positive or negative. </a:t>
            </a:r>
          </a:p>
          <a:p>
            <a:pPr>
              <a:buFont typeface="Arial" panose="020B0604020202020204" pitchFamily="34" charset="0"/>
              <a:buChar char="•"/>
            </a:pPr>
            <a:endParaRPr lang="en-US" dirty="0"/>
          </a:p>
          <a:p>
            <a:pPr>
              <a:buFont typeface="Arial" panose="020B0604020202020204" pitchFamily="34" charset="0"/>
              <a:buChar char="•"/>
            </a:pPr>
            <a:r>
              <a:rPr lang="en-US" dirty="0"/>
              <a:t>Thus, µ can be				(</a:t>
            </a:r>
            <a:r>
              <a:rPr lang="en-US" b="1" dirty="0"/>
              <a:t>confidence interval formula</a:t>
            </a:r>
            <a:r>
              <a:rPr lang="en-US" dirty="0"/>
              <a:t>)</a:t>
            </a:r>
            <a:endParaRPr lang="en-IN" dirty="0"/>
          </a:p>
        </p:txBody>
      </p:sp>
      <p:sp>
        <p:nvSpPr>
          <p:cNvPr id="3" name="Content Placeholder 2"/>
          <p:cNvSpPr>
            <a:spLocks noGrp="1"/>
          </p:cNvSpPr>
          <p:nvPr>
            <p:ph sz="quarter" idx="10"/>
          </p:nvPr>
        </p:nvSpPr>
        <p:spPr/>
        <p:txBody>
          <a:bodyPr/>
          <a:lstStyle/>
          <a:p>
            <a:r>
              <a:rPr lang="en-IN" dirty="0"/>
              <a:t>Central Limit Theorem</a:t>
            </a:r>
          </a:p>
        </p:txBody>
      </p:sp>
      <p:pic>
        <p:nvPicPr>
          <p:cNvPr id="4" name="Picture 3"/>
          <p:cNvPicPr>
            <a:picLocks noChangeAspect="1"/>
          </p:cNvPicPr>
          <p:nvPr/>
        </p:nvPicPr>
        <p:blipFill>
          <a:blip r:embed="rId3"/>
          <a:stretch>
            <a:fillRect/>
          </a:stretch>
        </p:blipFill>
        <p:spPr>
          <a:xfrm>
            <a:off x="10429615" y="1822815"/>
            <a:ext cx="1566768" cy="873457"/>
          </a:xfrm>
          <a:prstGeom prst="rect">
            <a:avLst/>
          </a:prstGeom>
        </p:spPr>
      </p:pic>
      <p:pic>
        <p:nvPicPr>
          <p:cNvPr id="5" name="Picture 4"/>
          <p:cNvPicPr>
            <a:picLocks noChangeAspect="1"/>
          </p:cNvPicPr>
          <p:nvPr/>
        </p:nvPicPr>
        <p:blipFill>
          <a:blip r:embed="rId4"/>
          <a:stretch>
            <a:fillRect/>
          </a:stretch>
        </p:blipFill>
        <p:spPr>
          <a:xfrm>
            <a:off x="8839200" y="3037172"/>
            <a:ext cx="1443464" cy="709684"/>
          </a:xfrm>
          <a:prstGeom prst="rect">
            <a:avLst/>
          </a:prstGeom>
        </p:spPr>
      </p:pic>
      <p:pic>
        <p:nvPicPr>
          <p:cNvPr id="6" name="Picture 5"/>
          <p:cNvPicPr>
            <a:picLocks noChangeAspect="1"/>
          </p:cNvPicPr>
          <p:nvPr/>
        </p:nvPicPr>
        <p:blipFill>
          <a:blip r:embed="rId5"/>
          <a:stretch>
            <a:fillRect/>
          </a:stretch>
        </p:blipFill>
        <p:spPr>
          <a:xfrm>
            <a:off x="3219661" y="5087204"/>
            <a:ext cx="1761770" cy="748899"/>
          </a:xfrm>
          <a:prstGeom prst="rect">
            <a:avLst/>
          </a:prstGeom>
        </p:spPr>
      </p:pic>
    </p:spTree>
    <p:extLst>
      <p:ext uri="{BB962C8B-B14F-4D97-AF65-F5344CB8AC3E}">
        <p14:creationId xmlns:p14="http://schemas.microsoft.com/office/powerpoint/2010/main" val="1912760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dirty="0"/>
          </a:p>
          <a:p>
            <a:endParaRPr lang="en-IN" dirty="0"/>
          </a:p>
          <a:p>
            <a:endParaRPr lang="en-IN" dirty="0"/>
          </a:p>
          <a:p>
            <a:endParaRPr lang="en-IN" dirty="0"/>
          </a:p>
          <a:p>
            <a:pPr>
              <a:buFont typeface="Arial" panose="020B0604020202020204" pitchFamily="34" charset="0"/>
              <a:buChar char="•"/>
            </a:pPr>
            <a:r>
              <a:rPr lang="en-US" dirty="0"/>
              <a:t>Alpha is the area under the normal curve in the tails of the distribution outside the area defined by the confidence interval</a:t>
            </a:r>
          </a:p>
          <a:p>
            <a:pPr>
              <a:buFont typeface="Arial" panose="020B0604020202020204" pitchFamily="34" charset="0"/>
              <a:buChar char="•"/>
            </a:pPr>
            <a:endParaRPr lang="en-US" dirty="0"/>
          </a:p>
          <a:p>
            <a:pPr>
              <a:buFont typeface="Arial" panose="020B0604020202020204" pitchFamily="34" charset="0"/>
              <a:buChar char="•"/>
            </a:pPr>
            <a:r>
              <a:rPr lang="en-US" dirty="0"/>
              <a:t>The confidence interval formula (8.1) yields a range (interval) within which we feel with some confidence that the population mean is located. </a:t>
            </a:r>
          </a:p>
        </p:txBody>
      </p:sp>
      <p:sp>
        <p:nvSpPr>
          <p:cNvPr id="3" name="Content Placeholder 2"/>
          <p:cNvSpPr>
            <a:spLocks noGrp="1"/>
          </p:cNvSpPr>
          <p:nvPr>
            <p:ph sz="quarter" idx="10"/>
          </p:nvPr>
        </p:nvSpPr>
        <p:spPr/>
        <p:txBody>
          <a:bodyPr/>
          <a:lstStyle/>
          <a:p>
            <a:r>
              <a:rPr lang="en-IN" dirty="0"/>
              <a:t>Confidence Interval to Estimate µ</a:t>
            </a:r>
          </a:p>
        </p:txBody>
      </p:sp>
      <p:pic>
        <p:nvPicPr>
          <p:cNvPr id="6" name="Picture 5"/>
          <p:cNvPicPr>
            <a:picLocks noChangeAspect="1"/>
          </p:cNvPicPr>
          <p:nvPr/>
        </p:nvPicPr>
        <p:blipFill>
          <a:blip r:embed="rId3"/>
          <a:stretch>
            <a:fillRect/>
          </a:stretch>
        </p:blipFill>
        <p:spPr>
          <a:xfrm>
            <a:off x="406400" y="1493837"/>
            <a:ext cx="7686722" cy="1754329"/>
          </a:xfrm>
          <a:prstGeom prst="rect">
            <a:avLst/>
          </a:prstGeom>
        </p:spPr>
      </p:pic>
    </p:spTree>
    <p:extLst>
      <p:ext uri="{BB962C8B-B14F-4D97-AF65-F5344CB8AC3E}">
        <p14:creationId xmlns:p14="http://schemas.microsoft.com/office/powerpoint/2010/main" val="656556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pPr>
              <a:buFont typeface="Arial" panose="020B0604020202020204" pitchFamily="34" charset="0"/>
              <a:buChar char="•"/>
            </a:pPr>
            <a:r>
              <a:rPr lang="en-IN" dirty="0"/>
              <a:t>Here we use </a:t>
            </a:r>
            <a:r>
              <a:rPr lang="el-GR" dirty="0"/>
              <a:t>α</a:t>
            </a:r>
            <a:r>
              <a:rPr lang="en-IN" dirty="0"/>
              <a:t> </a:t>
            </a:r>
            <a:r>
              <a:rPr lang="en-US" dirty="0"/>
              <a:t>to locate the </a:t>
            </a:r>
            <a:r>
              <a:rPr lang="en-US" i="1" dirty="0"/>
              <a:t>z </a:t>
            </a:r>
            <a:r>
              <a:rPr lang="en-US" dirty="0"/>
              <a:t>value in constructing the confidence interval</a:t>
            </a:r>
          </a:p>
          <a:p>
            <a:pPr>
              <a:buFont typeface="Arial" panose="020B0604020202020204" pitchFamily="34" charset="0"/>
              <a:buChar char="•"/>
            </a:pPr>
            <a:r>
              <a:rPr lang="en-US" dirty="0"/>
              <a:t>Because the standard normal table is based on areas between a z of 0 and z</a:t>
            </a:r>
            <a:r>
              <a:rPr lang="el-GR" baseline="-25000" dirty="0"/>
              <a:t>α</a:t>
            </a:r>
            <a:r>
              <a:rPr lang="en-IN" baseline="-25000" dirty="0"/>
              <a:t>/2</a:t>
            </a:r>
            <a:r>
              <a:rPr lang="en-US" dirty="0"/>
              <a:t>, </a:t>
            </a:r>
          </a:p>
          <a:p>
            <a:pPr>
              <a:buFont typeface="Arial" panose="020B0604020202020204" pitchFamily="34" charset="0"/>
              <a:buChar char="•"/>
            </a:pPr>
            <a:r>
              <a:rPr lang="en-US" dirty="0"/>
              <a:t>the table z value is found by locating the area of .5000 , which is the part of the normal curve between the middle of the curve and one of the tails.</a:t>
            </a:r>
            <a:endParaRPr lang="en-IN" dirty="0"/>
          </a:p>
        </p:txBody>
      </p:sp>
      <p:sp>
        <p:nvSpPr>
          <p:cNvPr id="3" name="Content Placeholder 2"/>
          <p:cNvSpPr>
            <a:spLocks noGrp="1"/>
          </p:cNvSpPr>
          <p:nvPr>
            <p:ph sz="quarter" idx="10"/>
          </p:nvPr>
        </p:nvSpPr>
        <p:spPr/>
        <p:txBody>
          <a:bodyPr/>
          <a:lstStyle/>
          <a:p>
            <a:r>
              <a:rPr lang="en-IN" dirty="0"/>
              <a:t>Z Scores for Confidence</a:t>
            </a:r>
          </a:p>
          <a:p>
            <a:r>
              <a:rPr lang="en-US" dirty="0"/>
              <a:t>Intervals in Relation to alpha</a:t>
            </a:r>
            <a:endParaRPr lang="en-IN" dirty="0"/>
          </a:p>
        </p:txBody>
      </p:sp>
      <p:pic>
        <p:nvPicPr>
          <p:cNvPr id="4" name="Picture 3"/>
          <p:cNvPicPr>
            <a:picLocks noChangeAspect="1"/>
          </p:cNvPicPr>
          <p:nvPr/>
        </p:nvPicPr>
        <p:blipFill>
          <a:blip r:embed="rId2"/>
          <a:stretch>
            <a:fillRect/>
          </a:stretch>
        </p:blipFill>
        <p:spPr>
          <a:xfrm>
            <a:off x="406400" y="1493838"/>
            <a:ext cx="3749343" cy="1767977"/>
          </a:xfrm>
          <a:prstGeom prst="rect">
            <a:avLst/>
          </a:prstGeom>
        </p:spPr>
      </p:pic>
    </p:spTree>
    <p:extLst>
      <p:ext uri="{BB962C8B-B14F-4D97-AF65-F5344CB8AC3E}">
        <p14:creationId xmlns:p14="http://schemas.microsoft.com/office/powerpoint/2010/main" val="339115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Arial" panose="020B0604020202020204" pitchFamily="34" charset="0"/>
              <a:buChar char="•"/>
            </a:pPr>
            <a:r>
              <a:rPr lang="en-US" dirty="0"/>
              <a:t>For 95% confidence, </a:t>
            </a:r>
            <a:r>
              <a:rPr lang="el-GR" dirty="0"/>
              <a:t>α</a:t>
            </a:r>
            <a:r>
              <a:rPr lang="en-IN" dirty="0"/>
              <a:t> </a:t>
            </a:r>
            <a:r>
              <a:rPr lang="en-US" dirty="0"/>
              <a:t>= .05 and </a:t>
            </a:r>
            <a:r>
              <a:rPr lang="el-GR" dirty="0"/>
              <a:t>α</a:t>
            </a:r>
            <a:r>
              <a:rPr lang="en-IN" dirty="0"/>
              <a:t>/2 </a:t>
            </a:r>
            <a:r>
              <a:rPr lang="en-US" dirty="0"/>
              <a:t>= .025. </a:t>
            </a:r>
          </a:p>
          <a:p>
            <a:pPr>
              <a:buFont typeface="Arial" panose="020B0604020202020204" pitchFamily="34" charset="0"/>
              <a:buChar char="•"/>
            </a:pPr>
            <a:r>
              <a:rPr lang="en-US" dirty="0"/>
              <a:t>The value of z</a:t>
            </a:r>
            <a:r>
              <a:rPr lang="el-GR" baseline="-25000" dirty="0"/>
              <a:t>α</a:t>
            </a:r>
            <a:r>
              <a:rPr lang="en-IN" baseline="-25000" dirty="0"/>
              <a:t>/2</a:t>
            </a:r>
            <a:r>
              <a:rPr lang="en-US" dirty="0"/>
              <a:t>or </a:t>
            </a:r>
            <a:r>
              <a:rPr lang="en-US" i="1" dirty="0"/>
              <a:t>z</a:t>
            </a:r>
            <a:r>
              <a:rPr lang="en-US" i="1" baseline="-25000" dirty="0"/>
              <a:t>.</a:t>
            </a:r>
            <a:r>
              <a:rPr lang="en-US" baseline="-25000" dirty="0"/>
              <a:t>025</a:t>
            </a:r>
            <a:r>
              <a:rPr lang="en-US" dirty="0"/>
              <a:t> is found by looking in the standard normal table under </a:t>
            </a:r>
            <a:r>
              <a:rPr lang="en-US" i="1" dirty="0"/>
              <a:t>.</a:t>
            </a:r>
            <a:r>
              <a:rPr lang="en-US" dirty="0"/>
              <a:t>5000 - </a:t>
            </a:r>
            <a:r>
              <a:rPr lang="en-US" i="1" dirty="0"/>
              <a:t>.</a:t>
            </a:r>
            <a:r>
              <a:rPr lang="en-US" dirty="0"/>
              <a:t>0250 = </a:t>
            </a:r>
            <a:r>
              <a:rPr lang="en-US" b="1" dirty="0"/>
              <a:t>.4750</a:t>
            </a:r>
            <a:r>
              <a:rPr lang="en-US" dirty="0"/>
              <a:t>. </a:t>
            </a:r>
          </a:p>
          <a:p>
            <a:pPr>
              <a:buFont typeface="Arial" panose="020B0604020202020204" pitchFamily="34" charset="0"/>
              <a:buChar char="•"/>
            </a:pPr>
            <a:r>
              <a:rPr lang="en-US" dirty="0"/>
              <a:t>This area in the table is associated with a </a:t>
            </a:r>
            <a:r>
              <a:rPr lang="en-US" i="1" dirty="0"/>
              <a:t>z </a:t>
            </a:r>
            <a:r>
              <a:rPr lang="en-US" dirty="0"/>
              <a:t>value of </a:t>
            </a:r>
            <a:r>
              <a:rPr lang="en-US" b="1" dirty="0"/>
              <a:t>1.96</a:t>
            </a:r>
            <a:r>
              <a:rPr lang="en-US" dirty="0"/>
              <a:t>.</a:t>
            </a:r>
            <a:endParaRPr lang="en-IN" dirty="0"/>
          </a:p>
        </p:txBody>
      </p:sp>
      <p:sp>
        <p:nvSpPr>
          <p:cNvPr id="3" name="Content Placeholder 2"/>
          <p:cNvSpPr>
            <a:spLocks noGrp="1"/>
          </p:cNvSpPr>
          <p:nvPr>
            <p:ph sz="quarter" idx="10"/>
          </p:nvPr>
        </p:nvSpPr>
        <p:spPr/>
        <p:txBody>
          <a:bodyPr/>
          <a:lstStyle/>
          <a:p>
            <a:r>
              <a:rPr lang="en-US" dirty="0"/>
              <a:t>Distribution of Sample Means</a:t>
            </a:r>
          </a:p>
          <a:p>
            <a:r>
              <a:rPr lang="en-US" dirty="0"/>
              <a:t>for 95% Confidence</a:t>
            </a:r>
            <a:endParaRPr lang="en-IN" dirty="0"/>
          </a:p>
        </p:txBody>
      </p:sp>
      <p:pic>
        <p:nvPicPr>
          <p:cNvPr id="4" name="Picture 3"/>
          <p:cNvPicPr>
            <a:picLocks noChangeAspect="1"/>
          </p:cNvPicPr>
          <p:nvPr/>
        </p:nvPicPr>
        <p:blipFill>
          <a:blip r:embed="rId2"/>
          <a:stretch>
            <a:fillRect/>
          </a:stretch>
        </p:blipFill>
        <p:spPr>
          <a:xfrm>
            <a:off x="406400" y="1493838"/>
            <a:ext cx="5898866" cy="2368478"/>
          </a:xfrm>
          <a:prstGeom prst="rect">
            <a:avLst/>
          </a:prstGeom>
        </p:spPr>
      </p:pic>
    </p:spTree>
    <p:extLst>
      <p:ext uri="{BB962C8B-B14F-4D97-AF65-F5344CB8AC3E}">
        <p14:creationId xmlns:p14="http://schemas.microsoft.com/office/powerpoint/2010/main" val="2212892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In the cellular telephone company problem of estimating the population mean number of minutes called per residential user per month, from the sample of 85 bills it was determined that the sample mean is 510 minutes. Suppose past history and similar studies indicate that the population standard deviation is 46 minutes. D</a:t>
            </a:r>
            <a:r>
              <a:rPr lang="en-IN" dirty="0" err="1"/>
              <a:t>etermine</a:t>
            </a:r>
            <a:r>
              <a:rPr lang="en-IN" dirty="0"/>
              <a:t> a 95% confidence interval.</a:t>
            </a:r>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1581221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72800" cy="4975201"/>
          </a:xfrm>
        </p:spPr>
        <p:txBody>
          <a:bodyPr>
            <a:normAutofit fontScale="92500"/>
          </a:bodyPr>
          <a:lstStyle/>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The confidence interval is constructed from the point estimate, which in this problem is 510 minutes, and the error of this estimate, which is 9.78 minutes.</a:t>
            </a:r>
          </a:p>
          <a:p>
            <a:pPr marL="0" indent="0"/>
            <a:r>
              <a:rPr lang="en-US" dirty="0"/>
              <a:t> </a:t>
            </a:r>
          </a:p>
          <a:p>
            <a:pPr>
              <a:buFont typeface="Arial" panose="020B0604020202020204" pitchFamily="34" charset="0"/>
              <a:buChar char="•"/>
            </a:pPr>
            <a:r>
              <a:rPr lang="en-US" dirty="0"/>
              <a:t>The resulting confidence interval is 500</a:t>
            </a:r>
            <a:r>
              <a:rPr lang="en-US" i="1" dirty="0"/>
              <a:t>.</a:t>
            </a:r>
            <a:r>
              <a:rPr lang="en-US" dirty="0"/>
              <a:t>22 &lt;= µ &lt;= 519</a:t>
            </a:r>
            <a:r>
              <a:rPr lang="en-US" i="1" dirty="0"/>
              <a:t>.</a:t>
            </a:r>
            <a:r>
              <a:rPr lang="en-US" dirty="0"/>
              <a:t>78. </a:t>
            </a:r>
          </a:p>
          <a:p>
            <a:pPr marL="0" indent="0"/>
            <a:endParaRPr lang="en-US" dirty="0"/>
          </a:p>
          <a:p>
            <a:pPr>
              <a:buFont typeface="Arial" panose="020B0604020202020204" pitchFamily="34" charset="0"/>
              <a:buChar char="•"/>
            </a:pPr>
            <a:r>
              <a:rPr lang="en-US" dirty="0"/>
              <a:t>The cellular telephone company researcher is 95%, confident that the average length of a call for the population is between 500.22 and 519.78 minutes.</a:t>
            </a:r>
            <a:endParaRPr lang="en-IN" dirty="0"/>
          </a:p>
        </p:txBody>
      </p:sp>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3"/>
          <a:stretch>
            <a:fillRect/>
          </a:stretch>
        </p:blipFill>
        <p:spPr>
          <a:xfrm>
            <a:off x="411699" y="1380895"/>
            <a:ext cx="8459338" cy="1949154"/>
          </a:xfrm>
          <a:prstGeom prst="rect">
            <a:avLst/>
          </a:prstGeom>
        </p:spPr>
      </p:pic>
    </p:spTree>
    <p:extLst>
      <p:ext uri="{BB962C8B-B14F-4D97-AF65-F5344CB8AC3E}">
        <p14:creationId xmlns:p14="http://schemas.microsoft.com/office/powerpoint/2010/main" val="8918848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A survey was taken of U.S. companies that do business with firms in India. One of</a:t>
            </a:r>
          </a:p>
          <a:p>
            <a:r>
              <a:rPr lang="en-US" dirty="0"/>
              <a:t>the questions on the survey was: Approximately how many years has your company</a:t>
            </a:r>
          </a:p>
          <a:p>
            <a:r>
              <a:rPr lang="en-US" dirty="0"/>
              <a:t>been trading with firms in India? A random sample of 44 responses to this question</a:t>
            </a:r>
          </a:p>
          <a:p>
            <a:r>
              <a:rPr lang="en-US" dirty="0"/>
              <a:t>yielded a mean of 10.455 years. Suppose the population standard deviation for this</a:t>
            </a:r>
          </a:p>
          <a:p>
            <a:r>
              <a:rPr lang="en-US" dirty="0"/>
              <a:t>question is 7.7 years. Using this information, construct a 90% confidence interval for</a:t>
            </a:r>
          </a:p>
          <a:p>
            <a:r>
              <a:rPr lang="en-US" dirty="0"/>
              <a:t>the mean number of years that a company has been trading in India for the population</a:t>
            </a:r>
          </a:p>
          <a:p>
            <a:r>
              <a:rPr lang="en-US" dirty="0"/>
              <a:t>of U.S. companies trading with firms in India.</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1798127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Here, n= 44,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t>= 10.455 and </a:t>
                </a:r>
                <a:r>
                  <a:rPr lang="el-GR" dirty="0"/>
                  <a:t>σ</a:t>
                </a:r>
                <a:r>
                  <a:rPr lang="en-IN" dirty="0"/>
                  <a:t>=</a:t>
                </a:r>
                <a:r>
                  <a:rPr lang="en-US" dirty="0"/>
                  <a:t> 7.7. To determine the value of z</a:t>
                </a:r>
                <a:r>
                  <a:rPr lang="el-GR" baseline="-25000" dirty="0"/>
                  <a:t>α</a:t>
                </a:r>
                <a:r>
                  <a:rPr lang="en-IN" baseline="-25000" dirty="0"/>
                  <a:t>/2</a:t>
                </a:r>
                <a:r>
                  <a:rPr lang="en-US" dirty="0"/>
                  <a:t>, divide the</a:t>
                </a:r>
              </a:p>
              <a:p>
                <a:r>
                  <a:rPr lang="en-US" dirty="0"/>
                  <a:t>90% confidence in half, or take .5000 - </a:t>
                </a:r>
                <a:r>
                  <a:rPr lang="el-GR" dirty="0"/>
                  <a:t>α/2</a:t>
                </a:r>
                <a:r>
                  <a:rPr lang="en-US" dirty="0"/>
                  <a:t>= .5000 - .0500= 0.45 where </a:t>
                </a:r>
                <a:r>
                  <a:rPr lang="el-GR" dirty="0"/>
                  <a:t>α</a:t>
                </a:r>
                <a:r>
                  <a:rPr lang="en-US" dirty="0"/>
                  <a:t>= 10%.</a:t>
                </a:r>
              </a:p>
              <a:p>
                <a:endParaRPr lang="en-US" dirty="0"/>
              </a:p>
              <a:p>
                <a:r>
                  <a:rPr lang="en-US" dirty="0"/>
                  <a:t>Z table yields a z value of 1.645 for the area of .45</a:t>
                </a:r>
              </a:p>
              <a:p>
                <a:endParaRPr lang="en-US" dirty="0"/>
              </a:p>
              <a:p>
                <a:r>
                  <a:rPr lang="en-IN" dirty="0"/>
                  <a:t>The confidence interval is</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89" t="-942" r="-611"/>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3"/>
          <a:stretch>
            <a:fillRect/>
          </a:stretch>
        </p:blipFill>
        <p:spPr>
          <a:xfrm>
            <a:off x="4117785" y="3756819"/>
            <a:ext cx="4371122" cy="1687346"/>
          </a:xfrm>
          <a:prstGeom prst="rect">
            <a:avLst/>
          </a:prstGeom>
        </p:spPr>
      </p:pic>
    </p:spTree>
    <p:extLst>
      <p:ext uri="{BB962C8B-B14F-4D97-AF65-F5344CB8AC3E}">
        <p14:creationId xmlns:p14="http://schemas.microsoft.com/office/powerpoint/2010/main" val="1173677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E0EFE5B2-7FAF-4E46-A7E0-885CB3022368}"/>
                  </a:ext>
                </a:extLst>
              </p14:cNvPr>
              <p14:cNvContentPartPr/>
              <p14:nvPr/>
            </p14:nvContentPartPr>
            <p14:xfrm>
              <a:off x="5481275" y="1612263"/>
              <a:ext cx="25560" cy="12960"/>
            </p14:xfrm>
          </p:contentPart>
        </mc:Choice>
        <mc:Fallback xmlns="">
          <p:pic>
            <p:nvPicPr>
              <p:cNvPr id="24" name="Ink 23">
                <a:extLst>
                  <a:ext uri="{FF2B5EF4-FFF2-40B4-BE49-F238E27FC236}">
                    <a16:creationId xmlns:a16="http://schemas.microsoft.com/office/drawing/2014/main" id="{E0EFE5B2-7FAF-4E46-A7E0-885CB3022368}"/>
                  </a:ext>
                </a:extLst>
              </p:cNvPr>
              <p:cNvPicPr/>
              <p:nvPr/>
            </p:nvPicPr>
            <p:blipFill>
              <a:blip r:embed="rId3"/>
              <a:stretch>
                <a:fillRect/>
              </a:stretch>
            </p:blipFill>
            <p:spPr>
              <a:xfrm>
                <a:off x="5471915" y="1603983"/>
                <a:ext cx="43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17583C70-53C2-1B4D-B988-7788D59812B3}"/>
                  </a:ext>
                </a:extLst>
              </p14:cNvPr>
              <p14:cNvContentPartPr/>
              <p14:nvPr/>
            </p14:nvContentPartPr>
            <p14:xfrm>
              <a:off x="5632115" y="1517943"/>
              <a:ext cx="302040" cy="289440"/>
            </p14:xfrm>
          </p:contentPart>
        </mc:Choice>
        <mc:Fallback xmlns="">
          <p:pic>
            <p:nvPicPr>
              <p:cNvPr id="25" name="Ink 24">
                <a:extLst>
                  <a:ext uri="{FF2B5EF4-FFF2-40B4-BE49-F238E27FC236}">
                    <a16:creationId xmlns:a16="http://schemas.microsoft.com/office/drawing/2014/main" id="{17583C70-53C2-1B4D-B988-7788D59812B3}"/>
                  </a:ext>
                </a:extLst>
              </p:cNvPr>
              <p:cNvPicPr/>
              <p:nvPr/>
            </p:nvPicPr>
            <p:blipFill>
              <a:blip r:embed="rId5"/>
              <a:stretch>
                <a:fillRect/>
              </a:stretch>
            </p:blipFill>
            <p:spPr>
              <a:xfrm>
                <a:off x="5623485" y="1509303"/>
                <a:ext cx="319299"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3DCC8093-F189-0B47-B884-DC8BBCCA0D5F}"/>
                  </a:ext>
                </a:extLst>
              </p14:cNvPr>
              <p14:cNvContentPartPr/>
              <p14:nvPr/>
            </p14:nvContentPartPr>
            <p14:xfrm>
              <a:off x="6430595" y="1631343"/>
              <a:ext cx="132480" cy="6480"/>
            </p14:xfrm>
          </p:contentPart>
        </mc:Choice>
        <mc:Fallback xmlns="">
          <p:pic>
            <p:nvPicPr>
              <p:cNvPr id="26" name="Ink 25">
                <a:extLst>
                  <a:ext uri="{FF2B5EF4-FFF2-40B4-BE49-F238E27FC236}">
                    <a16:creationId xmlns:a16="http://schemas.microsoft.com/office/drawing/2014/main" id="{3DCC8093-F189-0B47-B884-DC8BBCCA0D5F}"/>
                  </a:ext>
                </a:extLst>
              </p:cNvPr>
              <p:cNvPicPr/>
              <p:nvPr/>
            </p:nvPicPr>
            <p:blipFill>
              <a:blip r:embed="rId7"/>
              <a:stretch>
                <a:fillRect/>
              </a:stretch>
            </p:blipFill>
            <p:spPr>
              <a:xfrm>
                <a:off x="6421595" y="1622817"/>
                <a:ext cx="14976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B9FB0B27-34B3-6544-8451-197C7FC6C2E8}"/>
                  </a:ext>
                </a:extLst>
              </p14:cNvPr>
              <p14:cNvContentPartPr/>
              <p14:nvPr/>
            </p14:nvContentPartPr>
            <p14:xfrm>
              <a:off x="6459035" y="1700463"/>
              <a:ext cx="110160" cy="6480"/>
            </p14:xfrm>
          </p:contentPart>
        </mc:Choice>
        <mc:Fallback xmlns="">
          <p:pic>
            <p:nvPicPr>
              <p:cNvPr id="27" name="Ink 26">
                <a:extLst>
                  <a:ext uri="{FF2B5EF4-FFF2-40B4-BE49-F238E27FC236}">
                    <a16:creationId xmlns:a16="http://schemas.microsoft.com/office/drawing/2014/main" id="{B9FB0B27-34B3-6544-8451-197C7FC6C2E8}"/>
                  </a:ext>
                </a:extLst>
              </p:cNvPr>
              <p:cNvPicPr/>
              <p:nvPr/>
            </p:nvPicPr>
            <p:blipFill>
              <a:blip r:embed="rId9"/>
              <a:stretch>
                <a:fillRect/>
              </a:stretch>
            </p:blipFill>
            <p:spPr>
              <a:xfrm>
                <a:off x="6450395" y="1691937"/>
                <a:ext cx="12708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85B2CA8D-86C8-B44C-8761-06F1E8511731}"/>
                  </a:ext>
                </a:extLst>
              </p14:cNvPr>
              <p14:cNvContentPartPr/>
              <p14:nvPr/>
            </p14:nvContentPartPr>
            <p14:xfrm>
              <a:off x="2871995" y="2354943"/>
              <a:ext cx="270720" cy="119160"/>
            </p14:xfrm>
          </p:contentPart>
        </mc:Choice>
        <mc:Fallback xmlns="">
          <p:pic>
            <p:nvPicPr>
              <p:cNvPr id="30" name="Ink 29">
                <a:extLst>
                  <a:ext uri="{FF2B5EF4-FFF2-40B4-BE49-F238E27FC236}">
                    <a16:creationId xmlns:a16="http://schemas.microsoft.com/office/drawing/2014/main" id="{85B2CA8D-86C8-B44C-8761-06F1E8511731}"/>
                  </a:ext>
                </a:extLst>
              </p:cNvPr>
              <p:cNvPicPr/>
              <p:nvPr/>
            </p:nvPicPr>
            <p:blipFill>
              <a:blip r:embed="rId11"/>
              <a:stretch>
                <a:fillRect/>
              </a:stretch>
            </p:blipFill>
            <p:spPr>
              <a:xfrm>
                <a:off x="2862995" y="2346303"/>
                <a:ext cx="288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2D8D7026-7793-A348-A496-B78213741273}"/>
                  </a:ext>
                </a:extLst>
              </p14:cNvPr>
              <p14:cNvContentPartPr/>
              <p14:nvPr/>
            </p14:nvContentPartPr>
            <p14:xfrm>
              <a:off x="4425035" y="2341623"/>
              <a:ext cx="352440" cy="145080"/>
            </p14:xfrm>
          </p:contentPart>
        </mc:Choice>
        <mc:Fallback xmlns="">
          <p:pic>
            <p:nvPicPr>
              <p:cNvPr id="34" name="Ink 33">
                <a:extLst>
                  <a:ext uri="{FF2B5EF4-FFF2-40B4-BE49-F238E27FC236}">
                    <a16:creationId xmlns:a16="http://schemas.microsoft.com/office/drawing/2014/main" id="{2D8D7026-7793-A348-A496-B78213741273}"/>
                  </a:ext>
                </a:extLst>
              </p:cNvPr>
              <p:cNvPicPr/>
              <p:nvPr/>
            </p:nvPicPr>
            <p:blipFill>
              <a:blip r:embed="rId13"/>
              <a:stretch>
                <a:fillRect/>
              </a:stretch>
            </p:blipFill>
            <p:spPr>
              <a:xfrm>
                <a:off x="4416755" y="2332962"/>
                <a:ext cx="368640" cy="16168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70C42B68-4C08-E842-BA4A-F3ED3F78FA08}"/>
                  </a:ext>
                </a:extLst>
              </p14:cNvPr>
              <p14:cNvContentPartPr/>
              <p14:nvPr/>
            </p14:nvContentPartPr>
            <p14:xfrm>
              <a:off x="6015515" y="2278623"/>
              <a:ext cx="295920" cy="132480"/>
            </p14:xfrm>
          </p:contentPart>
        </mc:Choice>
        <mc:Fallback xmlns="">
          <p:pic>
            <p:nvPicPr>
              <p:cNvPr id="37" name="Ink 36">
                <a:extLst>
                  <a:ext uri="{FF2B5EF4-FFF2-40B4-BE49-F238E27FC236}">
                    <a16:creationId xmlns:a16="http://schemas.microsoft.com/office/drawing/2014/main" id="{70C42B68-4C08-E842-BA4A-F3ED3F78FA08}"/>
                  </a:ext>
                </a:extLst>
              </p:cNvPr>
              <p:cNvPicPr/>
              <p:nvPr/>
            </p:nvPicPr>
            <p:blipFill>
              <a:blip r:embed="rId15"/>
              <a:stretch>
                <a:fillRect/>
              </a:stretch>
            </p:blipFill>
            <p:spPr>
              <a:xfrm>
                <a:off x="6006875" y="2269983"/>
                <a:ext cx="312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FCB40C57-C7F3-2C42-BBEE-E70B8CDB1F83}"/>
                  </a:ext>
                </a:extLst>
              </p14:cNvPr>
              <p14:cNvContentPartPr/>
              <p14:nvPr/>
            </p14:nvContentPartPr>
            <p14:xfrm>
              <a:off x="6600155" y="2461143"/>
              <a:ext cx="12960" cy="82080"/>
            </p14:xfrm>
          </p:contentPart>
        </mc:Choice>
        <mc:Fallback xmlns="">
          <p:pic>
            <p:nvPicPr>
              <p:cNvPr id="38" name="Ink 37">
                <a:extLst>
                  <a:ext uri="{FF2B5EF4-FFF2-40B4-BE49-F238E27FC236}">
                    <a16:creationId xmlns:a16="http://schemas.microsoft.com/office/drawing/2014/main" id="{FCB40C57-C7F3-2C42-BBEE-E70B8CDB1F83}"/>
                  </a:ext>
                </a:extLst>
              </p:cNvPr>
              <p:cNvPicPr/>
              <p:nvPr/>
            </p:nvPicPr>
            <p:blipFill>
              <a:blip r:embed="rId17"/>
              <a:stretch>
                <a:fillRect/>
              </a:stretch>
            </p:blipFill>
            <p:spPr>
              <a:xfrm>
                <a:off x="6591515" y="2452503"/>
                <a:ext cx="29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19A97399-71A1-E249-958C-38E44CF4F902}"/>
                  </a:ext>
                </a:extLst>
              </p14:cNvPr>
              <p14:cNvContentPartPr/>
              <p14:nvPr/>
            </p14:nvContentPartPr>
            <p14:xfrm>
              <a:off x="7046555" y="2178183"/>
              <a:ext cx="201600" cy="207720"/>
            </p14:xfrm>
          </p:contentPart>
        </mc:Choice>
        <mc:Fallback xmlns="">
          <p:pic>
            <p:nvPicPr>
              <p:cNvPr id="39" name="Ink 38">
                <a:extLst>
                  <a:ext uri="{FF2B5EF4-FFF2-40B4-BE49-F238E27FC236}">
                    <a16:creationId xmlns:a16="http://schemas.microsoft.com/office/drawing/2014/main" id="{19A97399-71A1-E249-958C-38E44CF4F902}"/>
                  </a:ext>
                </a:extLst>
              </p:cNvPr>
              <p:cNvPicPr/>
              <p:nvPr/>
            </p:nvPicPr>
            <p:blipFill>
              <a:blip r:embed="rId19"/>
              <a:stretch>
                <a:fillRect/>
              </a:stretch>
            </p:blipFill>
            <p:spPr>
              <a:xfrm>
                <a:off x="7037195" y="2169543"/>
                <a:ext cx="219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82F8A939-B467-4545-A992-8BDE198627A4}"/>
                  </a:ext>
                </a:extLst>
              </p14:cNvPr>
              <p14:cNvContentPartPr/>
              <p14:nvPr/>
            </p14:nvContentPartPr>
            <p14:xfrm>
              <a:off x="8171915" y="2159463"/>
              <a:ext cx="189000" cy="138600"/>
            </p14:xfrm>
          </p:contentPart>
        </mc:Choice>
        <mc:Fallback xmlns="">
          <p:pic>
            <p:nvPicPr>
              <p:cNvPr id="42" name="Ink 41">
                <a:extLst>
                  <a:ext uri="{FF2B5EF4-FFF2-40B4-BE49-F238E27FC236}">
                    <a16:creationId xmlns:a16="http://schemas.microsoft.com/office/drawing/2014/main" id="{82F8A939-B467-4545-A992-8BDE198627A4}"/>
                  </a:ext>
                </a:extLst>
              </p:cNvPr>
              <p:cNvPicPr/>
              <p:nvPr/>
            </p:nvPicPr>
            <p:blipFill>
              <a:blip r:embed="rId21"/>
              <a:stretch>
                <a:fillRect/>
              </a:stretch>
            </p:blipFill>
            <p:spPr>
              <a:xfrm>
                <a:off x="8163275" y="2150463"/>
                <a:ext cx="207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k 49">
                <a:extLst>
                  <a:ext uri="{FF2B5EF4-FFF2-40B4-BE49-F238E27FC236}">
                    <a16:creationId xmlns:a16="http://schemas.microsoft.com/office/drawing/2014/main" id="{AAA22213-0A5D-EC41-9D9C-B6AF6D4D1386}"/>
                  </a:ext>
                </a:extLst>
              </p14:cNvPr>
              <p14:cNvContentPartPr/>
              <p14:nvPr/>
            </p14:nvContentPartPr>
            <p14:xfrm>
              <a:off x="7436435" y="2196903"/>
              <a:ext cx="509760" cy="176400"/>
            </p14:xfrm>
          </p:contentPart>
        </mc:Choice>
        <mc:Fallback xmlns="">
          <p:pic>
            <p:nvPicPr>
              <p:cNvPr id="43" name="Ink 49">
                <a:extLst>
                  <a:ext uri="{FF2B5EF4-FFF2-40B4-BE49-F238E27FC236}">
                    <a16:creationId xmlns:a16="http://schemas.microsoft.com/office/drawing/2014/main" id="{AAA22213-0A5D-EC41-9D9C-B6AF6D4D1386}"/>
                  </a:ext>
                </a:extLst>
              </p:cNvPr>
              <p:cNvPicPr/>
              <p:nvPr/>
            </p:nvPicPr>
            <p:blipFill>
              <a:blip r:embed="rId23"/>
              <a:stretch>
                <a:fillRect/>
              </a:stretch>
            </p:blipFill>
            <p:spPr>
              <a:xfrm>
                <a:off x="7427429" y="2188983"/>
                <a:ext cx="527412"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50">
                <a:extLst>
                  <a:ext uri="{FF2B5EF4-FFF2-40B4-BE49-F238E27FC236}">
                    <a16:creationId xmlns:a16="http://schemas.microsoft.com/office/drawing/2014/main" id="{A9B7A8E5-BC1F-4448-8AC3-78CAF6C6782B}"/>
                  </a:ext>
                </a:extLst>
              </p14:cNvPr>
              <p14:cNvContentPartPr/>
              <p14:nvPr/>
            </p14:nvContentPartPr>
            <p14:xfrm>
              <a:off x="4971875" y="2379423"/>
              <a:ext cx="742320" cy="119880"/>
            </p14:xfrm>
          </p:contentPart>
        </mc:Choice>
        <mc:Fallback xmlns="">
          <p:pic>
            <p:nvPicPr>
              <p:cNvPr id="44" name="Ink 50">
                <a:extLst>
                  <a:ext uri="{FF2B5EF4-FFF2-40B4-BE49-F238E27FC236}">
                    <a16:creationId xmlns:a16="http://schemas.microsoft.com/office/drawing/2014/main" id="{A9B7A8E5-BC1F-4448-8AC3-78CAF6C6782B}"/>
                  </a:ext>
                </a:extLst>
              </p:cNvPr>
              <p:cNvPicPr/>
              <p:nvPr/>
            </p:nvPicPr>
            <p:blipFill>
              <a:blip r:embed="rId25"/>
              <a:stretch>
                <a:fillRect/>
              </a:stretch>
            </p:blipFill>
            <p:spPr>
              <a:xfrm>
                <a:off x="4963231" y="2370783"/>
                <a:ext cx="759608"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51">
                <a:extLst>
                  <a:ext uri="{FF2B5EF4-FFF2-40B4-BE49-F238E27FC236}">
                    <a16:creationId xmlns:a16="http://schemas.microsoft.com/office/drawing/2014/main" id="{F28BE3BF-7002-794D-B728-C250B7D80081}"/>
                  </a:ext>
                </a:extLst>
              </p14:cNvPr>
              <p14:cNvContentPartPr/>
              <p14:nvPr/>
            </p14:nvContentPartPr>
            <p14:xfrm>
              <a:off x="3255395" y="2247303"/>
              <a:ext cx="667080" cy="220320"/>
            </p14:xfrm>
          </p:contentPart>
        </mc:Choice>
        <mc:Fallback xmlns="">
          <p:pic>
            <p:nvPicPr>
              <p:cNvPr id="45" name="Ink 51">
                <a:extLst>
                  <a:ext uri="{FF2B5EF4-FFF2-40B4-BE49-F238E27FC236}">
                    <a16:creationId xmlns:a16="http://schemas.microsoft.com/office/drawing/2014/main" id="{F28BE3BF-7002-794D-B728-C250B7D80081}"/>
                  </a:ext>
                </a:extLst>
              </p:cNvPr>
              <p:cNvPicPr/>
              <p:nvPr/>
            </p:nvPicPr>
            <p:blipFill>
              <a:blip r:embed="rId27"/>
              <a:stretch>
                <a:fillRect/>
              </a:stretch>
            </p:blipFill>
            <p:spPr>
              <a:xfrm>
                <a:off x="3247111" y="2239023"/>
                <a:ext cx="684009"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52">
                <a:extLst>
                  <a:ext uri="{FF2B5EF4-FFF2-40B4-BE49-F238E27FC236}">
                    <a16:creationId xmlns:a16="http://schemas.microsoft.com/office/drawing/2014/main" id="{C8A96CCC-C305-4D41-BCD6-7DEC48AF71E9}"/>
                  </a:ext>
                </a:extLst>
              </p14:cNvPr>
              <p14:cNvContentPartPr/>
              <p14:nvPr/>
            </p14:nvContentPartPr>
            <p14:xfrm>
              <a:off x="6857915" y="1492743"/>
              <a:ext cx="660600" cy="401400"/>
            </p14:xfrm>
          </p:contentPart>
        </mc:Choice>
        <mc:Fallback xmlns="">
          <p:pic>
            <p:nvPicPr>
              <p:cNvPr id="46" name="Ink 52">
                <a:extLst>
                  <a:ext uri="{FF2B5EF4-FFF2-40B4-BE49-F238E27FC236}">
                    <a16:creationId xmlns:a16="http://schemas.microsoft.com/office/drawing/2014/main" id="{C8A96CCC-C305-4D41-BCD6-7DEC48AF71E9}"/>
                  </a:ext>
                </a:extLst>
              </p:cNvPr>
              <p:cNvPicPr/>
              <p:nvPr/>
            </p:nvPicPr>
            <p:blipFill>
              <a:blip r:embed="rId29"/>
              <a:stretch>
                <a:fillRect/>
              </a:stretch>
            </p:blipFill>
            <p:spPr>
              <a:xfrm>
                <a:off x="6849275" y="1483743"/>
                <a:ext cx="67824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53">
                <a:extLst>
                  <a:ext uri="{FF2B5EF4-FFF2-40B4-BE49-F238E27FC236}">
                    <a16:creationId xmlns:a16="http://schemas.microsoft.com/office/drawing/2014/main" id="{6750AC9C-51AA-624E-8926-925DB02B8495}"/>
                  </a:ext>
                </a:extLst>
              </p14:cNvPr>
              <p14:cNvContentPartPr/>
              <p14:nvPr/>
            </p14:nvContentPartPr>
            <p14:xfrm>
              <a:off x="5040995" y="1474023"/>
              <a:ext cx="252000" cy="245520"/>
            </p14:xfrm>
          </p:contentPart>
        </mc:Choice>
        <mc:Fallback xmlns="">
          <p:pic>
            <p:nvPicPr>
              <p:cNvPr id="47" name="Ink 53">
                <a:extLst>
                  <a:ext uri="{FF2B5EF4-FFF2-40B4-BE49-F238E27FC236}">
                    <a16:creationId xmlns:a16="http://schemas.microsoft.com/office/drawing/2014/main" id="{6750AC9C-51AA-624E-8926-925DB02B8495}"/>
                  </a:ext>
                </a:extLst>
              </p:cNvPr>
              <p:cNvPicPr/>
              <p:nvPr/>
            </p:nvPicPr>
            <p:blipFill>
              <a:blip r:embed="rId31"/>
              <a:stretch>
                <a:fillRect/>
              </a:stretch>
            </p:blipFill>
            <p:spPr>
              <a:xfrm>
                <a:off x="5031982" y="1465023"/>
                <a:ext cx="269665"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54">
                <a:extLst>
                  <a:ext uri="{FF2B5EF4-FFF2-40B4-BE49-F238E27FC236}">
                    <a16:creationId xmlns:a16="http://schemas.microsoft.com/office/drawing/2014/main" id="{6EFE4AA6-E3F6-3D40-9705-E22E31E10535}"/>
                  </a:ext>
                </a:extLst>
              </p14:cNvPr>
              <p14:cNvContentPartPr/>
              <p14:nvPr/>
            </p14:nvContentPartPr>
            <p14:xfrm>
              <a:off x="4129475" y="1492743"/>
              <a:ext cx="327600" cy="446760"/>
            </p14:xfrm>
          </p:contentPart>
        </mc:Choice>
        <mc:Fallback xmlns="">
          <p:pic>
            <p:nvPicPr>
              <p:cNvPr id="48" name="Ink 54">
                <a:extLst>
                  <a:ext uri="{FF2B5EF4-FFF2-40B4-BE49-F238E27FC236}">
                    <a16:creationId xmlns:a16="http://schemas.microsoft.com/office/drawing/2014/main" id="{6EFE4AA6-E3F6-3D40-9705-E22E31E10535}"/>
                  </a:ext>
                </a:extLst>
              </p:cNvPr>
              <p:cNvPicPr/>
              <p:nvPr/>
            </p:nvPicPr>
            <p:blipFill>
              <a:blip r:embed="rId33"/>
              <a:stretch>
                <a:fillRect/>
              </a:stretch>
            </p:blipFill>
            <p:spPr>
              <a:xfrm>
                <a:off x="4120475" y="1484103"/>
                <a:ext cx="34524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55">
                <a:extLst>
                  <a:ext uri="{FF2B5EF4-FFF2-40B4-BE49-F238E27FC236}">
                    <a16:creationId xmlns:a16="http://schemas.microsoft.com/office/drawing/2014/main" id="{479A6C30-DCC2-4643-BE3B-B8FBA943066A}"/>
                  </a:ext>
                </a:extLst>
              </p14:cNvPr>
              <p14:cNvContentPartPr/>
              <p14:nvPr/>
            </p14:nvContentPartPr>
            <p14:xfrm>
              <a:off x="2412995" y="1555743"/>
              <a:ext cx="1289160" cy="252000"/>
            </p14:xfrm>
          </p:contentPart>
        </mc:Choice>
        <mc:Fallback xmlns="">
          <p:pic>
            <p:nvPicPr>
              <p:cNvPr id="49" name="Ink 55">
                <a:extLst>
                  <a:ext uri="{FF2B5EF4-FFF2-40B4-BE49-F238E27FC236}">
                    <a16:creationId xmlns:a16="http://schemas.microsoft.com/office/drawing/2014/main" id="{479A6C30-DCC2-4643-BE3B-B8FBA943066A}"/>
                  </a:ext>
                </a:extLst>
              </p:cNvPr>
              <p:cNvPicPr/>
              <p:nvPr/>
            </p:nvPicPr>
            <p:blipFill>
              <a:blip r:embed="rId35"/>
              <a:stretch>
                <a:fillRect/>
              </a:stretch>
            </p:blipFill>
            <p:spPr>
              <a:xfrm>
                <a:off x="2403995" y="1546730"/>
                <a:ext cx="1307160" cy="26894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42EDAA8C-D218-5149-80D4-D520068FB40D}"/>
                  </a:ext>
                </a:extLst>
              </p14:cNvPr>
              <p14:cNvContentPartPr/>
              <p14:nvPr/>
            </p14:nvContentPartPr>
            <p14:xfrm>
              <a:off x="6323675" y="2920143"/>
              <a:ext cx="132480" cy="19080"/>
            </p14:xfrm>
          </p:contentPart>
        </mc:Choice>
        <mc:Fallback xmlns="">
          <p:pic>
            <p:nvPicPr>
              <p:cNvPr id="63" name="Ink 62">
                <a:extLst>
                  <a:ext uri="{FF2B5EF4-FFF2-40B4-BE49-F238E27FC236}">
                    <a16:creationId xmlns:a16="http://schemas.microsoft.com/office/drawing/2014/main" id="{42EDAA8C-D218-5149-80D4-D520068FB40D}"/>
                  </a:ext>
                </a:extLst>
              </p:cNvPr>
              <p:cNvPicPr/>
              <p:nvPr/>
            </p:nvPicPr>
            <p:blipFill>
              <a:blip r:embed="rId37"/>
              <a:stretch>
                <a:fillRect/>
              </a:stretch>
            </p:blipFill>
            <p:spPr>
              <a:xfrm>
                <a:off x="6315395" y="2912016"/>
                <a:ext cx="148680" cy="349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4" name="Ink 63">
                <a:extLst>
                  <a:ext uri="{FF2B5EF4-FFF2-40B4-BE49-F238E27FC236}">
                    <a16:creationId xmlns:a16="http://schemas.microsoft.com/office/drawing/2014/main" id="{2BDA65E1-E539-824E-A27B-066FFCC6A81E}"/>
                  </a:ext>
                </a:extLst>
              </p14:cNvPr>
              <p14:cNvContentPartPr/>
              <p14:nvPr/>
            </p14:nvContentPartPr>
            <p14:xfrm>
              <a:off x="6352475" y="3027063"/>
              <a:ext cx="103680" cy="6480"/>
            </p14:xfrm>
          </p:contentPart>
        </mc:Choice>
        <mc:Fallback xmlns="">
          <p:pic>
            <p:nvPicPr>
              <p:cNvPr id="64" name="Ink 63">
                <a:extLst>
                  <a:ext uri="{FF2B5EF4-FFF2-40B4-BE49-F238E27FC236}">
                    <a16:creationId xmlns:a16="http://schemas.microsoft.com/office/drawing/2014/main" id="{2BDA65E1-E539-824E-A27B-066FFCC6A81E}"/>
                  </a:ext>
                </a:extLst>
              </p:cNvPr>
              <p:cNvPicPr/>
              <p:nvPr/>
            </p:nvPicPr>
            <p:blipFill>
              <a:blip r:embed="rId39"/>
              <a:stretch>
                <a:fillRect/>
              </a:stretch>
            </p:blipFill>
            <p:spPr>
              <a:xfrm>
                <a:off x="6344195" y="3018196"/>
                <a:ext cx="12024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80">
                <a:extLst>
                  <a:ext uri="{FF2B5EF4-FFF2-40B4-BE49-F238E27FC236}">
                    <a16:creationId xmlns:a16="http://schemas.microsoft.com/office/drawing/2014/main" id="{F9F1DB0F-CBC7-404C-971F-F90CEC7D0C7B}"/>
                  </a:ext>
                </a:extLst>
              </p14:cNvPr>
              <p14:cNvContentPartPr/>
              <p14:nvPr/>
            </p14:nvContentPartPr>
            <p14:xfrm>
              <a:off x="8203595" y="2693703"/>
              <a:ext cx="1163520" cy="365040"/>
            </p14:xfrm>
          </p:contentPart>
        </mc:Choice>
        <mc:Fallback xmlns="">
          <p:pic>
            <p:nvPicPr>
              <p:cNvPr id="76" name="Ink 80">
                <a:extLst>
                  <a:ext uri="{FF2B5EF4-FFF2-40B4-BE49-F238E27FC236}">
                    <a16:creationId xmlns:a16="http://schemas.microsoft.com/office/drawing/2014/main" id="{F9F1DB0F-CBC7-404C-971F-F90CEC7D0C7B}"/>
                  </a:ext>
                </a:extLst>
              </p:cNvPr>
              <p:cNvPicPr/>
              <p:nvPr/>
            </p:nvPicPr>
            <p:blipFill>
              <a:blip r:embed="rId41"/>
              <a:stretch>
                <a:fillRect/>
              </a:stretch>
            </p:blipFill>
            <p:spPr>
              <a:xfrm>
                <a:off x="8194595" y="2684343"/>
                <a:ext cx="11818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81">
                <a:extLst>
                  <a:ext uri="{FF2B5EF4-FFF2-40B4-BE49-F238E27FC236}">
                    <a16:creationId xmlns:a16="http://schemas.microsoft.com/office/drawing/2014/main" id="{AF524CA9-4711-FE45-BE3F-89581635879E}"/>
                  </a:ext>
                </a:extLst>
              </p14:cNvPr>
              <p14:cNvContentPartPr/>
              <p14:nvPr/>
            </p14:nvContentPartPr>
            <p14:xfrm>
              <a:off x="7607075" y="2668503"/>
              <a:ext cx="433080" cy="333720"/>
            </p14:xfrm>
          </p:contentPart>
        </mc:Choice>
        <mc:Fallback xmlns="">
          <p:pic>
            <p:nvPicPr>
              <p:cNvPr id="77" name="Ink 81">
                <a:extLst>
                  <a:ext uri="{FF2B5EF4-FFF2-40B4-BE49-F238E27FC236}">
                    <a16:creationId xmlns:a16="http://schemas.microsoft.com/office/drawing/2014/main" id="{AF524CA9-4711-FE45-BE3F-89581635879E}"/>
                  </a:ext>
                </a:extLst>
              </p:cNvPr>
              <p:cNvPicPr/>
              <p:nvPr/>
            </p:nvPicPr>
            <p:blipFill>
              <a:blip r:embed="rId43"/>
              <a:stretch>
                <a:fillRect/>
              </a:stretch>
            </p:blipFill>
            <p:spPr>
              <a:xfrm>
                <a:off x="7598082" y="2659854"/>
                <a:ext cx="449986" cy="35029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82">
                <a:extLst>
                  <a:ext uri="{FF2B5EF4-FFF2-40B4-BE49-F238E27FC236}">
                    <a16:creationId xmlns:a16="http://schemas.microsoft.com/office/drawing/2014/main" id="{2CF270AA-9FB9-2545-B5F6-6FC56E16EE03}"/>
                  </a:ext>
                </a:extLst>
              </p14:cNvPr>
              <p14:cNvContentPartPr/>
              <p14:nvPr/>
            </p14:nvContentPartPr>
            <p14:xfrm>
              <a:off x="6845675" y="2769303"/>
              <a:ext cx="346320" cy="314640"/>
            </p14:xfrm>
          </p:contentPart>
        </mc:Choice>
        <mc:Fallback xmlns="">
          <p:pic>
            <p:nvPicPr>
              <p:cNvPr id="78" name="Ink 82">
                <a:extLst>
                  <a:ext uri="{FF2B5EF4-FFF2-40B4-BE49-F238E27FC236}">
                    <a16:creationId xmlns:a16="http://schemas.microsoft.com/office/drawing/2014/main" id="{2CF270AA-9FB9-2545-B5F6-6FC56E16EE03}"/>
                  </a:ext>
                </a:extLst>
              </p:cNvPr>
              <p:cNvPicPr/>
              <p:nvPr/>
            </p:nvPicPr>
            <p:blipFill>
              <a:blip r:embed="rId45"/>
              <a:stretch>
                <a:fillRect/>
              </a:stretch>
            </p:blipFill>
            <p:spPr>
              <a:xfrm>
                <a:off x="6837395" y="2761023"/>
                <a:ext cx="3625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83">
                <a:extLst>
                  <a:ext uri="{FF2B5EF4-FFF2-40B4-BE49-F238E27FC236}">
                    <a16:creationId xmlns:a16="http://schemas.microsoft.com/office/drawing/2014/main" id="{169ADD6C-67DE-CC45-9590-6FC82621396A}"/>
                  </a:ext>
                </a:extLst>
              </p14:cNvPr>
              <p14:cNvContentPartPr/>
              <p14:nvPr/>
            </p14:nvContentPartPr>
            <p14:xfrm>
              <a:off x="5323955" y="2838423"/>
              <a:ext cx="748800" cy="324360"/>
            </p14:xfrm>
          </p:contentPart>
        </mc:Choice>
        <mc:Fallback xmlns="">
          <p:pic>
            <p:nvPicPr>
              <p:cNvPr id="79" name="Ink 83">
                <a:extLst>
                  <a:ext uri="{FF2B5EF4-FFF2-40B4-BE49-F238E27FC236}">
                    <a16:creationId xmlns:a16="http://schemas.microsoft.com/office/drawing/2014/main" id="{169ADD6C-67DE-CC45-9590-6FC82621396A}"/>
                  </a:ext>
                </a:extLst>
              </p:cNvPr>
              <p:cNvPicPr/>
              <p:nvPr/>
            </p:nvPicPr>
            <p:blipFill>
              <a:blip r:embed="rId47"/>
              <a:stretch>
                <a:fillRect/>
              </a:stretch>
            </p:blipFill>
            <p:spPr>
              <a:xfrm>
                <a:off x="5315671" y="2829793"/>
                <a:ext cx="765728" cy="34162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0" name="Ink 84">
                <a:extLst>
                  <a:ext uri="{FF2B5EF4-FFF2-40B4-BE49-F238E27FC236}">
                    <a16:creationId xmlns:a16="http://schemas.microsoft.com/office/drawing/2014/main" id="{1F03383D-DE3E-1341-B715-DDE54C06BE62}"/>
                  </a:ext>
                </a:extLst>
              </p14:cNvPr>
              <p14:cNvContentPartPr/>
              <p14:nvPr/>
            </p14:nvContentPartPr>
            <p14:xfrm>
              <a:off x="3602075" y="2889183"/>
              <a:ext cx="848520" cy="182160"/>
            </p14:xfrm>
          </p:contentPart>
        </mc:Choice>
        <mc:Fallback xmlns="">
          <p:pic>
            <p:nvPicPr>
              <p:cNvPr id="80" name="Ink 84">
                <a:extLst>
                  <a:ext uri="{FF2B5EF4-FFF2-40B4-BE49-F238E27FC236}">
                    <a16:creationId xmlns:a16="http://schemas.microsoft.com/office/drawing/2014/main" id="{1F03383D-DE3E-1341-B715-DDE54C06BE62}"/>
                  </a:ext>
                </a:extLst>
              </p:cNvPr>
              <p:cNvPicPr/>
              <p:nvPr/>
            </p:nvPicPr>
            <p:blipFill>
              <a:blip r:embed="rId49"/>
              <a:stretch>
                <a:fillRect/>
              </a:stretch>
            </p:blipFill>
            <p:spPr>
              <a:xfrm>
                <a:off x="3593075" y="2880526"/>
                <a:ext cx="865800" cy="19911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5" name="Ink 94">
                <a:extLst>
                  <a:ext uri="{FF2B5EF4-FFF2-40B4-BE49-F238E27FC236}">
                    <a16:creationId xmlns:a16="http://schemas.microsoft.com/office/drawing/2014/main" id="{3498889D-DAB8-8343-956A-753AE31D15F4}"/>
                  </a:ext>
                </a:extLst>
              </p14:cNvPr>
              <p14:cNvContentPartPr/>
              <p14:nvPr/>
            </p14:nvContentPartPr>
            <p14:xfrm>
              <a:off x="5078795" y="3592623"/>
              <a:ext cx="132480" cy="145080"/>
            </p14:xfrm>
          </p:contentPart>
        </mc:Choice>
        <mc:Fallback xmlns="">
          <p:pic>
            <p:nvPicPr>
              <p:cNvPr id="95" name="Ink 94">
                <a:extLst>
                  <a:ext uri="{FF2B5EF4-FFF2-40B4-BE49-F238E27FC236}">
                    <a16:creationId xmlns:a16="http://schemas.microsoft.com/office/drawing/2014/main" id="{3498889D-DAB8-8343-956A-753AE31D15F4}"/>
                  </a:ext>
                </a:extLst>
              </p:cNvPr>
              <p:cNvPicPr/>
              <p:nvPr/>
            </p:nvPicPr>
            <p:blipFill>
              <a:blip r:embed="rId51"/>
              <a:stretch>
                <a:fillRect/>
              </a:stretch>
            </p:blipFill>
            <p:spPr>
              <a:xfrm>
                <a:off x="5070131" y="3583623"/>
                <a:ext cx="149446"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6" name="Ink 95">
                <a:extLst>
                  <a:ext uri="{FF2B5EF4-FFF2-40B4-BE49-F238E27FC236}">
                    <a16:creationId xmlns:a16="http://schemas.microsoft.com/office/drawing/2014/main" id="{8B3B1392-34F9-1C48-91B8-3CBEA5F091AB}"/>
                  </a:ext>
                </a:extLst>
              </p14:cNvPr>
              <p14:cNvContentPartPr/>
              <p14:nvPr/>
            </p14:nvContentPartPr>
            <p14:xfrm>
              <a:off x="5330435" y="3636903"/>
              <a:ext cx="232920" cy="82080"/>
            </p14:xfrm>
          </p:contentPart>
        </mc:Choice>
        <mc:Fallback xmlns="">
          <p:pic>
            <p:nvPicPr>
              <p:cNvPr id="96" name="Ink 95">
                <a:extLst>
                  <a:ext uri="{FF2B5EF4-FFF2-40B4-BE49-F238E27FC236}">
                    <a16:creationId xmlns:a16="http://schemas.microsoft.com/office/drawing/2014/main" id="{8B3B1392-34F9-1C48-91B8-3CBEA5F091AB}"/>
                  </a:ext>
                </a:extLst>
              </p:cNvPr>
              <p:cNvPicPr/>
              <p:nvPr/>
            </p:nvPicPr>
            <p:blipFill>
              <a:blip r:embed="rId53"/>
              <a:stretch>
                <a:fillRect/>
              </a:stretch>
            </p:blipFill>
            <p:spPr>
              <a:xfrm>
                <a:off x="5321795" y="3628263"/>
                <a:ext cx="249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 name="Ink 99">
                <a:extLst>
                  <a:ext uri="{FF2B5EF4-FFF2-40B4-BE49-F238E27FC236}">
                    <a16:creationId xmlns:a16="http://schemas.microsoft.com/office/drawing/2014/main" id="{76659BAF-1E2C-6B4A-B208-1D1D62F18157}"/>
                  </a:ext>
                </a:extLst>
              </p14:cNvPr>
              <p14:cNvContentPartPr/>
              <p14:nvPr/>
            </p14:nvContentPartPr>
            <p14:xfrm>
              <a:off x="6581435" y="3567783"/>
              <a:ext cx="408960" cy="119880"/>
            </p14:xfrm>
          </p:contentPart>
        </mc:Choice>
        <mc:Fallback xmlns="">
          <p:pic>
            <p:nvPicPr>
              <p:cNvPr id="100" name="Ink 99">
                <a:extLst>
                  <a:ext uri="{FF2B5EF4-FFF2-40B4-BE49-F238E27FC236}">
                    <a16:creationId xmlns:a16="http://schemas.microsoft.com/office/drawing/2014/main" id="{76659BAF-1E2C-6B4A-B208-1D1D62F18157}"/>
                  </a:ext>
                </a:extLst>
              </p:cNvPr>
              <p:cNvPicPr/>
              <p:nvPr/>
            </p:nvPicPr>
            <p:blipFill>
              <a:blip r:embed="rId55"/>
              <a:stretch>
                <a:fillRect/>
              </a:stretch>
            </p:blipFill>
            <p:spPr>
              <a:xfrm>
                <a:off x="6572795" y="3558423"/>
                <a:ext cx="426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1" name="Ink 100">
                <a:extLst>
                  <a:ext uri="{FF2B5EF4-FFF2-40B4-BE49-F238E27FC236}">
                    <a16:creationId xmlns:a16="http://schemas.microsoft.com/office/drawing/2014/main" id="{14DE7C81-E64E-7B4C-A588-0C1E89DB126C}"/>
                  </a:ext>
                </a:extLst>
              </p14:cNvPr>
              <p14:cNvContentPartPr/>
              <p14:nvPr/>
            </p14:nvContentPartPr>
            <p14:xfrm>
              <a:off x="6713555" y="3460863"/>
              <a:ext cx="6480" cy="19080"/>
            </p14:xfrm>
          </p:contentPart>
        </mc:Choice>
        <mc:Fallback xmlns="">
          <p:pic>
            <p:nvPicPr>
              <p:cNvPr id="101" name="Ink 100">
                <a:extLst>
                  <a:ext uri="{FF2B5EF4-FFF2-40B4-BE49-F238E27FC236}">
                    <a16:creationId xmlns:a16="http://schemas.microsoft.com/office/drawing/2014/main" id="{14DE7C81-E64E-7B4C-A588-0C1E89DB126C}"/>
                  </a:ext>
                </a:extLst>
              </p:cNvPr>
              <p:cNvPicPr/>
              <p:nvPr/>
            </p:nvPicPr>
            <p:blipFill>
              <a:blip r:embed="rId57"/>
              <a:stretch>
                <a:fillRect/>
              </a:stretch>
            </p:blipFill>
            <p:spPr>
              <a:xfrm>
                <a:off x="6704688" y="3452736"/>
                <a:ext cx="23192"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 name="Ink 105">
                <a:extLst>
                  <a:ext uri="{FF2B5EF4-FFF2-40B4-BE49-F238E27FC236}">
                    <a16:creationId xmlns:a16="http://schemas.microsoft.com/office/drawing/2014/main" id="{C8B2D937-6F6F-F74B-9118-CFED88C3A9F1}"/>
                  </a:ext>
                </a:extLst>
              </p14:cNvPr>
              <p14:cNvContentPartPr/>
              <p14:nvPr/>
            </p14:nvContentPartPr>
            <p14:xfrm>
              <a:off x="5676035" y="3367263"/>
              <a:ext cx="396360" cy="370080"/>
            </p14:xfrm>
          </p:contentPart>
        </mc:Choice>
        <mc:Fallback xmlns="">
          <p:pic>
            <p:nvPicPr>
              <p:cNvPr id="102" name="Ink 105">
                <a:extLst>
                  <a:ext uri="{FF2B5EF4-FFF2-40B4-BE49-F238E27FC236}">
                    <a16:creationId xmlns:a16="http://schemas.microsoft.com/office/drawing/2014/main" id="{C8B2D937-6F6F-F74B-9118-CFED88C3A9F1}"/>
                  </a:ext>
                </a:extLst>
              </p:cNvPr>
              <p:cNvPicPr/>
              <p:nvPr/>
            </p:nvPicPr>
            <p:blipFill>
              <a:blip r:embed="rId59"/>
              <a:stretch>
                <a:fillRect/>
              </a:stretch>
            </p:blipFill>
            <p:spPr>
              <a:xfrm>
                <a:off x="5667035" y="3358623"/>
                <a:ext cx="4140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3" name="Ink 106">
                <a:extLst>
                  <a:ext uri="{FF2B5EF4-FFF2-40B4-BE49-F238E27FC236}">
                    <a16:creationId xmlns:a16="http://schemas.microsoft.com/office/drawing/2014/main" id="{21F2FF27-6E3D-994B-B472-D74CAF6C8027}"/>
                  </a:ext>
                </a:extLst>
              </p14:cNvPr>
              <p14:cNvContentPartPr/>
              <p14:nvPr/>
            </p14:nvContentPartPr>
            <p14:xfrm>
              <a:off x="4538075" y="3624303"/>
              <a:ext cx="421560" cy="163800"/>
            </p14:xfrm>
          </p:contentPart>
        </mc:Choice>
        <mc:Fallback xmlns="">
          <p:pic>
            <p:nvPicPr>
              <p:cNvPr id="103" name="Ink 106">
                <a:extLst>
                  <a:ext uri="{FF2B5EF4-FFF2-40B4-BE49-F238E27FC236}">
                    <a16:creationId xmlns:a16="http://schemas.microsoft.com/office/drawing/2014/main" id="{21F2FF27-6E3D-994B-B472-D74CAF6C8027}"/>
                  </a:ext>
                </a:extLst>
              </p:cNvPr>
              <p:cNvPicPr/>
              <p:nvPr/>
            </p:nvPicPr>
            <p:blipFill>
              <a:blip r:embed="rId61"/>
              <a:stretch>
                <a:fillRect/>
              </a:stretch>
            </p:blipFill>
            <p:spPr>
              <a:xfrm>
                <a:off x="4529075" y="3615303"/>
                <a:ext cx="438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4" name="Ink 107">
                <a:extLst>
                  <a:ext uri="{FF2B5EF4-FFF2-40B4-BE49-F238E27FC236}">
                    <a16:creationId xmlns:a16="http://schemas.microsoft.com/office/drawing/2014/main" id="{E0155A63-59BA-8F4A-8CD3-10D6294866C6}"/>
                  </a:ext>
                </a:extLst>
              </p14:cNvPr>
              <p14:cNvContentPartPr/>
              <p14:nvPr/>
            </p14:nvContentPartPr>
            <p14:xfrm>
              <a:off x="3368795" y="3580743"/>
              <a:ext cx="585000" cy="270000"/>
            </p14:xfrm>
          </p:contentPart>
        </mc:Choice>
        <mc:Fallback xmlns="">
          <p:pic>
            <p:nvPicPr>
              <p:cNvPr id="104" name="Ink 107">
                <a:extLst>
                  <a:ext uri="{FF2B5EF4-FFF2-40B4-BE49-F238E27FC236}">
                    <a16:creationId xmlns:a16="http://schemas.microsoft.com/office/drawing/2014/main" id="{E0155A63-59BA-8F4A-8CD3-10D6294866C6}"/>
                  </a:ext>
                </a:extLst>
              </p:cNvPr>
              <p:cNvPicPr/>
              <p:nvPr/>
            </p:nvPicPr>
            <p:blipFill>
              <a:blip r:embed="rId63"/>
              <a:stretch>
                <a:fillRect/>
              </a:stretch>
            </p:blipFill>
            <p:spPr>
              <a:xfrm>
                <a:off x="3360155" y="3572103"/>
                <a:ext cx="602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 name="Ink 108">
                <a:extLst>
                  <a:ext uri="{FF2B5EF4-FFF2-40B4-BE49-F238E27FC236}">
                    <a16:creationId xmlns:a16="http://schemas.microsoft.com/office/drawing/2014/main" id="{7AD9E379-2759-DA43-A365-06B00A7F6652}"/>
                  </a:ext>
                </a:extLst>
              </p14:cNvPr>
              <p14:cNvContentPartPr/>
              <p14:nvPr/>
            </p14:nvContentPartPr>
            <p14:xfrm>
              <a:off x="2632955" y="3561303"/>
              <a:ext cx="597960" cy="276840"/>
            </p14:xfrm>
          </p:contentPart>
        </mc:Choice>
        <mc:Fallback xmlns="">
          <p:pic>
            <p:nvPicPr>
              <p:cNvPr id="105" name="Ink 108">
                <a:extLst>
                  <a:ext uri="{FF2B5EF4-FFF2-40B4-BE49-F238E27FC236}">
                    <a16:creationId xmlns:a16="http://schemas.microsoft.com/office/drawing/2014/main" id="{7AD9E379-2759-DA43-A365-06B00A7F6652}"/>
                  </a:ext>
                </a:extLst>
              </p:cNvPr>
              <p:cNvPicPr/>
              <p:nvPr/>
            </p:nvPicPr>
            <p:blipFill>
              <a:blip r:embed="rId65"/>
              <a:stretch>
                <a:fillRect/>
              </a:stretch>
            </p:blipFill>
            <p:spPr>
              <a:xfrm>
                <a:off x="2623950" y="3552303"/>
                <a:ext cx="61489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2" name="Ink 111">
                <a:extLst>
                  <a:ext uri="{FF2B5EF4-FFF2-40B4-BE49-F238E27FC236}">
                    <a16:creationId xmlns:a16="http://schemas.microsoft.com/office/drawing/2014/main" id="{0F428C63-450D-8343-8593-6DC66C6020C4}"/>
                  </a:ext>
                </a:extLst>
              </p14:cNvPr>
              <p14:cNvContentPartPr/>
              <p14:nvPr/>
            </p14:nvContentPartPr>
            <p14:xfrm>
              <a:off x="7926755" y="3404343"/>
              <a:ext cx="302040" cy="220320"/>
            </p14:xfrm>
          </p:contentPart>
        </mc:Choice>
        <mc:Fallback xmlns="">
          <p:pic>
            <p:nvPicPr>
              <p:cNvPr id="112" name="Ink 111">
                <a:extLst>
                  <a:ext uri="{FF2B5EF4-FFF2-40B4-BE49-F238E27FC236}">
                    <a16:creationId xmlns:a16="http://schemas.microsoft.com/office/drawing/2014/main" id="{0F428C63-450D-8343-8593-6DC66C6020C4}"/>
                  </a:ext>
                </a:extLst>
              </p:cNvPr>
              <p:cNvPicPr/>
              <p:nvPr/>
            </p:nvPicPr>
            <p:blipFill>
              <a:blip r:embed="rId67"/>
              <a:stretch>
                <a:fillRect/>
              </a:stretch>
            </p:blipFill>
            <p:spPr>
              <a:xfrm>
                <a:off x="7917395" y="3396063"/>
                <a:ext cx="320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3" name="Ink 112">
                <a:extLst>
                  <a:ext uri="{FF2B5EF4-FFF2-40B4-BE49-F238E27FC236}">
                    <a16:creationId xmlns:a16="http://schemas.microsoft.com/office/drawing/2014/main" id="{4E8BB980-A070-844B-9243-F370081E5CCA}"/>
                  </a:ext>
                </a:extLst>
              </p14:cNvPr>
              <p14:cNvContentPartPr/>
              <p14:nvPr/>
            </p14:nvContentPartPr>
            <p14:xfrm>
              <a:off x="3350435" y="4435383"/>
              <a:ext cx="427320" cy="126000"/>
            </p14:xfrm>
          </p:contentPart>
        </mc:Choice>
        <mc:Fallback xmlns="">
          <p:pic>
            <p:nvPicPr>
              <p:cNvPr id="113" name="Ink 112">
                <a:extLst>
                  <a:ext uri="{FF2B5EF4-FFF2-40B4-BE49-F238E27FC236}">
                    <a16:creationId xmlns:a16="http://schemas.microsoft.com/office/drawing/2014/main" id="{4E8BB980-A070-844B-9243-F370081E5CCA}"/>
                  </a:ext>
                </a:extLst>
              </p:cNvPr>
              <p:cNvPicPr/>
              <p:nvPr/>
            </p:nvPicPr>
            <p:blipFill>
              <a:blip r:embed="rId69"/>
              <a:stretch>
                <a:fillRect/>
              </a:stretch>
            </p:blipFill>
            <p:spPr>
              <a:xfrm>
                <a:off x="3341427" y="4426743"/>
                <a:ext cx="445335"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4" name="Ink 113">
                <a:extLst>
                  <a:ext uri="{FF2B5EF4-FFF2-40B4-BE49-F238E27FC236}">
                    <a16:creationId xmlns:a16="http://schemas.microsoft.com/office/drawing/2014/main" id="{7DC5926E-C152-0B4A-9C57-C58C5E4FA5DF}"/>
                  </a:ext>
                </a:extLst>
              </p14:cNvPr>
              <p14:cNvContentPartPr/>
              <p14:nvPr/>
            </p14:nvContentPartPr>
            <p14:xfrm>
              <a:off x="4387235" y="4341063"/>
              <a:ext cx="220320" cy="276840"/>
            </p14:xfrm>
          </p:contentPart>
        </mc:Choice>
        <mc:Fallback xmlns="">
          <p:pic>
            <p:nvPicPr>
              <p:cNvPr id="114" name="Ink 113">
                <a:extLst>
                  <a:ext uri="{FF2B5EF4-FFF2-40B4-BE49-F238E27FC236}">
                    <a16:creationId xmlns:a16="http://schemas.microsoft.com/office/drawing/2014/main" id="{7DC5926E-C152-0B4A-9C57-C58C5E4FA5DF}"/>
                  </a:ext>
                </a:extLst>
              </p:cNvPr>
              <p:cNvPicPr/>
              <p:nvPr/>
            </p:nvPicPr>
            <p:blipFill>
              <a:blip r:embed="rId71"/>
              <a:stretch>
                <a:fillRect/>
              </a:stretch>
            </p:blipFill>
            <p:spPr>
              <a:xfrm>
                <a:off x="4378609" y="4332434"/>
                <a:ext cx="237572" cy="29409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5" name="Ink 114">
                <a:extLst>
                  <a:ext uri="{FF2B5EF4-FFF2-40B4-BE49-F238E27FC236}">
                    <a16:creationId xmlns:a16="http://schemas.microsoft.com/office/drawing/2014/main" id="{7AB6AC88-1363-904F-AB5E-9CFC385EADF4}"/>
                  </a:ext>
                </a:extLst>
              </p14:cNvPr>
              <p14:cNvContentPartPr/>
              <p14:nvPr/>
            </p14:nvContentPartPr>
            <p14:xfrm>
              <a:off x="4783235" y="4347183"/>
              <a:ext cx="100800" cy="239400"/>
            </p14:xfrm>
          </p:contentPart>
        </mc:Choice>
        <mc:Fallback xmlns="">
          <p:pic>
            <p:nvPicPr>
              <p:cNvPr id="115" name="Ink 114">
                <a:extLst>
                  <a:ext uri="{FF2B5EF4-FFF2-40B4-BE49-F238E27FC236}">
                    <a16:creationId xmlns:a16="http://schemas.microsoft.com/office/drawing/2014/main" id="{7AB6AC88-1363-904F-AB5E-9CFC385EADF4}"/>
                  </a:ext>
                </a:extLst>
              </p:cNvPr>
              <p:cNvPicPr/>
              <p:nvPr/>
            </p:nvPicPr>
            <p:blipFill>
              <a:blip r:embed="rId73"/>
              <a:stretch>
                <a:fillRect/>
              </a:stretch>
            </p:blipFill>
            <p:spPr>
              <a:xfrm>
                <a:off x="4774235" y="4337809"/>
                <a:ext cx="119160" cy="25706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8" name="Ink 117">
                <a:extLst>
                  <a:ext uri="{FF2B5EF4-FFF2-40B4-BE49-F238E27FC236}">
                    <a16:creationId xmlns:a16="http://schemas.microsoft.com/office/drawing/2014/main" id="{5433031D-66A2-A94F-9701-C62FFF3C1EB4}"/>
                  </a:ext>
                </a:extLst>
              </p14:cNvPr>
              <p14:cNvContentPartPr/>
              <p14:nvPr/>
            </p14:nvContentPartPr>
            <p14:xfrm>
              <a:off x="5927675" y="4435383"/>
              <a:ext cx="100800" cy="12960"/>
            </p14:xfrm>
          </p:contentPart>
        </mc:Choice>
        <mc:Fallback xmlns="">
          <p:pic>
            <p:nvPicPr>
              <p:cNvPr id="118" name="Ink 117">
                <a:extLst>
                  <a:ext uri="{FF2B5EF4-FFF2-40B4-BE49-F238E27FC236}">
                    <a16:creationId xmlns:a16="http://schemas.microsoft.com/office/drawing/2014/main" id="{5433031D-66A2-A94F-9701-C62FFF3C1EB4}"/>
                  </a:ext>
                </a:extLst>
              </p:cNvPr>
              <p:cNvPicPr/>
              <p:nvPr/>
            </p:nvPicPr>
            <p:blipFill>
              <a:blip r:embed="rId75"/>
              <a:stretch>
                <a:fillRect/>
              </a:stretch>
            </p:blipFill>
            <p:spPr>
              <a:xfrm>
                <a:off x="5918707" y="4426743"/>
                <a:ext cx="11801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9" name="Ink 118">
                <a:extLst>
                  <a:ext uri="{FF2B5EF4-FFF2-40B4-BE49-F238E27FC236}">
                    <a16:creationId xmlns:a16="http://schemas.microsoft.com/office/drawing/2014/main" id="{6577E03B-3BC2-4147-B911-B7FE16067974}"/>
                  </a:ext>
                </a:extLst>
              </p14:cNvPr>
              <p14:cNvContentPartPr/>
              <p14:nvPr/>
            </p14:nvContentPartPr>
            <p14:xfrm>
              <a:off x="5984195" y="4529703"/>
              <a:ext cx="63360" cy="19080"/>
            </p14:xfrm>
          </p:contentPart>
        </mc:Choice>
        <mc:Fallback xmlns="">
          <p:pic>
            <p:nvPicPr>
              <p:cNvPr id="119" name="Ink 118">
                <a:extLst>
                  <a:ext uri="{FF2B5EF4-FFF2-40B4-BE49-F238E27FC236}">
                    <a16:creationId xmlns:a16="http://schemas.microsoft.com/office/drawing/2014/main" id="{6577E03B-3BC2-4147-B911-B7FE16067974}"/>
                  </a:ext>
                </a:extLst>
              </p:cNvPr>
              <p:cNvPicPr/>
              <p:nvPr/>
            </p:nvPicPr>
            <p:blipFill>
              <a:blip r:embed="rId77"/>
              <a:stretch>
                <a:fillRect/>
              </a:stretch>
            </p:blipFill>
            <p:spPr>
              <a:xfrm>
                <a:off x="5974475" y="4520163"/>
                <a:ext cx="8136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0" name="Ink 119">
                <a:extLst>
                  <a:ext uri="{FF2B5EF4-FFF2-40B4-BE49-F238E27FC236}">
                    <a16:creationId xmlns:a16="http://schemas.microsoft.com/office/drawing/2014/main" id="{47A2B46E-CE31-A343-BFEF-4DB0B90C26C5}"/>
                  </a:ext>
                </a:extLst>
              </p14:cNvPr>
              <p14:cNvContentPartPr/>
              <p14:nvPr/>
            </p14:nvContentPartPr>
            <p14:xfrm>
              <a:off x="6657035" y="4309383"/>
              <a:ext cx="207720" cy="195120"/>
            </p14:xfrm>
          </p:contentPart>
        </mc:Choice>
        <mc:Fallback xmlns="">
          <p:pic>
            <p:nvPicPr>
              <p:cNvPr id="120" name="Ink 119">
                <a:extLst>
                  <a:ext uri="{FF2B5EF4-FFF2-40B4-BE49-F238E27FC236}">
                    <a16:creationId xmlns:a16="http://schemas.microsoft.com/office/drawing/2014/main" id="{47A2B46E-CE31-A343-BFEF-4DB0B90C26C5}"/>
                  </a:ext>
                </a:extLst>
              </p:cNvPr>
              <p:cNvPicPr/>
              <p:nvPr/>
            </p:nvPicPr>
            <p:blipFill>
              <a:blip r:embed="rId79"/>
              <a:stretch>
                <a:fillRect/>
              </a:stretch>
            </p:blipFill>
            <p:spPr>
              <a:xfrm>
                <a:off x="6648035" y="4300743"/>
                <a:ext cx="225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1" name="Ink 120">
                <a:extLst>
                  <a:ext uri="{FF2B5EF4-FFF2-40B4-BE49-F238E27FC236}">
                    <a16:creationId xmlns:a16="http://schemas.microsoft.com/office/drawing/2014/main" id="{413E954A-6037-1440-97C0-F6E72421ADEE}"/>
                  </a:ext>
                </a:extLst>
              </p14:cNvPr>
              <p14:cNvContentPartPr/>
              <p14:nvPr/>
            </p14:nvContentPartPr>
            <p14:xfrm>
              <a:off x="6582155" y="4058103"/>
              <a:ext cx="219600" cy="44280"/>
            </p14:xfrm>
          </p:contentPart>
        </mc:Choice>
        <mc:Fallback xmlns="">
          <p:pic>
            <p:nvPicPr>
              <p:cNvPr id="121" name="Ink 120">
                <a:extLst>
                  <a:ext uri="{FF2B5EF4-FFF2-40B4-BE49-F238E27FC236}">
                    <a16:creationId xmlns:a16="http://schemas.microsoft.com/office/drawing/2014/main" id="{413E954A-6037-1440-97C0-F6E72421ADEE}"/>
                  </a:ext>
                </a:extLst>
              </p:cNvPr>
              <p:cNvPicPr/>
              <p:nvPr/>
            </p:nvPicPr>
            <p:blipFill>
              <a:blip r:embed="rId81"/>
              <a:stretch>
                <a:fillRect/>
              </a:stretch>
            </p:blipFill>
            <p:spPr>
              <a:xfrm>
                <a:off x="6573170" y="4050247"/>
                <a:ext cx="236492" cy="6142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6" name="Ink 125">
                <a:extLst>
                  <a:ext uri="{FF2B5EF4-FFF2-40B4-BE49-F238E27FC236}">
                    <a16:creationId xmlns:a16="http://schemas.microsoft.com/office/drawing/2014/main" id="{A7B75966-F2A6-0E44-98B1-A1309F014D41}"/>
                  </a:ext>
                </a:extLst>
              </p14:cNvPr>
              <p14:cNvContentPartPr/>
              <p14:nvPr/>
            </p14:nvContentPartPr>
            <p14:xfrm>
              <a:off x="7398635" y="3919863"/>
              <a:ext cx="365040" cy="145080"/>
            </p14:xfrm>
          </p:contentPart>
        </mc:Choice>
        <mc:Fallback xmlns="">
          <p:pic>
            <p:nvPicPr>
              <p:cNvPr id="126" name="Ink 125">
                <a:extLst>
                  <a:ext uri="{FF2B5EF4-FFF2-40B4-BE49-F238E27FC236}">
                    <a16:creationId xmlns:a16="http://schemas.microsoft.com/office/drawing/2014/main" id="{A7B75966-F2A6-0E44-98B1-A1309F014D41}"/>
                  </a:ext>
                </a:extLst>
              </p:cNvPr>
              <p:cNvPicPr/>
              <p:nvPr/>
            </p:nvPicPr>
            <p:blipFill>
              <a:blip r:embed="rId83"/>
              <a:stretch>
                <a:fillRect/>
              </a:stretch>
            </p:blipFill>
            <p:spPr>
              <a:xfrm>
                <a:off x="7389635" y="3911223"/>
                <a:ext cx="382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7" name="Ink 126">
                <a:extLst>
                  <a:ext uri="{FF2B5EF4-FFF2-40B4-BE49-F238E27FC236}">
                    <a16:creationId xmlns:a16="http://schemas.microsoft.com/office/drawing/2014/main" id="{97F40E80-4D0B-D24C-BD6B-AD157BE20EF4}"/>
                  </a:ext>
                </a:extLst>
              </p14:cNvPr>
              <p14:cNvContentPartPr/>
              <p14:nvPr/>
            </p14:nvContentPartPr>
            <p14:xfrm>
              <a:off x="6531035" y="4724463"/>
              <a:ext cx="360" cy="6480"/>
            </p14:xfrm>
          </p:contentPart>
        </mc:Choice>
        <mc:Fallback xmlns="">
          <p:pic>
            <p:nvPicPr>
              <p:cNvPr id="127" name="Ink 126">
                <a:extLst>
                  <a:ext uri="{FF2B5EF4-FFF2-40B4-BE49-F238E27FC236}">
                    <a16:creationId xmlns:a16="http://schemas.microsoft.com/office/drawing/2014/main" id="{97F40E80-4D0B-D24C-BD6B-AD157BE20EF4}"/>
                  </a:ext>
                </a:extLst>
              </p:cNvPr>
              <p:cNvPicPr/>
              <p:nvPr/>
            </p:nvPicPr>
            <p:blipFill>
              <a:blip r:embed="rId85"/>
              <a:stretch>
                <a:fillRect/>
              </a:stretch>
            </p:blipFill>
            <p:spPr>
              <a:xfrm>
                <a:off x="6521675" y="4715103"/>
                <a:ext cx="19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8" name="Ink 127">
                <a:extLst>
                  <a:ext uri="{FF2B5EF4-FFF2-40B4-BE49-F238E27FC236}">
                    <a16:creationId xmlns:a16="http://schemas.microsoft.com/office/drawing/2014/main" id="{225EFCD5-B3D6-7744-887F-5FE4FAA672B8}"/>
                  </a:ext>
                </a:extLst>
              </p14:cNvPr>
              <p14:cNvContentPartPr/>
              <p14:nvPr/>
            </p14:nvContentPartPr>
            <p14:xfrm>
              <a:off x="6480995" y="4561023"/>
              <a:ext cx="1176120" cy="107280"/>
            </p14:xfrm>
          </p:contentPart>
        </mc:Choice>
        <mc:Fallback xmlns="">
          <p:pic>
            <p:nvPicPr>
              <p:cNvPr id="128" name="Ink 127">
                <a:extLst>
                  <a:ext uri="{FF2B5EF4-FFF2-40B4-BE49-F238E27FC236}">
                    <a16:creationId xmlns:a16="http://schemas.microsoft.com/office/drawing/2014/main" id="{225EFCD5-B3D6-7744-887F-5FE4FAA672B8}"/>
                  </a:ext>
                </a:extLst>
              </p:cNvPr>
              <p:cNvPicPr/>
              <p:nvPr/>
            </p:nvPicPr>
            <p:blipFill>
              <a:blip r:embed="rId87"/>
              <a:stretch>
                <a:fillRect/>
              </a:stretch>
            </p:blipFill>
            <p:spPr>
              <a:xfrm>
                <a:off x="6472715" y="4553823"/>
                <a:ext cx="1191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9" name="Ink 128">
                <a:extLst>
                  <a:ext uri="{FF2B5EF4-FFF2-40B4-BE49-F238E27FC236}">
                    <a16:creationId xmlns:a16="http://schemas.microsoft.com/office/drawing/2014/main" id="{C67F4288-8D95-9D4E-8D18-539F14AAC462}"/>
                  </a:ext>
                </a:extLst>
              </p14:cNvPr>
              <p14:cNvContentPartPr/>
              <p14:nvPr/>
            </p14:nvContentPartPr>
            <p14:xfrm>
              <a:off x="6914795" y="4787463"/>
              <a:ext cx="327240" cy="151200"/>
            </p14:xfrm>
          </p:contentPart>
        </mc:Choice>
        <mc:Fallback xmlns="">
          <p:pic>
            <p:nvPicPr>
              <p:cNvPr id="129" name="Ink 128">
                <a:extLst>
                  <a:ext uri="{FF2B5EF4-FFF2-40B4-BE49-F238E27FC236}">
                    <a16:creationId xmlns:a16="http://schemas.microsoft.com/office/drawing/2014/main" id="{C67F4288-8D95-9D4E-8D18-539F14AAC462}"/>
                  </a:ext>
                </a:extLst>
              </p:cNvPr>
              <p:cNvPicPr/>
              <p:nvPr/>
            </p:nvPicPr>
            <p:blipFill>
              <a:blip r:embed="rId89"/>
              <a:stretch>
                <a:fillRect/>
              </a:stretch>
            </p:blipFill>
            <p:spPr>
              <a:xfrm>
                <a:off x="6906515" y="4778823"/>
                <a:ext cx="343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0" name="Ink 129">
                <a:extLst>
                  <a:ext uri="{FF2B5EF4-FFF2-40B4-BE49-F238E27FC236}">
                    <a16:creationId xmlns:a16="http://schemas.microsoft.com/office/drawing/2014/main" id="{CB0D8A95-82D9-F841-ACED-21AC180C4025}"/>
                  </a:ext>
                </a:extLst>
              </p14:cNvPr>
              <p14:cNvContentPartPr/>
              <p14:nvPr/>
            </p14:nvContentPartPr>
            <p14:xfrm>
              <a:off x="7398635" y="4711863"/>
              <a:ext cx="25560" cy="157680"/>
            </p14:xfrm>
          </p:contentPart>
        </mc:Choice>
        <mc:Fallback xmlns="">
          <p:pic>
            <p:nvPicPr>
              <p:cNvPr id="130" name="Ink 129">
                <a:extLst>
                  <a:ext uri="{FF2B5EF4-FFF2-40B4-BE49-F238E27FC236}">
                    <a16:creationId xmlns:a16="http://schemas.microsoft.com/office/drawing/2014/main" id="{CB0D8A95-82D9-F841-ACED-21AC180C4025}"/>
                  </a:ext>
                </a:extLst>
              </p:cNvPr>
              <p:cNvPicPr/>
              <p:nvPr/>
            </p:nvPicPr>
            <p:blipFill>
              <a:blip r:embed="rId91"/>
              <a:stretch>
                <a:fillRect/>
              </a:stretch>
            </p:blipFill>
            <p:spPr>
              <a:xfrm>
                <a:off x="7389275" y="4702482"/>
                <a:ext cx="4320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1" name="Ink 130">
                <a:extLst>
                  <a:ext uri="{FF2B5EF4-FFF2-40B4-BE49-F238E27FC236}">
                    <a16:creationId xmlns:a16="http://schemas.microsoft.com/office/drawing/2014/main" id="{5CE07379-45D8-5F41-B170-F4855FCDA991}"/>
                  </a:ext>
                </a:extLst>
              </p14:cNvPr>
              <p14:cNvContentPartPr/>
              <p14:nvPr/>
            </p14:nvContentPartPr>
            <p14:xfrm>
              <a:off x="7373795" y="4982223"/>
              <a:ext cx="31680" cy="49320"/>
            </p14:xfrm>
          </p:contentPart>
        </mc:Choice>
        <mc:Fallback xmlns="">
          <p:pic>
            <p:nvPicPr>
              <p:cNvPr id="131" name="Ink 130">
                <a:extLst>
                  <a:ext uri="{FF2B5EF4-FFF2-40B4-BE49-F238E27FC236}">
                    <a16:creationId xmlns:a16="http://schemas.microsoft.com/office/drawing/2014/main" id="{5CE07379-45D8-5F41-B170-F4855FCDA991}"/>
                  </a:ext>
                </a:extLst>
              </p:cNvPr>
              <p:cNvPicPr/>
              <p:nvPr/>
            </p:nvPicPr>
            <p:blipFill>
              <a:blip r:embed="rId93"/>
              <a:stretch>
                <a:fillRect/>
              </a:stretch>
            </p:blipFill>
            <p:spPr>
              <a:xfrm>
                <a:off x="7364795" y="4973157"/>
                <a:ext cx="49680" cy="6745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2" name="Ink 135">
                <a:extLst>
                  <a:ext uri="{FF2B5EF4-FFF2-40B4-BE49-F238E27FC236}">
                    <a16:creationId xmlns:a16="http://schemas.microsoft.com/office/drawing/2014/main" id="{935F545A-1700-F24F-9308-D0450E698F52}"/>
                  </a:ext>
                </a:extLst>
              </p14:cNvPr>
              <p14:cNvContentPartPr/>
              <p14:nvPr/>
            </p14:nvContentPartPr>
            <p14:xfrm>
              <a:off x="7235195" y="4234143"/>
              <a:ext cx="252000" cy="201600"/>
            </p14:xfrm>
          </p:contentPart>
        </mc:Choice>
        <mc:Fallback xmlns="">
          <p:pic>
            <p:nvPicPr>
              <p:cNvPr id="132" name="Ink 135">
                <a:extLst>
                  <a:ext uri="{FF2B5EF4-FFF2-40B4-BE49-F238E27FC236}">
                    <a16:creationId xmlns:a16="http://schemas.microsoft.com/office/drawing/2014/main" id="{935F545A-1700-F24F-9308-D0450E698F52}"/>
                  </a:ext>
                </a:extLst>
              </p:cNvPr>
              <p:cNvPicPr/>
              <p:nvPr/>
            </p:nvPicPr>
            <p:blipFill>
              <a:blip r:embed="rId95"/>
              <a:stretch>
                <a:fillRect/>
              </a:stretch>
            </p:blipFill>
            <p:spPr>
              <a:xfrm>
                <a:off x="7226903" y="4225503"/>
                <a:ext cx="268584"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6">
                <a:extLst>
                  <a:ext uri="{FF2B5EF4-FFF2-40B4-BE49-F238E27FC236}">
                    <a16:creationId xmlns:a16="http://schemas.microsoft.com/office/drawing/2014/main" id="{19ED3219-4348-F74C-BD21-7A8AC6AB4562}"/>
                  </a:ext>
                </a:extLst>
              </p14:cNvPr>
              <p14:cNvContentPartPr/>
              <p14:nvPr/>
            </p14:nvContentPartPr>
            <p14:xfrm>
              <a:off x="6920915" y="3925983"/>
              <a:ext cx="170280" cy="252000"/>
            </p14:xfrm>
          </p:contentPart>
        </mc:Choice>
        <mc:Fallback xmlns="">
          <p:pic>
            <p:nvPicPr>
              <p:cNvPr id="133" name="Ink 136">
                <a:extLst>
                  <a:ext uri="{FF2B5EF4-FFF2-40B4-BE49-F238E27FC236}">
                    <a16:creationId xmlns:a16="http://schemas.microsoft.com/office/drawing/2014/main" id="{19ED3219-4348-F74C-BD21-7A8AC6AB4562}"/>
                  </a:ext>
                </a:extLst>
              </p:cNvPr>
              <p:cNvPicPr/>
              <p:nvPr/>
            </p:nvPicPr>
            <p:blipFill>
              <a:blip r:embed="rId97"/>
              <a:stretch>
                <a:fillRect/>
              </a:stretch>
            </p:blipFill>
            <p:spPr>
              <a:xfrm>
                <a:off x="6912617" y="3917691"/>
                <a:ext cx="186875" cy="26858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Ink 137">
                <a:extLst>
                  <a:ext uri="{FF2B5EF4-FFF2-40B4-BE49-F238E27FC236}">
                    <a16:creationId xmlns:a16="http://schemas.microsoft.com/office/drawing/2014/main" id="{E2EE894C-99AA-5843-ACFB-D27539C8EECD}"/>
                  </a:ext>
                </a:extLst>
              </p14:cNvPr>
              <p14:cNvContentPartPr/>
              <p14:nvPr/>
            </p14:nvContentPartPr>
            <p14:xfrm>
              <a:off x="4997075" y="4372383"/>
              <a:ext cx="534960" cy="358560"/>
            </p14:xfrm>
          </p:contentPart>
        </mc:Choice>
        <mc:Fallback xmlns="">
          <p:pic>
            <p:nvPicPr>
              <p:cNvPr id="134" name="Ink 137">
                <a:extLst>
                  <a:ext uri="{FF2B5EF4-FFF2-40B4-BE49-F238E27FC236}">
                    <a16:creationId xmlns:a16="http://schemas.microsoft.com/office/drawing/2014/main" id="{E2EE894C-99AA-5843-ACFB-D27539C8EECD}"/>
                  </a:ext>
                </a:extLst>
              </p:cNvPr>
              <p:cNvPicPr/>
              <p:nvPr/>
            </p:nvPicPr>
            <p:blipFill>
              <a:blip r:embed="rId99"/>
              <a:stretch>
                <a:fillRect/>
              </a:stretch>
            </p:blipFill>
            <p:spPr>
              <a:xfrm>
                <a:off x="4987709" y="4363743"/>
                <a:ext cx="553332"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5" name="Ink 138">
                <a:extLst>
                  <a:ext uri="{FF2B5EF4-FFF2-40B4-BE49-F238E27FC236}">
                    <a16:creationId xmlns:a16="http://schemas.microsoft.com/office/drawing/2014/main" id="{51F9755D-59AE-BC40-B885-F5E6A4EB74A5}"/>
                  </a:ext>
                </a:extLst>
              </p14:cNvPr>
              <p14:cNvContentPartPr/>
              <p14:nvPr/>
            </p14:nvContentPartPr>
            <p14:xfrm>
              <a:off x="7530755" y="3385263"/>
              <a:ext cx="245520" cy="263880"/>
            </p14:xfrm>
          </p:contentPart>
        </mc:Choice>
        <mc:Fallback xmlns="">
          <p:pic>
            <p:nvPicPr>
              <p:cNvPr id="135" name="Ink 138">
                <a:extLst>
                  <a:ext uri="{FF2B5EF4-FFF2-40B4-BE49-F238E27FC236}">
                    <a16:creationId xmlns:a16="http://schemas.microsoft.com/office/drawing/2014/main" id="{51F9755D-59AE-BC40-B885-F5E6A4EB74A5}"/>
                  </a:ext>
                </a:extLst>
              </p:cNvPr>
              <p:cNvPicPr/>
              <p:nvPr/>
            </p:nvPicPr>
            <p:blipFill>
              <a:blip r:embed="rId101"/>
              <a:stretch>
                <a:fillRect/>
              </a:stretch>
            </p:blipFill>
            <p:spPr>
              <a:xfrm>
                <a:off x="7521395" y="3376611"/>
                <a:ext cx="262800" cy="280823"/>
              </a:xfrm>
              <a:prstGeom prst="rect">
                <a:avLst/>
              </a:prstGeom>
            </p:spPr>
          </p:pic>
        </mc:Fallback>
      </mc:AlternateContent>
    </p:spTree>
    <p:extLst>
      <p:ext uri="{BB962C8B-B14F-4D97-AF65-F5344CB8AC3E}">
        <p14:creationId xmlns:p14="http://schemas.microsoft.com/office/powerpoint/2010/main" val="1813024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582767" y="3537388"/>
            <a:ext cx="8080066" cy="1225681"/>
          </a:xfrm>
          <a:prstGeom prst="rect">
            <a:avLst/>
          </a:prstGeom>
        </p:spPr>
      </p:pic>
      <p:sp>
        <p:nvSpPr>
          <p:cNvPr id="3" name="Content Placeholder 2"/>
          <p:cNvSpPr>
            <a:spLocks noGrp="1"/>
          </p:cNvSpPr>
          <p:nvPr>
            <p:ph sz="quarter" idx="10"/>
          </p:nvPr>
        </p:nvSpPr>
        <p:spPr/>
        <p:txBody>
          <a:bodyPr/>
          <a:lstStyle/>
          <a:p>
            <a:r>
              <a:rPr lang="en-IN" dirty="0"/>
              <a:t>Finite correction factor</a:t>
            </a:r>
          </a:p>
        </p:txBody>
      </p:sp>
      <p:pic>
        <p:nvPicPr>
          <p:cNvPr id="4" name="Picture 3"/>
          <p:cNvPicPr>
            <a:picLocks noChangeAspect="1"/>
          </p:cNvPicPr>
          <p:nvPr/>
        </p:nvPicPr>
        <p:blipFill>
          <a:blip r:embed="rId4"/>
          <a:stretch>
            <a:fillRect/>
          </a:stretch>
        </p:blipFill>
        <p:spPr>
          <a:xfrm>
            <a:off x="406400" y="1493838"/>
            <a:ext cx="3997088" cy="1747340"/>
          </a:xfrm>
          <a:prstGeom prst="rect">
            <a:avLst/>
          </a:prstGeom>
        </p:spPr>
      </p:pic>
      <p:sp>
        <p:nvSpPr>
          <p:cNvPr id="6" name="Rectangle 5"/>
          <p:cNvSpPr/>
          <p:nvPr/>
        </p:nvSpPr>
        <p:spPr>
          <a:xfrm>
            <a:off x="4863152" y="2044342"/>
            <a:ext cx="6096000" cy="646331"/>
          </a:xfrm>
          <a:prstGeom prst="rect">
            <a:avLst/>
          </a:prstGeom>
        </p:spPr>
        <p:txBody>
          <a:bodyPr>
            <a:spAutoFit/>
          </a:bodyPr>
          <a:lstStyle/>
          <a:p>
            <a:r>
              <a:rPr lang="en-US" dirty="0">
                <a:latin typeface="Univers"/>
              </a:rPr>
              <a:t>Values of z for Common</a:t>
            </a:r>
          </a:p>
          <a:p>
            <a:r>
              <a:rPr lang="en-IN" dirty="0">
                <a:latin typeface="Univers"/>
              </a:rPr>
              <a:t>Levels of Confidence</a:t>
            </a:r>
            <a:endParaRPr lang="en-IN" dirty="0"/>
          </a:p>
        </p:txBody>
      </p:sp>
    </p:spTree>
    <p:extLst>
      <p:ext uri="{BB962C8B-B14F-4D97-AF65-F5344CB8AC3E}">
        <p14:creationId xmlns:p14="http://schemas.microsoft.com/office/powerpoint/2010/main" val="17758468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dirty="0"/>
              <a:t>A study is conducted in a company that employs 800 engineers. A random sample of 50 engineers reveals that the average sample age is 34.3 years. Historically, the population standard deviation of the age of the company’s engineers is approximately 8 years. Construct a 98% confidence interval to estimate the average age of all the engineers in this company.</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1856123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buFont typeface="Arial" panose="020B0604020202020204" pitchFamily="34" charset="0"/>
                  <a:buChar char="•"/>
                </a:pPr>
                <a:r>
                  <a:rPr lang="en-US" dirty="0"/>
                  <a:t>This problem has a finite population. The sample size, 50, is greater than 5% of the population, so the finite correction factor may be helpful. </a:t>
                </a:r>
              </a:p>
              <a:p>
                <a:pPr marL="0" indent="0"/>
                <a:endParaRPr lang="en-US" dirty="0"/>
              </a:p>
              <a:p>
                <a:pPr>
                  <a:buFont typeface="Arial" panose="020B0604020202020204" pitchFamily="34" charset="0"/>
                  <a:buChar char="•"/>
                </a:pPr>
                <a:r>
                  <a:rPr lang="en-US" dirty="0"/>
                  <a:t>In this case N = 800, n = 50,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𝑥</m:t>
                        </m:r>
                      </m:e>
                    </m:acc>
                  </m:oMath>
                </a14:m>
                <a:r>
                  <a:rPr lang="en-US" dirty="0"/>
                  <a:t>= 34.3 and </a:t>
                </a:r>
                <a:r>
                  <a:rPr lang="el-GR" dirty="0"/>
                  <a:t>σ</a:t>
                </a:r>
                <a:r>
                  <a:rPr lang="en-IN" dirty="0"/>
                  <a:t>=</a:t>
                </a:r>
                <a:r>
                  <a:rPr lang="en-US" dirty="0"/>
                  <a:t> 8</a:t>
                </a:r>
              </a:p>
              <a:p>
                <a:pPr>
                  <a:buFont typeface="Arial" panose="020B0604020202020204" pitchFamily="34" charset="0"/>
                  <a:buChar char="•"/>
                </a:pPr>
                <a:endParaRPr lang="en-US" dirty="0"/>
              </a:p>
              <a:p>
                <a:pPr>
                  <a:buFont typeface="Arial" panose="020B0604020202020204" pitchFamily="34" charset="0"/>
                  <a:buChar char="•"/>
                </a:pPr>
                <a:r>
                  <a:rPr lang="en-US" dirty="0"/>
                  <a:t>The z value for a 98% confidence interval is 2.33</a:t>
                </a:r>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778" t="-942" r="-722"/>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4"/>
          <a:stretch>
            <a:fillRect/>
          </a:stretch>
        </p:blipFill>
        <p:spPr>
          <a:xfrm>
            <a:off x="1476801" y="4260091"/>
            <a:ext cx="4596452" cy="1663037"/>
          </a:xfrm>
          <a:prstGeom prst="rect">
            <a:avLst/>
          </a:prstGeom>
        </p:spPr>
      </p:pic>
    </p:spTree>
    <p:extLst>
      <p:ext uri="{BB962C8B-B14F-4D97-AF65-F5344CB8AC3E}">
        <p14:creationId xmlns:p14="http://schemas.microsoft.com/office/powerpoint/2010/main" val="1854603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Methods similar to those used earlier can be used to estimate the population proportion. </a:t>
            </a:r>
          </a:p>
          <a:p>
            <a:pPr>
              <a:buFont typeface="Arial" panose="020B0604020202020204" pitchFamily="34" charset="0"/>
              <a:buChar char="•"/>
            </a:pPr>
            <a:r>
              <a:rPr lang="en-US" dirty="0"/>
              <a:t>The central limit theorem for sample proportions led to the following </a:t>
            </a:r>
            <a:r>
              <a:rPr lang="en-IN" dirty="0"/>
              <a:t>formula</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where q = 1 - p. Recall that this formula can be applied only when n*p and n*q are greater than 5.</a:t>
            </a:r>
          </a:p>
          <a:p>
            <a:pPr>
              <a:buFont typeface="Arial" panose="020B0604020202020204" pitchFamily="34" charset="0"/>
              <a:buChar char="•"/>
            </a:pPr>
            <a:endParaRPr lang="en-US" dirty="0"/>
          </a:p>
          <a:p>
            <a:pPr>
              <a:buFont typeface="Arial" panose="020B0604020202020204" pitchFamily="34" charset="0"/>
              <a:buChar char="•"/>
            </a:pPr>
            <a:r>
              <a:rPr lang="en-US" dirty="0"/>
              <a:t>for confidence interval purposes only and for large sample sizes— is substituted for p in the denominator, yielding</a:t>
            </a:r>
            <a:endParaRPr lang="en-IN" dirty="0"/>
          </a:p>
        </p:txBody>
      </p:sp>
      <p:sp>
        <p:nvSpPr>
          <p:cNvPr id="3" name="Content Placeholder 2"/>
          <p:cNvSpPr>
            <a:spLocks noGrp="1"/>
          </p:cNvSpPr>
          <p:nvPr>
            <p:ph sz="quarter" idx="10"/>
          </p:nvPr>
        </p:nvSpPr>
        <p:spPr/>
        <p:txBody>
          <a:bodyPr/>
          <a:lstStyle/>
          <a:p>
            <a:r>
              <a:rPr lang="en-IN" dirty="0"/>
              <a:t>Estimating The Population Proportion</a:t>
            </a:r>
          </a:p>
        </p:txBody>
      </p:sp>
      <p:pic>
        <p:nvPicPr>
          <p:cNvPr id="4" name="Picture 3"/>
          <p:cNvPicPr>
            <a:picLocks noChangeAspect="1"/>
          </p:cNvPicPr>
          <p:nvPr/>
        </p:nvPicPr>
        <p:blipFill>
          <a:blip r:embed="rId3"/>
          <a:stretch>
            <a:fillRect/>
          </a:stretch>
        </p:blipFill>
        <p:spPr>
          <a:xfrm>
            <a:off x="4781431" y="2797637"/>
            <a:ext cx="2222737" cy="959182"/>
          </a:xfrm>
          <a:prstGeom prst="rect">
            <a:avLst/>
          </a:prstGeom>
        </p:spPr>
      </p:pic>
      <p:pic>
        <p:nvPicPr>
          <p:cNvPr id="5" name="Picture 4"/>
          <p:cNvPicPr>
            <a:picLocks noChangeAspect="1"/>
          </p:cNvPicPr>
          <p:nvPr/>
        </p:nvPicPr>
        <p:blipFill>
          <a:blip r:embed="rId4"/>
          <a:stretch>
            <a:fillRect/>
          </a:stretch>
        </p:blipFill>
        <p:spPr>
          <a:xfrm>
            <a:off x="7893382" y="5438776"/>
            <a:ext cx="1660051" cy="779463"/>
          </a:xfrm>
          <a:prstGeom prst="rect">
            <a:avLst/>
          </a:prstGeom>
        </p:spPr>
      </p:pic>
    </p:spTree>
    <p:extLst>
      <p:ext uri="{BB962C8B-B14F-4D97-AF65-F5344CB8AC3E}">
        <p14:creationId xmlns:p14="http://schemas.microsoft.com/office/powerpoint/2010/main" val="939122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406400" y="3637674"/>
            <a:ext cx="6103582" cy="835582"/>
          </a:xfrm>
          <a:prstGeom prst="rect">
            <a:avLst/>
          </a:prstGeom>
        </p:spPr>
      </p:pic>
      <p:sp>
        <p:nvSpPr>
          <p:cNvPr id="3" name="Content Placeholder 2"/>
          <p:cNvSpPr>
            <a:spLocks noGrp="1"/>
          </p:cNvSpPr>
          <p:nvPr>
            <p:ph sz="quarter" idx="10"/>
          </p:nvPr>
        </p:nvSpPr>
        <p:spPr/>
        <p:txBody>
          <a:bodyPr/>
          <a:lstStyle/>
          <a:p>
            <a:r>
              <a:rPr lang="en-US" dirty="0"/>
              <a:t>Confidence Interval To Estimate P</a:t>
            </a:r>
            <a:endParaRPr lang="en-IN" dirty="0"/>
          </a:p>
        </p:txBody>
      </p:sp>
      <p:pic>
        <p:nvPicPr>
          <p:cNvPr id="4" name="Picture 3"/>
          <p:cNvPicPr>
            <a:picLocks noChangeAspect="1"/>
          </p:cNvPicPr>
          <p:nvPr/>
        </p:nvPicPr>
        <p:blipFill>
          <a:blip r:embed="rId4"/>
          <a:stretch>
            <a:fillRect/>
          </a:stretch>
        </p:blipFill>
        <p:spPr>
          <a:xfrm>
            <a:off x="406400" y="1493838"/>
            <a:ext cx="6704084" cy="1945398"/>
          </a:xfrm>
          <a:prstGeom prst="rect">
            <a:avLst/>
          </a:prstGeom>
        </p:spPr>
      </p:pic>
    </p:spTree>
    <p:extLst>
      <p:ext uri="{BB962C8B-B14F-4D97-AF65-F5344CB8AC3E}">
        <p14:creationId xmlns:p14="http://schemas.microsoft.com/office/powerpoint/2010/main" val="17346510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A study of 87 randomly selected companies with a telemarketing operation revealed that 39% of the sampled companies used telemarketing to assist them in order processing. Using this information, how could a researcher estimate the </a:t>
            </a:r>
            <a:r>
              <a:rPr lang="en-US" i="1" dirty="0"/>
              <a:t>population </a:t>
            </a:r>
            <a:r>
              <a:rPr lang="en-US" dirty="0"/>
              <a:t>proportion of telemarketing companies that use their telemarketing operation to assist </a:t>
            </a:r>
            <a:r>
              <a:rPr lang="en-IN" dirty="0"/>
              <a:t>them in order processing?</a:t>
            </a:r>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1189589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641531" y="2100171"/>
            <a:ext cx="11046290" cy="3412353"/>
          </a:xfrm>
          <a:prstGeom prst="rect">
            <a:avLst/>
          </a:prstGeom>
        </p:spPr>
      </p:pic>
    </p:spTree>
    <p:extLst>
      <p:ext uri="{BB962C8B-B14F-4D97-AF65-F5344CB8AC3E}">
        <p14:creationId xmlns:p14="http://schemas.microsoft.com/office/powerpoint/2010/main" val="1330782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Coopers &amp; Lybrand surveyed 210 chief executives of fast-growing small companies. Only 51% of these executives had a management succession  plan in place. A spokesperson for Cooper &amp; Lybrand said that many companies do not worry about management succession unless it is an immediate problem. However, the unexpected exit of a corporate leader can disrupt and </a:t>
            </a:r>
            <a:r>
              <a:rPr lang="en-US" dirty="0" err="1"/>
              <a:t>unfocus</a:t>
            </a:r>
            <a:r>
              <a:rPr lang="en-US" dirty="0"/>
              <a:t> a company for long enough to cause it to lose its momentum. Use the data given to compute a 92% confidence interval to estimate the </a:t>
            </a:r>
            <a:r>
              <a:rPr lang="en-US" dirty="0" err="1"/>
              <a:t>propor</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37145342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1064949" y="1789613"/>
            <a:ext cx="9842535" cy="4031360"/>
          </a:xfrm>
          <a:prstGeom prst="rect">
            <a:avLst/>
          </a:prstGeom>
        </p:spPr>
      </p:pic>
    </p:spTree>
    <p:extLst>
      <p:ext uri="{BB962C8B-B14F-4D97-AF65-F5344CB8AC3E}">
        <p14:creationId xmlns:p14="http://schemas.microsoft.com/office/powerpoint/2010/main" val="2930361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A clothing company produces men’s jeans. The jeans are made and sold with either a regular cut or a boot cut. In an effort to estimate the proportion of their men’s jeans market in Oklahoma City that prefers boot-cut jeans, the analyst takes a random sample of 212 jeans sales from the company’s two Oklahoma City retail outlets. Only 34 of the sales were for boot-cut jeans. Construct a 90% confidence interval to estimate the proportion of the population in Oklahoma City who prefer boot-cut jeans.</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12859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8000" indent="0">
              <a:buNone/>
            </a:pPr>
            <a:endParaRPr lang="en-IN" b="1" dirty="0"/>
          </a:p>
          <a:p>
            <a:endParaRPr lang="en-IN" dirty="0"/>
          </a:p>
        </p:txBody>
      </p:sp>
      <p:pic>
        <p:nvPicPr>
          <p:cNvPr id="4" name="Picture 3"/>
          <p:cNvPicPr>
            <a:picLocks noChangeAspect="1"/>
          </p:cNvPicPr>
          <p:nvPr/>
        </p:nvPicPr>
        <p:blipFill>
          <a:blip r:embed="rId2"/>
          <a:stretch>
            <a:fillRect/>
          </a:stretch>
        </p:blipFill>
        <p:spPr>
          <a:xfrm>
            <a:off x="594519" y="1690117"/>
            <a:ext cx="10699192" cy="1327403"/>
          </a:xfrm>
          <a:prstGeom prst="rect">
            <a:avLst/>
          </a:prstGeom>
        </p:spPr>
      </p:pic>
      <p:pic>
        <p:nvPicPr>
          <p:cNvPr id="5" name="Picture 4"/>
          <p:cNvPicPr>
            <a:picLocks noChangeAspect="1"/>
          </p:cNvPicPr>
          <p:nvPr/>
        </p:nvPicPr>
        <p:blipFill>
          <a:blip r:embed="rId3"/>
          <a:stretch>
            <a:fillRect/>
          </a:stretch>
        </p:blipFill>
        <p:spPr>
          <a:xfrm>
            <a:off x="2175079" y="2810352"/>
            <a:ext cx="8967539" cy="3573779"/>
          </a:xfrm>
          <a:prstGeom prst="rect">
            <a:avLst/>
          </a:prstGeom>
        </p:spPr>
      </p:pic>
    </p:spTree>
    <p:extLst>
      <p:ext uri="{BB962C8B-B14F-4D97-AF65-F5344CB8AC3E}">
        <p14:creationId xmlns:p14="http://schemas.microsoft.com/office/powerpoint/2010/main" val="2966436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928249" y="1815737"/>
            <a:ext cx="10593192" cy="3998134"/>
          </a:xfrm>
          <a:prstGeom prst="rect">
            <a:avLst/>
          </a:prstGeom>
        </p:spPr>
      </p:pic>
    </p:spTree>
    <p:extLst>
      <p:ext uri="{BB962C8B-B14F-4D97-AF65-F5344CB8AC3E}">
        <p14:creationId xmlns:p14="http://schemas.microsoft.com/office/powerpoint/2010/main" val="3153088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Font typeface="Arial" panose="020B0604020202020204" pitchFamily="34" charset="0"/>
              <a:buChar char="•"/>
            </a:pPr>
            <a:r>
              <a:rPr lang="en-IN" dirty="0"/>
              <a:t>S</a:t>
            </a:r>
            <a:r>
              <a:rPr lang="en-US" dirty="0"/>
              <a:t>ample variance is computed by using the formula</a:t>
            </a:r>
          </a:p>
          <a:p>
            <a:pPr>
              <a:buFont typeface="Arial" panose="020B0604020202020204" pitchFamily="34" charset="0"/>
              <a:buChar char="•"/>
            </a:pPr>
            <a:endParaRPr lang="en-US" dirty="0"/>
          </a:p>
          <a:p>
            <a:pPr>
              <a:buFont typeface="Arial" panose="020B0604020202020204" pitchFamily="34" charset="0"/>
              <a:buChar char="•"/>
            </a:pPr>
            <a:r>
              <a:rPr lang="en-US" dirty="0"/>
              <a:t>Mathematical adjustment is made in the denominator by using n - 1 to make the sample variance an unbiased estimator of the population variance.</a:t>
            </a:r>
          </a:p>
          <a:p>
            <a:pPr>
              <a:buFont typeface="Arial" panose="020B0604020202020204" pitchFamily="34" charset="0"/>
              <a:buChar char="•"/>
            </a:pPr>
            <a:endParaRPr lang="en-US" dirty="0"/>
          </a:p>
          <a:p>
            <a:pPr>
              <a:buFont typeface="Arial" panose="020B0604020202020204" pitchFamily="34" charset="0"/>
              <a:buChar char="•"/>
            </a:pPr>
            <a:r>
              <a:rPr lang="en-US" dirty="0"/>
              <a:t>Suppose a researcher wants to estimate the population variance from the sample variance in a manner that is similar to the estimation of the population mean from a sample mean.</a:t>
            </a:r>
          </a:p>
          <a:p>
            <a:pPr>
              <a:buFont typeface="Arial" panose="020B0604020202020204" pitchFamily="34" charset="0"/>
              <a:buChar char="•"/>
            </a:pPr>
            <a:endParaRPr lang="en-US" dirty="0"/>
          </a:p>
          <a:p>
            <a:pPr>
              <a:buFont typeface="Arial" panose="020B0604020202020204" pitchFamily="34" charset="0"/>
              <a:buChar char="•"/>
            </a:pPr>
            <a:r>
              <a:rPr lang="en-US" dirty="0"/>
              <a:t>The relationship of the sample variance to the population variance is captured by the </a:t>
            </a:r>
            <a:r>
              <a:rPr lang="en-US" b="1" dirty="0"/>
              <a:t>chi-square distribution</a:t>
            </a:r>
            <a:endParaRPr lang="en-IN" b="1" dirty="0"/>
          </a:p>
        </p:txBody>
      </p:sp>
      <p:sp>
        <p:nvSpPr>
          <p:cNvPr id="3" name="Content Placeholder 2"/>
          <p:cNvSpPr>
            <a:spLocks noGrp="1"/>
          </p:cNvSpPr>
          <p:nvPr>
            <p:ph sz="quarter" idx="10"/>
          </p:nvPr>
        </p:nvSpPr>
        <p:spPr/>
        <p:txBody>
          <a:bodyPr/>
          <a:lstStyle/>
          <a:p>
            <a:r>
              <a:rPr lang="en-IN" dirty="0"/>
              <a:t>Estimating The Population Variance</a:t>
            </a:r>
          </a:p>
        </p:txBody>
      </p:sp>
      <p:pic>
        <p:nvPicPr>
          <p:cNvPr id="4" name="Picture 3"/>
          <p:cNvPicPr>
            <a:picLocks noChangeAspect="1"/>
          </p:cNvPicPr>
          <p:nvPr/>
        </p:nvPicPr>
        <p:blipFill>
          <a:blip r:embed="rId3"/>
          <a:stretch>
            <a:fillRect/>
          </a:stretch>
        </p:blipFill>
        <p:spPr>
          <a:xfrm>
            <a:off x="7893525" y="1493838"/>
            <a:ext cx="2233115" cy="868694"/>
          </a:xfrm>
          <a:prstGeom prst="rect">
            <a:avLst/>
          </a:prstGeom>
        </p:spPr>
      </p:pic>
    </p:spTree>
    <p:extLst>
      <p:ext uri="{BB962C8B-B14F-4D97-AF65-F5344CB8AC3E}">
        <p14:creationId xmlns:p14="http://schemas.microsoft.com/office/powerpoint/2010/main" val="2953576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Although the technique is still rather widely presented as a mechanism for constructing confidence intervals to estimate a population variance, you should proceed with extreme caution and </a:t>
            </a:r>
            <a:r>
              <a:rPr lang="en-US" b="1" dirty="0"/>
              <a:t>apply</a:t>
            </a:r>
            <a:r>
              <a:rPr lang="en-US" dirty="0"/>
              <a:t> the technique </a:t>
            </a:r>
            <a:r>
              <a:rPr lang="en-US" b="1" dirty="0"/>
              <a:t>only</a:t>
            </a:r>
            <a:r>
              <a:rPr lang="en-US" dirty="0"/>
              <a:t> in cases </a:t>
            </a:r>
            <a:r>
              <a:rPr lang="en-US" b="1" dirty="0"/>
              <a:t>where</a:t>
            </a:r>
            <a:r>
              <a:rPr lang="en-US" dirty="0"/>
              <a:t> the </a:t>
            </a:r>
            <a:r>
              <a:rPr lang="en-US" b="1" dirty="0"/>
              <a:t>population</a:t>
            </a:r>
            <a:r>
              <a:rPr lang="en-US" dirty="0"/>
              <a:t> is known to be </a:t>
            </a:r>
            <a:r>
              <a:rPr lang="en-US" b="1" dirty="0"/>
              <a:t>normally</a:t>
            </a:r>
            <a:r>
              <a:rPr lang="en-US" dirty="0"/>
              <a:t> </a:t>
            </a:r>
            <a:r>
              <a:rPr lang="en-US" b="1" dirty="0"/>
              <a:t>distributed</a:t>
            </a:r>
            <a:r>
              <a:rPr lang="en-US" dirty="0"/>
              <a:t>. We can say that this technique lacks robustness.</a:t>
            </a:r>
            <a:endParaRPr lang="en-IN" dirty="0"/>
          </a:p>
        </p:txBody>
      </p:sp>
      <p:sp>
        <p:nvSpPr>
          <p:cNvPr id="3" name="Content Placeholder 2"/>
          <p:cNvSpPr>
            <a:spLocks noGrp="1"/>
          </p:cNvSpPr>
          <p:nvPr>
            <p:ph sz="quarter" idx="10"/>
          </p:nvPr>
        </p:nvSpPr>
        <p:spPr/>
        <p:txBody>
          <a:bodyPr/>
          <a:lstStyle/>
          <a:p>
            <a:r>
              <a:rPr lang="en-IN" dirty="0"/>
              <a:t>Chi-square Statistic</a:t>
            </a:r>
          </a:p>
        </p:txBody>
      </p:sp>
      <p:pic>
        <p:nvPicPr>
          <p:cNvPr id="4" name="Picture 3"/>
          <p:cNvPicPr>
            <a:picLocks noChangeAspect="1"/>
          </p:cNvPicPr>
          <p:nvPr/>
        </p:nvPicPr>
        <p:blipFill>
          <a:blip r:embed="rId3"/>
          <a:stretch>
            <a:fillRect/>
          </a:stretch>
        </p:blipFill>
        <p:spPr>
          <a:xfrm>
            <a:off x="745947" y="3484443"/>
            <a:ext cx="7753705" cy="1155795"/>
          </a:xfrm>
          <a:prstGeom prst="rect">
            <a:avLst/>
          </a:prstGeom>
        </p:spPr>
      </p:pic>
      <p:pic>
        <p:nvPicPr>
          <p:cNvPr id="5" name="Picture 4"/>
          <p:cNvPicPr>
            <a:picLocks noChangeAspect="1"/>
          </p:cNvPicPr>
          <p:nvPr/>
        </p:nvPicPr>
        <p:blipFill>
          <a:blip r:embed="rId4"/>
          <a:stretch>
            <a:fillRect/>
          </a:stretch>
        </p:blipFill>
        <p:spPr>
          <a:xfrm>
            <a:off x="745946" y="4776716"/>
            <a:ext cx="3826053" cy="1616763"/>
          </a:xfrm>
          <a:prstGeom prst="rect">
            <a:avLst/>
          </a:prstGeom>
        </p:spPr>
      </p:pic>
      <p:sp>
        <p:nvSpPr>
          <p:cNvPr id="6" name="Rectangle 5"/>
          <p:cNvSpPr/>
          <p:nvPr/>
        </p:nvSpPr>
        <p:spPr>
          <a:xfrm>
            <a:off x="4911545" y="5400431"/>
            <a:ext cx="3595856" cy="369332"/>
          </a:xfrm>
          <a:prstGeom prst="rect">
            <a:avLst/>
          </a:prstGeom>
        </p:spPr>
        <p:txBody>
          <a:bodyPr wrap="none">
            <a:spAutoFit/>
          </a:bodyPr>
          <a:lstStyle/>
          <a:p>
            <a:r>
              <a:rPr lang="en-IN" b="1" dirty="0">
                <a:latin typeface="Univers"/>
              </a:rPr>
              <a:t>Three Chi-Square Distributions</a:t>
            </a:r>
            <a:endParaRPr lang="en-IN" b="1" dirty="0"/>
          </a:p>
        </p:txBody>
      </p:sp>
    </p:spTree>
    <p:extLst>
      <p:ext uri="{BB962C8B-B14F-4D97-AF65-F5344CB8AC3E}">
        <p14:creationId xmlns:p14="http://schemas.microsoft.com/office/powerpoint/2010/main" val="2612964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dirty="0"/>
              <a:t>The previous equation </a:t>
            </a:r>
            <a:r>
              <a:rPr lang="en-US" dirty="0"/>
              <a:t>can be rearranged algebraically to produce a formula that can be used to construct confidence intervals for population variances. This new formula is shown as </a:t>
            </a:r>
            <a:r>
              <a:rPr lang="en-IN" dirty="0"/>
              <a:t>formula</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The value of alpha (</a:t>
            </a:r>
            <a:r>
              <a:rPr lang="el-GR" dirty="0"/>
              <a:t>α</a:t>
            </a:r>
            <a:r>
              <a:rPr lang="en-US" dirty="0"/>
              <a:t>) is equal to 1 - (level of confidence expressed as a proportion). Thus, if we are constructing a 90% confidence interval, alpha is 10% of the area and is expressed in proportion form: </a:t>
            </a:r>
            <a:r>
              <a:rPr lang="el-GR" dirty="0"/>
              <a:t>α</a:t>
            </a:r>
            <a:r>
              <a:rPr lang="en-US" dirty="0"/>
              <a:t> = .10.</a:t>
            </a:r>
            <a:endParaRPr lang="en-IN" dirty="0"/>
          </a:p>
        </p:txBody>
      </p:sp>
      <p:sp>
        <p:nvSpPr>
          <p:cNvPr id="3" name="Content Placeholder 2"/>
          <p:cNvSpPr>
            <a:spLocks noGrp="1"/>
          </p:cNvSpPr>
          <p:nvPr>
            <p:ph sz="quarter" idx="10"/>
          </p:nvPr>
        </p:nvSpPr>
        <p:spPr/>
        <p:txBody>
          <a:bodyPr>
            <a:normAutofit fontScale="85000" lnSpcReduction="10000"/>
          </a:bodyPr>
          <a:lstStyle/>
          <a:p>
            <a:r>
              <a:rPr lang="en-US" dirty="0"/>
              <a:t>Confidence Interval To Estimate The Population</a:t>
            </a:r>
          </a:p>
          <a:p>
            <a:r>
              <a:rPr lang="en-US" dirty="0"/>
              <a:t>Variance</a:t>
            </a:r>
            <a:endParaRPr lang="en-IN" dirty="0"/>
          </a:p>
        </p:txBody>
      </p:sp>
      <p:pic>
        <p:nvPicPr>
          <p:cNvPr id="4" name="Picture 3"/>
          <p:cNvPicPr>
            <a:picLocks noChangeAspect="1"/>
          </p:cNvPicPr>
          <p:nvPr/>
        </p:nvPicPr>
        <p:blipFill>
          <a:blip r:embed="rId2"/>
          <a:stretch>
            <a:fillRect/>
          </a:stretch>
        </p:blipFill>
        <p:spPr>
          <a:xfrm>
            <a:off x="832514" y="2828708"/>
            <a:ext cx="7029805" cy="1033605"/>
          </a:xfrm>
          <a:prstGeom prst="rect">
            <a:avLst/>
          </a:prstGeom>
        </p:spPr>
      </p:pic>
    </p:spTree>
    <p:extLst>
      <p:ext uri="{BB962C8B-B14F-4D97-AF65-F5344CB8AC3E}">
        <p14:creationId xmlns:p14="http://schemas.microsoft.com/office/powerpoint/2010/main" val="772733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dirty="0"/>
              <a:t>Suppose eight purportedly 7-centimeter aluminum cylinders in a sample are measured in diameter, resulting in the following values:</a:t>
            </a:r>
          </a:p>
          <a:p>
            <a:r>
              <a:rPr lang="en-IN" dirty="0"/>
              <a:t>6</a:t>
            </a:r>
            <a:r>
              <a:rPr lang="en-IN" i="1" dirty="0"/>
              <a:t>.</a:t>
            </a:r>
            <a:r>
              <a:rPr lang="en-IN" dirty="0"/>
              <a:t>91 cm 6</a:t>
            </a:r>
            <a:r>
              <a:rPr lang="en-IN" i="1" dirty="0"/>
              <a:t>.</a:t>
            </a:r>
            <a:r>
              <a:rPr lang="en-IN" dirty="0"/>
              <a:t>93 cm 7</a:t>
            </a:r>
            <a:r>
              <a:rPr lang="en-IN" i="1" dirty="0"/>
              <a:t>.</a:t>
            </a:r>
            <a:r>
              <a:rPr lang="en-IN" dirty="0"/>
              <a:t>01 cm 7</a:t>
            </a:r>
            <a:r>
              <a:rPr lang="en-IN" i="1" dirty="0"/>
              <a:t>.</a:t>
            </a:r>
            <a:r>
              <a:rPr lang="en-IN" dirty="0"/>
              <a:t>02 cm</a:t>
            </a:r>
          </a:p>
          <a:p>
            <a:r>
              <a:rPr lang="en-IN" dirty="0"/>
              <a:t>7</a:t>
            </a:r>
            <a:r>
              <a:rPr lang="en-IN" i="1" dirty="0"/>
              <a:t>.</a:t>
            </a:r>
            <a:r>
              <a:rPr lang="en-IN" dirty="0"/>
              <a:t>05 cm 7</a:t>
            </a:r>
            <a:r>
              <a:rPr lang="en-IN" i="1" dirty="0"/>
              <a:t>.</a:t>
            </a:r>
            <a:r>
              <a:rPr lang="en-IN" dirty="0"/>
              <a:t>00 cm 6</a:t>
            </a:r>
            <a:r>
              <a:rPr lang="en-IN" i="1" dirty="0"/>
              <a:t>.</a:t>
            </a:r>
            <a:r>
              <a:rPr lang="en-IN" dirty="0"/>
              <a:t>98 cm 7</a:t>
            </a:r>
            <a:r>
              <a:rPr lang="en-IN" i="1" dirty="0"/>
              <a:t>.</a:t>
            </a:r>
            <a:r>
              <a:rPr lang="en-IN" dirty="0"/>
              <a:t>01 cm</a:t>
            </a:r>
          </a:p>
          <a:p>
            <a:r>
              <a:rPr lang="en-IN" dirty="0"/>
              <a:t>Estimate the population variance.</a:t>
            </a:r>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980922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t>The value of sample variance </a:t>
            </a:r>
            <a:r>
              <a:rPr lang="en-US" i="1" dirty="0"/>
              <a:t>s</a:t>
            </a:r>
            <a:r>
              <a:rPr lang="en-US" baseline="30000" dirty="0"/>
              <a:t>2</a:t>
            </a:r>
            <a:r>
              <a:rPr lang="en-US" dirty="0"/>
              <a:t> = .0022125. </a:t>
            </a:r>
          </a:p>
          <a:p>
            <a:pPr>
              <a:buFont typeface="Arial" panose="020B0604020202020204" pitchFamily="34" charset="0"/>
              <a:buChar char="•"/>
            </a:pPr>
            <a:r>
              <a:rPr lang="en-US" dirty="0"/>
              <a:t>If a point estimate is all that is required, the point estimate is the sample variance, .0022125. </a:t>
            </a:r>
          </a:p>
          <a:p>
            <a:pPr>
              <a:buFont typeface="Arial" panose="020B0604020202020204" pitchFamily="34" charset="0"/>
              <a:buChar char="•"/>
            </a:pPr>
            <a:r>
              <a:rPr lang="en-US" dirty="0"/>
              <a:t>However, realizing that the point estimate will probably change from sample to sample, we want to construct an interval estimate. </a:t>
            </a:r>
          </a:p>
          <a:p>
            <a:pPr>
              <a:buFont typeface="Arial" panose="020B0604020202020204" pitchFamily="34" charset="0"/>
              <a:buChar char="•"/>
            </a:pPr>
            <a:r>
              <a:rPr lang="en-US" dirty="0"/>
              <a:t>To do this, we must know the degrees of freedom and the table values of the chi-squares. </a:t>
            </a:r>
          </a:p>
          <a:p>
            <a:pPr>
              <a:buFont typeface="Arial" panose="020B0604020202020204" pitchFamily="34" charset="0"/>
              <a:buChar char="•"/>
            </a:pPr>
            <a:r>
              <a:rPr lang="en-US" dirty="0"/>
              <a:t>Because </a:t>
            </a:r>
            <a:r>
              <a:rPr lang="en-US" i="1" dirty="0"/>
              <a:t>n </a:t>
            </a:r>
            <a:r>
              <a:rPr lang="en-US" dirty="0"/>
              <a:t>= 8, the degrees of freedom are </a:t>
            </a:r>
            <a:r>
              <a:rPr lang="en-US" dirty="0" err="1"/>
              <a:t>df</a:t>
            </a:r>
            <a:r>
              <a:rPr lang="en-US" dirty="0"/>
              <a:t> = </a:t>
            </a:r>
            <a:r>
              <a:rPr lang="en-US" i="1" dirty="0"/>
              <a:t>n </a:t>
            </a:r>
            <a:r>
              <a:rPr lang="en-US" dirty="0"/>
              <a:t>- 1 = 7.</a:t>
            </a:r>
          </a:p>
          <a:p>
            <a:pPr>
              <a:buFont typeface="Arial" panose="020B0604020202020204" pitchFamily="34" charset="0"/>
              <a:buChar char="•"/>
            </a:pPr>
            <a:r>
              <a:rPr lang="en-US" dirty="0"/>
              <a:t>Suppose we are constructing a 90% confidence interval. The value of is 1 - .90 = .10. It is the portion of the area under the chi-square curve that is outside the confidence interval.</a:t>
            </a:r>
            <a:endParaRPr lang="en-IN" dirty="0"/>
          </a:p>
        </p:txBody>
      </p:sp>
      <p:sp>
        <p:nvSpPr>
          <p:cNvPr id="3" name="Content Placeholder 2"/>
          <p:cNvSpPr>
            <a:spLocks noGrp="1"/>
          </p:cNvSpPr>
          <p:nvPr>
            <p:ph sz="quarter" idx="10"/>
          </p:nvPr>
        </p:nvSpPr>
        <p:spPr/>
        <p:txBody>
          <a:bodyPr/>
          <a:lstStyle/>
          <a:p>
            <a:r>
              <a:rPr lang="en-IN" dirty="0"/>
              <a:t>Solution</a:t>
            </a:r>
          </a:p>
        </p:txBody>
      </p:sp>
    </p:spTree>
    <p:extLst>
      <p:ext uri="{BB962C8B-B14F-4D97-AF65-F5344CB8AC3E}">
        <p14:creationId xmlns:p14="http://schemas.microsoft.com/office/powerpoint/2010/main" val="2889824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chi-square value for the .05 area on the right tail of</a:t>
            </a:r>
          </a:p>
          <a:p>
            <a:r>
              <a:rPr lang="en-US" dirty="0"/>
              <a:t> the distribution can be obtained directly from the table </a:t>
            </a:r>
          </a:p>
          <a:p>
            <a:r>
              <a:rPr lang="en-US" dirty="0"/>
              <a:t>by using the degrees of freedom, which in this case </a:t>
            </a:r>
          </a:p>
          <a:p>
            <a:r>
              <a:rPr lang="en-US" dirty="0"/>
              <a:t>are 7. Thus, value is </a:t>
            </a:r>
            <a:r>
              <a:rPr lang="en-US" b="1" dirty="0"/>
              <a:t>14.0671</a:t>
            </a:r>
          </a:p>
          <a:p>
            <a:endParaRPr lang="en-US" dirty="0"/>
          </a:p>
          <a:p>
            <a:r>
              <a:rPr lang="en-US" dirty="0"/>
              <a:t>If .05 is to the left of the confidence interval,</a:t>
            </a:r>
          </a:p>
          <a:p>
            <a:r>
              <a:rPr lang="en-US" dirty="0"/>
              <a:t>then 1 - .05 = .95 of the area is to the right of the left tail. </a:t>
            </a:r>
          </a:p>
          <a:p>
            <a:r>
              <a:rPr lang="en-US" dirty="0"/>
              <a:t>Thus the chi-square for the left tail is </a:t>
            </a:r>
            <a:r>
              <a:rPr lang="en-US" b="1" dirty="0"/>
              <a:t>= </a:t>
            </a:r>
            <a:r>
              <a:rPr lang="en-IN" b="1" dirty="0"/>
              <a:t>2</a:t>
            </a:r>
            <a:r>
              <a:rPr lang="en-IN" b="1" i="1" dirty="0"/>
              <a:t>.</a:t>
            </a:r>
            <a:r>
              <a:rPr lang="en-IN" b="1" dirty="0"/>
              <a:t>16735</a:t>
            </a:r>
          </a:p>
        </p:txBody>
      </p:sp>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7930225" y="1624084"/>
            <a:ext cx="3448975" cy="2238231"/>
          </a:xfrm>
          <a:prstGeom prst="rect">
            <a:avLst/>
          </a:prstGeom>
        </p:spPr>
      </p:pic>
      <p:pic>
        <p:nvPicPr>
          <p:cNvPr id="5" name="Picture 4"/>
          <p:cNvPicPr>
            <a:picLocks noChangeAspect="1"/>
          </p:cNvPicPr>
          <p:nvPr/>
        </p:nvPicPr>
        <p:blipFill>
          <a:blip r:embed="rId3"/>
          <a:stretch>
            <a:fillRect/>
          </a:stretch>
        </p:blipFill>
        <p:spPr>
          <a:xfrm>
            <a:off x="8550808" y="4306461"/>
            <a:ext cx="3118028" cy="1843586"/>
          </a:xfrm>
          <a:prstGeom prst="rect">
            <a:avLst/>
          </a:prstGeom>
        </p:spPr>
      </p:pic>
    </p:spTree>
    <p:extLst>
      <p:ext uri="{BB962C8B-B14F-4D97-AF65-F5344CB8AC3E}">
        <p14:creationId xmlns:p14="http://schemas.microsoft.com/office/powerpoint/2010/main" val="9704715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t>The U.S. Bureau of Labor Statistics publishes data on the hourly compensation costs for production workers in manufacturing for various countries. The latest figures published for Greece show that the average hourly wage for a production worker in manufacturing is $16.10. Suppose the business council of Greece wants to know how consistent this figure is. They randomly select 25 production workers in manufacturing from across the country and determine that the standard deviation of hourly wages for such workers is $1.12. Use this information to develop a 95% confidence interval to estimate the population variance for the hourly wages of production workers in  manufacturing in Greece. Assume that the hourly wages for production workers across the country in manufacturing are normally </a:t>
            </a:r>
            <a:r>
              <a:rPr lang="en-IN" dirty="0"/>
              <a:t>distributed.</a:t>
            </a:r>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22926140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953589" y="1641918"/>
            <a:ext cx="10321431" cy="4366995"/>
          </a:xfrm>
          <a:prstGeom prst="rect">
            <a:avLst/>
          </a:prstGeom>
        </p:spPr>
      </p:pic>
    </p:spTree>
    <p:extLst>
      <p:ext uri="{BB962C8B-B14F-4D97-AF65-F5344CB8AC3E}">
        <p14:creationId xmlns:p14="http://schemas.microsoft.com/office/powerpoint/2010/main" val="1583726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4593</Words>
  <Application>Microsoft Office PowerPoint</Application>
  <PresentationFormat>Widescreen</PresentationFormat>
  <Paragraphs>685</Paragraphs>
  <Slides>98</Slides>
  <Notes>23</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98</vt:i4>
      </vt:variant>
    </vt:vector>
  </HeadingPairs>
  <TitlesOfParts>
    <vt:vector size="112" baseType="lpstr">
      <vt:lpstr>Arial</vt:lpstr>
      <vt:lpstr>Calibri</vt:lpstr>
      <vt:lpstr>Calibri Light</vt:lpstr>
      <vt:lpstr>Cambria Math</vt:lpstr>
      <vt:lpstr>DejaVu Sans</vt:lpstr>
      <vt:lpstr>Helvetica Neue</vt:lpstr>
      <vt:lpstr>Symbol</vt:lpstr>
      <vt:lpstr>Times New Roman</vt:lpstr>
      <vt:lpstr>Univers</vt:lpstr>
      <vt:lpstr>Verdana</vt:lpstr>
      <vt:lpstr>Wingdings</vt:lpstr>
      <vt:lpstr>Office Theme</vt:lpstr>
      <vt:lpstr>1_Office Theme</vt:lpstr>
      <vt:lpstr>Equation</vt:lpstr>
      <vt:lpstr>Introduction to Statistical Methods</vt:lpstr>
      <vt:lpstr>PowerPoint Presentation</vt:lpstr>
      <vt:lpstr>Covariance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 4.20(Approximation)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Statistical Methods</dc:title>
  <dc:creator>Sireesha</dc:creator>
  <cp:lastModifiedBy>Sireesha</cp:lastModifiedBy>
  <cp:revision>30</cp:revision>
  <dcterms:created xsi:type="dcterms:W3CDTF">2020-10-02T16:50:21Z</dcterms:created>
  <dcterms:modified xsi:type="dcterms:W3CDTF">2020-10-03T08:21:57Z</dcterms:modified>
</cp:coreProperties>
</file>